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90162" r:id="rId3"/>
    <p:sldMasterId id="2147490196" r:id="rId4"/>
  </p:sldMasterIdLst>
  <p:notesMasterIdLst>
    <p:notesMasterId r:id="rId116"/>
  </p:notesMasterIdLst>
  <p:handoutMasterIdLst>
    <p:handoutMasterId r:id="rId117"/>
  </p:handoutMasterIdLst>
  <p:sldIdLst>
    <p:sldId id="1028" r:id="rId5"/>
    <p:sldId id="1029" r:id="rId6"/>
    <p:sldId id="1030" r:id="rId7"/>
    <p:sldId id="1031" r:id="rId8"/>
    <p:sldId id="1032" r:id="rId9"/>
    <p:sldId id="1033" r:id="rId10"/>
    <p:sldId id="1139" r:id="rId11"/>
    <p:sldId id="1034" r:id="rId12"/>
    <p:sldId id="1035" r:id="rId13"/>
    <p:sldId id="1036" r:id="rId14"/>
    <p:sldId id="1037" r:id="rId15"/>
    <p:sldId id="1038" r:id="rId16"/>
    <p:sldId id="1039" r:id="rId17"/>
    <p:sldId id="1040" r:id="rId18"/>
    <p:sldId id="1041" r:id="rId19"/>
    <p:sldId id="1042" r:id="rId20"/>
    <p:sldId id="1043" r:id="rId21"/>
    <p:sldId id="1044" r:id="rId22"/>
    <p:sldId id="1045" r:id="rId23"/>
    <p:sldId id="1046" r:id="rId24"/>
    <p:sldId id="1047" r:id="rId25"/>
    <p:sldId id="1048" r:id="rId26"/>
    <p:sldId id="1049" r:id="rId27"/>
    <p:sldId id="1050" r:id="rId28"/>
    <p:sldId id="1051" r:id="rId29"/>
    <p:sldId id="1052" r:id="rId30"/>
    <p:sldId id="1053" r:id="rId31"/>
    <p:sldId id="1054" r:id="rId32"/>
    <p:sldId id="1055" r:id="rId33"/>
    <p:sldId id="1056" r:id="rId34"/>
    <p:sldId id="1057" r:id="rId35"/>
    <p:sldId id="1058" r:id="rId36"/>
    <p:sldId id="1059" r:id="rId37"/>
    <p:sldId id="1060" r:id="rId38"/>
    <p:sldId id="1061" r:id="rId39"/>
    <p:sldId id="1062" r:id="rId40"/>
    <p:sldId id="1063" r:id="rId41"/>
    <p:sldId id="1064" r:id="rId42"/>
    <p:sldId id="1066" r:id="rId43"/>
    <p:sldId id="1067" r:id="rId44"/>
    <p:sldId id="1068" r:id="rId45"/>
    <p:sldId id="1069" r:id="rId46"/>
    <p:sldId id="1070" r:id="rId47"/>
    <p:sldId id="1071" r:id="rId48"/>
    <p:sldId id="1072" r:id="rId49"/>
    <p:sldId id="1073" r:id="rId50"/>
    <p:sldId id="1074" r:id="rId51"/>
    <p:sldId id="1075" r:id="rId52"/>
    <p:sldId id="1076" r:id="rId53"/>
    <p:sldId id="1077" r:id="rId54"/>
    <p:sldId id="1078" r:id="rId55"/>
    <p:sldId id="1079" r:id="rId56"/>
    <p:sldId id="1080" r:id="rId57"/>
    <p:sldId id="1081" r:id="rId58"/>
    <p:sldId id="1082" r:id="rId59"/>
    <p:sldId id="1083" r:id="rId60"/>
    <p:sldId id="1084" r:id="rId61"/>
    <p:sldId id="1085" r:id="rId62"/>
    <p:sldId id="1086" r:id="rId63"/>
    <p:sldId id="1087" r:id="rId64"/>
    <p:sldId id="1088" r:id="rId65"/>
    <p:sldId id="1089" r:id="rId66"/>
    <p:sldId id="1090" r:id="rId67"/>
    <p:sldId id="1091" r:id="rId68"/>
    <p:sldId id="1092" r:id="rId69"/>
    <p:sldId id="1093" r:id="rId70"/>
    <p:sldId id="1094" r:id="rId71"/>
    <p:sldId id="1095" r:id="rId72"/>
    <p:sldId id="1096" r:id="rId73"/>
    <p:sldId id="1097" r:id="rId74"/>
    <p:sldId id="1098" r:id="rId75"/>
    <p:sldId id="1099" r:id="rId76"/>
    <p:sldId id="1100" r:id="rId77"/>
    <p:sldId id="1101" r:id="rId78"/>
    <p:sldId id="1102" r:id="rId79"/>
    <p:sldId id="1103" r:id="rId80"/>
    <p:sldId id="1104" r:id="rId81"/>
    <p:sldId id="1105" r:id="rId82"/>
    <p:sldId id="1106" r:id="rId83"/>
    <p:sldId id="1107" r:id="rId84"/>
    <p:sldId id="1108" r:id="rId85"/>
    <p:sldId id="1109" r:id="rId86"/>
    <p:sldId id="1110" r:id="rId87"/>
    <p:sldId id="1111" r:id="rId88"/>
    <p:sldId id="1112" r:id="rId89"/>
    <p:sldId id="1113" r:id="rId90"/>
    <p:sldId id="1114" r:id="rId91"/>
    <p:sldId id="1115" r:id="rId92"/>
    <p:sldId id="1116" r:id="rId93"/>
    <p:sldId id="1117" r:id="rId94"/>
    <p:sldId id="1118" r:id="rId95"/>
    <p:sldId id="1119" r:id="rId96"/>
    <p:sldId id="1121" r:id="rId97"/>
    <p:sldId id="1120" r:id="rId98"/>
    <p:sldId id="1122" r:id="rId99"/>
    <p:sldId id="1124" r:id="rId100"/>
    <p:sldId id="1123" r:id="rId101"/>
    <p:sldId id="1125" r:id="rId102"/>
    <p:sldId id="1126" r:id="rId103"/>
    <p:sldId id="1127" r:id="rId104"/>
    <p:sldId id="1128" r:id="rId105"/>
    <p:sldId id="1129" r:id="rId106"/>
    <p:sldId id="1130" r:id="rId107"/>
    <p:sldId id="1131" r:id="rId108"/>
    <p:sldId id="1132" r:id="rId109"/>
    <p:sldId id="1133" r:id="rId110"/>
    <p:sldId id="1134" r:id="rId111"/>
    <p:sldId id="1135" r:id="rId112"/>
    <p:sldId id="1136" r:id="rId113"/>
    <p:sldId id="1137" r:id="rId114"/>
    <p:sldId id="1138" r:id="rId115"/>
  </p:sldIdLst>
  <p:sldSz cx="12192000" cy="6858000"/>
  <p:notesSz cx="6669088" cy="9775825"/>
  <p:custShowLst>
    <p:custShow name="Deutsch - MSL" id="0">
      <p:sldLst>
        <p:sld r:id="rId31"/>
        <p:sld r:id="rId34"/>
      </p:sldLst>
    </p:custShow>
    <p:custShow name="Français - MSM" id="1">
      <p:sldLst>
        <p:sld r:id="rId32"/>
      </p:sldLst>
    </p:custShow>
    <p:custShow name="Italien - MSM" id="2">
      <p:sldLst>
        <p:sld r:id="rId27"/>
        <p:sld r:id="rId33"/>
        <p:sld r:id="rId38"/>
      </p:sldLst>
    </p:custShow>
    <p:custShow name="Deutsch - MSL-I" id="3">
      <p:sldLst>
        <p:sld r:id="rId28"/>
        <p:sld r:id="rId31"/>
        <p:sld r:id="rId34"/>
      </p:sldLst>
    </p:custShow>
    <p:custShow name="Français - MSM-I" id="4">
      <p:sldLst>
        <p:sld r:id="rId24"/>
        <p:sld r:id="rId29"/>
        <p:sld r:id="rId32"/>
      </p:sldLst>
    </p:custShow>
    <p:custShow name="Italien - MSM-I" id="5">
      <p:sldLst>
        <p:sld r:id="rId27"/>
        <p:sld r:id="rId30"/>
        <p:sld r:id="rId33"/>
        <p:sld r:id="rId38"/>
      </p:sldLst>
    </p:custShow>
  </p:custShowLst>
  <p:defaultTex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uchat Christiane BASPO" initials="BC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7D1"/>
    <a:srgbClr val="EFF3EA"/>
    <a:srgbClr val="9BBB59"/>
    <a:srgbClr val="CC0000"/>
    <a:srgbClr val="0066FF"/>
    <a:srgbClr val="FFCC00"/>
    <a:srgbClr val="FF3300"/>
    <a:srgbClr val="FF9933"/>
    <a:srgbClr val="0066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4" autoAdjust="0"/>
    <p:restoredTop sz="65960" autoAdjust="0"/>
  </p:normalViewPr>
  <p:slideViewPr>
    <p:cSldViewPr>
      <p:cViewPr varScale="1">
        <p:scale>
          <a:sx n="83" d="100"/>
          <a:sy n="83" d="100"/>
        </p:scale>
        <p:origin x="132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84" d="100"/>
        <a:sy n="184" d="100"/>
      </p:scale>
      <p:origin x="0" y="-68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1" name="Rectangle 3"/>
          <p:cNvSpPr>
            <a:spLocks noGrp="1" noChangeArrowheads="1"/>
          </p:cNvSpPr>
          <p:nvPr>
            <p:ph type="dt" sz="quarter"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150532" name="Rectangle 4"/>
          <p:cNvSpPr>
            <a:spLocks noGrp="1" noChangeArrowheads="1"/>
          </p:cNvSpPr>
          <p:nvPr>
            <p:ph type="ftr" sz="quarter" idx="2"/>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3" name="Rectangle 5"/>
          <p:cNvSpPr>
            <a:spLocks noGrp="1" noChangeArrowheads="1"/>
          </p:cNvSpPr>
          <p:nvPr>
            <p:ph type="sldNum" sz="quarter" idx="3"/>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21EB29F1-B69E-4DFA-80FC-1A9F44D8ED34}" type="slidenum">
              <a:rPr lang="de-CH"/>
              <a:pPr>
                <a:defRPr/>
              </a:pPr>
              <a:t>‹Nr.›</a:t>
            </a:fld>
            <a:endParaRPr lang="de-CH"/>
          </a:p>
        </p:txBody>
      </p:sp>
    </p:spTree>
    <p:extLst>
      <p:ext uri="{BB962C8B-B14F-4D97-AF65-F5344CB8AC3E}">
        <p14:creationId xmlns:p14="http://schemas.microsoft.com/office/powerpoint/2010/main" val="3582090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27" name="Rectangle 3"/>
          <p:cNvSpPr>
            <a:spLocks noGrp="1" noChangeArrowheads="1"/>
          </p:cNvSpPr>
          <p:nvPr>
            <p:ph type="dt"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268292"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66909" y="4643518"/>
            <a:ext cx="5335270" cy="439912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6630" name="Rectangle 6"/>
          <p:cNvSpPr>
            <a:spLocks noGrp="1" noChangeArrowheads="1"/>
          </p:cNvSpPr>
          <p:nvPr>
            <p:ph type="ftr" sz="quarter" idx="4"/>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31" name="Rectangle 7"/>
          <p:cNvSpPr>
            <a:spLocks noGrp="1" noChangeArrowheads="1"/>
          </p:cNvSpPr>
          <p:nvPr>
            <p:ph type="sldNum" sz="quarter" idx="5"/>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C46147B8-7AEA-4922-A55B-DCDA58C024A2}" type="slidenum">
              <a:rPr lang="de-CH"/>
              <a:pPr>
                <a:defRPr/>
              </a:pPr>
              <a:t>‹Nr.›</a:t>
            </a:fld>
            <a:endParaRPr lang="de-CH"/>
          </a:p>
        </p:txBody>
      </p:sp>
    </p:spTree>
    <p:extLst>
      <p:ext uri="{BB962C8B-B14F-4D97-AF65-F5344CB8AC3E}">
        <p14:creationId xmlns:p14="http://schemas.microsoft.com/office/powerpoint/2010/main" val="2786108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de-DE" dirty="0" err="1"/>
              <a:t>Trouver</a:t>
            </a:r>
            <a:r>
              <a:rPr lang="de-CH" altLang="de-DE" dirty="0"/>
              <a:t> </a:t>
            </a:r>
            <a:r>
              <a:rPr lang="de-CH" altLang="de-DE" dirty="0" err="1"/>
              <a:t>les</a:t>
            </a:r>
            <a:r>
              <a:rPr lang="de-CH" altLang="de-DE" dirty="0"/>
              <a:t> </a:t>
            </a:r>
            <a:r>
              <a:rPr lang="de-CH" altLang="de-DE" dirty="0" err="1"/>
              <a:t>postes</a:t>
            </a:r>
            <a:r>
              <a:rPr lang="de-CH" altLang="de-DE" dirty="0"/>
              <a:t>, </a:t>
            </a:r>
            <a:r>
              <a:rPr lang="de-CH" altLang="de-DE" dirty="0" err="1"/>
              <a:t>pas</a:t>
            </a:r>
            <a:r>
              <a:rPr lang="de-CH" altLang="de-DE" dirty="0"/>
              <a:t> </a:t>
            </a:r>
            <a:r>
              <a:rPr lang="de-CH" altLang="de-DE" dirty="0" err="1"/>
              <a:t>les</a:t>
            </a:r>
            <a:r>
              <a:rPr lang="de-CH" altLang="de-DE" dirty="0"/>
              <a:t> </a:t>
            </a:r>
            <a:r>
              <a:rPr lang="de-CH" altLang="de-DE" dirty="0" err="1"/>
              <a:t>chercher</a:t>
            </a:r>
            <a:endParaRPr lang="de-CH" altLang="de-DE" dirty="0"/>
          </a:p>
          <a:p>
            <a:r>
              <a:rPr lang="de-CH" altLang="de-DE" dirty="0"/>
              <a:t>Posten finden, nicht Posten suchen.</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a:t>
            </a:fld>
            <a:endParaRPr lang="de-CH"/>
          </a:p>
        </p:txBody>
      </p:sp>
    </p:spTree>
    <p:extLst>
      <p:ext uri="{BB962C8B-B14F-4D97-AF65-F5344CB8AC3E}">
        <p14:creationId xmlns:p14="http://schemas.microsoft.com/office/powerpoint/2010/main" val="243394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47</a:t>
            </a:fld>
            <a:endParaRPr lang="de-CH"/>
          </a:p>
        </p:txBody>
      </p:sp>
    </p:spTree>
    <p:extLst>
      <p:ext uri="{BB962C8B-B14F-4D97-AF65-F5344CB8AC3E}">
        <p14:creationId xmlns:p14="http://schemas.microsoft.com/office/powerpoint/2010/main" val="251878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53</a:t>
            </a:fld>
            <a:endParaRPr lang="de-CH"/>
          </a:p>
        </p:txBody>
      </p:sp>
    </p:spTree>
    <p:extLst>
      <p:ext uri="{BB962C8B-B14F-4D97-AF65-F5344CB8AC3E}">
        <p14:creationId xmlns:p14="http://schemas.microsoft.com/office/powerpoint/2010/main" val="205708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fr-CH" altLang="de-DE" dirty="0"/>
              <a:t>Le réseau de coordonnées a son origine à l’ancien planétarium de Berne (alt 600 000 / 200 000). Avec ce système, chaque point en Suisse peut être indiqué au mètre près. Les valeurs entre 500 et 800 indiquent l’est-ouest, entre 100-300 la direction nord-sud. </a:t>
            </a:r>
          </a:p>
          <a:p>
            <a:pPr eaLnBrk="1" hangingPunct="1"/>
            <a:r>
              <a:rPr lang="fr-CH" altLang="de-DE" dirty="0"/>
              <a:t>Depuis fin 2016 , les positions nord-sud sont indiquées par un 1 et les positions est-ouest sont indiquées par un 2. Ceci complète les coordonnées à 6 chiffres. </a:t>
            </a:r>
          </a:p>
          <a:p>
            <a:pPr eaLnBrk="1" hangingPunct="1"/>
            <a:r>
              <a:rPr lang="fr-CH" altLang="de-DE" dirty="0"/>
              <a:t>Le réseau de coordonnées Suisse est intégré dans tous les système de GPS moderne. </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59</a:t>
            </a:fld>
            <a:endParaRPr lang="de-CH"/>
          </a:p>
        </p:txBody>
      </p:sp>
    </p:spTree>
    <p:extLst>
      <p:ext uri="{BB962C8B-B14F-4D97-AF65-F5344CB8AC3E}">
        <p14:creationId xmlns:p14="http://schemas.microsoft.com/office/powerpoint/2010/main" val="76224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de-DE" dirty="0" err="1"/>
              <a:t>Réponse</a:t>
            </a:r>
            <a:r>
              <a:rPr lang="de-CH" altLang="de-DE" dirty="0"/>
              <a:t>: 1d, 2g, 3e, 4h, 5c, 6f, 7b, 8a</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65</a:t>
            </a:fld>
            <a:endParaRPr lang="de-CH"/>
          </a:p>
        </p:txBody>
      </p:sp>
    </p:spTree>
    <p:extLst>
      <p:ext uri="{BB962C8B-B14F-4D97-AF65-F5344CB8AC3E}">
        <p14:creationId xmlns:p14="http://schemas.microsoft.com/office/powerpoint/2010/main" val="310259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de-DE" dirty="0" err="1"/>
              <a:t>Réponse</a:t>
            </a:r>
            <a:r>
              <a:rPr lang="de-CH" altLang="de-DE" dirty="0"/>
              <a:t>: 1a, 2b, 3d, 4e, 5c</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66</a:t>
            </a:fld>
            <a:endParaRPr lang="de-CH"/>
          </a:p>
        </p:txBody>
      </p:sp>
    </p:spTree>
    <p:extLst>
      <p:ext uri="{BB962C8B-B14F-4D97-AF65-F5344CB8AC3E}">
        <p14:creationId xmlns:p14="http://schemas.microsoft.com/office/powerpoint/2010/main" val="177349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fr-CH" altLang="de-DE" dirty="0"/>
              <a:t>Une carte pour course d’orientation est plus détaillée (échelle plus grande). Elle comporte aussi différentes couleurs pour être plus visuelle.</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67</a:t>
            </a:fld>
            <a:endParaRPr lang="de-CH"/>
          </a:p>
        </p:txBody>
      </p:sp>
    </p:spTree>
    <p:extLst>
      <p:ext uri="{BB962C8B-B14F-4D97-AF65-F5344CB8AC3E}">
        <p14:creationId xmlns:p14="http://schemas.microsoft.com/office/powerpoint/2010/main" val="33049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68</a:t>
            </a:fld>
            <a:endParaRPr lang="de-CH"/>
          </a:p>
        </p:txBody>
      </p:sp>
    </p:spTree>
    <p:extLst>
      <p:ext uri="{BB962C8B-B14F-4D97-AF65-F5344CB8AC3E}">
        <p14:creationId xmlns:p14="http://schemas.microsoft.com/office/powerpoint/2010/main" val="2820497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ltLang="de-DE" dirty="0"/>
              <a:t>L’orientation d’un groupe dans le terrain se fait d’après </a:t>
            </a:r>
            <a:r>
              <a:rPr lang="fr-FR" altLang="de-DE" dirty="0" err="1"/>
              <a:t>snorda</a:t>
            </a:r>
            <a:r>
              <a:rPr lang="fr-FR" altLang="de-DE" dirty="0"/>
              <a:t> :</a:t>
            </a:r>
          </a:p>
          <a:p>
            <a:r>
              <a:rPr lang="de-CH" altLang="de-DE" b="1" dirty="0"/>
              <a:t>S </a:t>
            </a:r>
            <a:r>
              <a:rPr lang="de-CH" altLang="de-DE" dirty="0"/>
              <a:t>= </a:t>
            </a:r>
            <a:r>
              <a:rPr lang="de-CH" altLang="de-DE" dirty="0" err="1"/>
              <a:t>emplacement</a:t>
            </a:r>
            <a:r>
              <a:rPr lang="de-CH" altLang="de-DE" dirty="0"/>
              <a:t>: au </a:t>
            </a:r>
            <a:r>
              <a:rPr lang="de-CH" altLang="de-DE" dirty="0" err="1"/>
              <a:t>moyen</a:t>
            </a:r>
            <a:r>
              <a:rPr lang="de-CH" altLang="de-DE" dirty="0"/>
              <a:t> de la carte et de </a:t>
            </a:r>
            <a:r>
              <a:rPr lang="de-CH" altLang="de-DE" dirty="0" err="1"/>
              <a:t>points</a:t>
            </a:r>
            <a:r>
              <a:rPr lang="de-CH" altLang="de-DE" dirty="0"/>
              <a:t> </a:t>
            </a:r>
            <a:r>
              <a:rPr lang="de-CH" altLang="de-DE" dirty="0" err="1"/>
              <a:t>caractéristiques</a:t>
            </a:r>
            <a:r>
              <a:rPr lang="de-CH" altLang="de-DE" dirty="0"/>
              <a:t> du </a:t>
            </a:r>
            <a:r>
              <a:rPr lang="de-CH" altLang="de-DE" dirty="0" err="1"/>
              <a:t>terrain</a:t>
            </a:r>
            <a:r>
              <a:rPr lang="de-CH" altLang="de-DE" dirty="0"/>
              <a:t>, en </a:t>
            </a:r>
            <a:r>
              <a:rPr lang="de-CH" altLang="de-DE" dirty="0" err="1"/>
              <a:t>relation</a:t>
            </a:r>
            <a:r>
              <a:rPr lang="de-CH" altLang="de-DE" dirty="0"/>
              <a:t> </a:t>
            </a:r>
            <a:r>
              <a:rPr lang="de-CH" altLang="de-DE" dirty="0" err="1"/>
              <a:t>avec</a:t>
            </a:r>
            <a:r>
              <a:rPr lang="de-CH" altLang="de-DE" dirty="0"/>
              <a:t> la </a:t>
            </a:r>
            <a:r>
              <a:rPr lang="de-CH" altLang="de-DE" dirty="0" err="1"/>
              <a:t>situation</a:t>
            </a:r>
            <a:r>
              <a:rPr lang="de-CH" altLang="de-DE" dirty="0"/>
              <a:t> </a:t>
            </a:r>
            <a:r>
              <a:rPr lang="de-CH" altLang="de-DE" dirty="0" err="1"/>
              <a:t>actuelle</a:t>
            </a:r>
            <a:endParaRPr lang="de-CH" altLang="de-DE" dirty="0"/>
          </a:p>
          <a:p>
            <a:r>
              <a:rPr lang="de-CH" altLang="de-DE" b="1" dirty="0"/>
              <a:t>N </a:t>
            </a:r>
            <a:r>
              <a:rPr lang="de-CH" altLang="de-DE" dirty="0"/>
              <a:t>= </a:t>
            </a:r>
            <a:r>
              <a:rPr lang="de-CH" altLang="de-DE" dirty="0" err="1"/>
              <a:t>direction</a:t>
            </a:r>
            <a:r>
              <a:rPr lang="de-CH" altLang="de-DE" dirty="0"/>
              <a:t> du </a:t>
            </a:r>
            <a:r>
              <a:rPr lang="de-CH" altLang="de-DE" dirty="0" err="1"/>
              <a:t>nord</a:t>
            </a:r>
            <a:r>
              <a:rPr lang="de-CH" altLang="de-DE" dirty="0"/>
              <a:t>: </a:t>
            </a:r>
            <a:r>
              <a:rPr lang="de-CH" altLang="de-DE" dirty="0" err="1"/>
              <a:t>avec</a:t>
            </a:r>
            <a:r>
              <a:rPr lang="de-CH" altLang="de-DE" dirty="0"/>
              <a:t> le </a:t>
            </a:r>
            <a:r>
              <a:rPr lang="de-CH" altLang="de-DE" dirty="0" err="1"/>
              <a:t>bras</a:t>
            </a:r>
            <a:r>
              <a:rPr lang="de-CH" altLang="de-DE" dirty="0"/>
              <a:t> </a:t>
            </a:r>
            <a:r>
              <a:rPr lang="de-CH" altLang="de-DE" dirty="0" err="1"/>
              <a:t>tendu</a:t>
            </a:r>
            <a:endParaRPr lang="de-CH" altLang="de-DE" dirty="0"/>
          </a:p>
          <a:p>
            <a:r>
              <a:rPr lang="de-CH" altLang="de-DE" b="1" dirty="0"/>
              <a:t>O </a:t>
            </a:r>
            <a:r>
              <a:rPr lang="de-CH" altLang="de-DE" dirty="0"/>
              <a:t>= </a:t>
            </a:r>
            <a:r>
              <a:rPr lang="de-CH" altLang="de-DE" dirty="0" err="1"/>
              <a:t>localités</a:t>
            </a:r>
            <a:r>
              <a:rPr lang="de-CH" altLang="de-DE" dirty="0"/>
              <a:t>: </a:t>
            </a:r>
            <a:r>
              <a:rPr lang="de-CH" altLang="de-DE" dirty="0" err="1"/>
              <a:t>dans</a:t>
            </a:r>
            <a:r>
              <a:rPr lang="de-CH" altLang="de-DE" dirty="0"/>
              <a:t> le sens des </a:t>
            </a:r>
            <a:r>
              <a:rPr lang="de-CH" altLang="de-DE" dirty="0" err="1"/>
              <a:t>aiguilles</a:t>
            </a:r>
            <a:r>
              <a:rPr lang="de-CH" altLang="de-DE" dirty="0"/>
              <a:t> </a:t>
            </a:r>
            <a:r>
              <a:rPr lang="de-CH" altLang="de-DE" dirty="0" err="1"/>
              <a:t>d’une</a:t>
            </a:r>
            <a:r>
              <a:rPr lang="de-CH" altLang="de-DE" dirty="0"/>
              <a:t> </a:t>
            </a:r>
            <a:r>
              <a:rPr lang="de-CH" altLang="de-DE" dirty="0" err="1"/>
              <a:t>montre</a:t>
            </a:r>
            <a:r>
              <a:rPr lang="de-CH" altLang="de-DE" dirty="0"/>
              <a:t>, en </a:t>
            </a:r>
            <a:r>
              <a:rPr lang="de-CH" altLang="de-DE" dirty="0" err="1"/>
              <a:t>commençant</a:t>
            </a:r>
            <a:r>
              <a:rPr lang="de-CH" altLang="de-DE" dirty="0"/>
              <a:t> par le N</a:t>
            </a:r>
          </a:p>
          <a:p>
            <a:r>
              <a:rPr lang="de-CH" altLang="de-DE" b="1" dirty="0"/>
              <a:t>R </a:t>
            </a:r>
            <a:r>
              <a:rPr lang="de-CH" altLang="de-DE" dirty="0"/>
              <a:t>= </a:t>
            </a:r>
            <a:r>
              <a:rPr lang="de-CH" altLang="de-DE" dirty="0" err="1"/>
              <a:t>directions</a:t>
            </a:r>
            <a:r>
              <a:rPr lang="de-CH" altLang="de-DE" dirty="0"/>
              <a:t> / </a:t>
            </a:r>
            <a:r>
              <a:rPr lang="de-CH" altLang="de-DE" dirty="0" err="1"/>
              <a:t>secteurs</a:t>
            </a:r>
            <a:r>
              <a:rPr lang="de-CH" altLang="de-DE" dirty="0"/>
              <a:t>: </a:t>
            </a:r>
            <a:r>
              <a:rPr lang="de-CH" altLang="de-DE" dirty="0" err="1"/>
              <a:t>mentionner</a:t>
            </a:r>
            <a:r>
              <a:rPr lang="de-CH" altLang="de-DE" dirty="0"/>
              <a:t> </a:t>
            </a:r>
            <a:r>
              <a:rPr lang="de-CH" altLang="de-DE" dirty="0" err="1"/>
              <a:t>les</a:t>
            </a:r>
            <a:r>
              <a:rPr lang="de-CH" altLang="de-DE" dirty="0"/>
              <a:t> </a:t>
            </a:r>
            <a:r>
              <a:rPr lang="de-CH" altLang="de-DE" dirty="0" err="1"/>
              <a:t>compartiments</a:t>
            </a:r>
            <a:r>
              <a:rPr lang="de-CH" altLang="de-DE" dirty="0"/>
              <a:t> de </a:t>
            </a:r>
            <a:r>
              <a:rPr lang="de-CH" altLang="de-DE" dirty="0" err="1"/>
              <a:t>terrain</a:t>
            </a:r>
            <a:r>
              <a:rPr lang="de-CH" altLang="de-DE" dirty="0"/>
              <a:t> et la </a:t>
            </a:r>
            <a:r>
              <a:rPr lang="de-CH" altLang="de-DE" dirty="0" err="1"/>
              <a:t>situation</a:t>
            </a:r>
            <a:r>
              <a:rPr lang="de-CH" altLang="de-DE" dirty="0"/>
              <a:t> </a:t>
            </a:r>
            <a:r>
              <a:rPr lang="de-CH" altLang="de-DE" dirty="0" err="1"/>
              <a:t>tactique</a:t>
            </a:r>
            <a:endParaRPr lang="de-CH" altLang="de-DE" dirty="0"/>
          </a:p>
          <a:p>
            <a:r>
              <a:rPr lang="fr-FR" altLang="de-DE" b="1" dirty="0"/>
              <a:t>D </a:t>
            </a:r>
            <a:r>
              <a:rPr lang="fr-FR" altLang="de-DE" dirty="0"/>
              <a:t>= distances et hauteurs dominantes: Mentionner les distances entre l’emplacement et les localités, les secteurs, les hauteurs dominantes et les axes</a:t>
            </a:r>
          </a:p>
          <a:p>
            <a:r>
              <a:rPr lang="de-CH" altLang="de-DE" b="1" dirty="0"/>
              <a:t>A </a:t>
            </a:r>
            <a:r>
              <a:rPr lang="de-CH" altLang="de-DE" dirty="0"/>
              <a:t>= </a:t>
            </a:r>
            <a:r>
              <a:rPr lang="de-CH" altLang="de-DE" dirty="0" err="1"/>
              <a:t>axes</a:t>
            </a:r>
            <a:r>
              <a:rPr lang="de-CH" altLang="de-DE" dirty="0"/>
              <a:t>: Attention! </a:t>
            </a:r>
            <a:r>
              <a:rPr lang="de-CH" altLang="de-DE" dirty="0" err="1"/>
              <a:t>Les</a:t>
            </a:r>
            <a:r>
              <a:rPr lang="de-CH" altLang="de-DE" dirty="0"/>
              <a:t> </a:t>
            </a:r>
            <a:r>
              <a:rPr lang="de-CH" altLang="de-DE" dirty="0" err="1"/>
              <a:t>routes</a:t>
            </a:r>
            <a:r>
              <a:rPr lang="de-CH" altLang="de-DE" dirty="0"/>
              <a:t> </a:t>
            </a:r>
            <a:r>
              <a:rPr lang="de-CH" altLang="de-DE" dirty="0" err="1"/>
              <a:t>isolées</a:t>
            </a:r>
            <a:r>
              <a:rPr lang="de-CH" altLang="de-DE" dirty="0"/>
              <a:t> ne </a:t>
            </a:r>
            <a:r>
              <a:rPr lang="de-CH" altLang="de-DE" dirty="0" err="1"/>
              <a:t>sont</a:t>
            </a:r>
            <a:r>
              <a:rPr lang="de-CH" altLang="de-DE" dirty="0"/>
              <a:t> </a:t>
            </a:r>
            <a:r>
              <a:rPr lang="de-CH" altLang="de-DE" dirty="0" err="1"/>
              <a:t>pas</a:t>
            </a:r>
            <a:r>
              <a:rPr lang="de-CH" altLang="de-DE" dirty="0"/>
              <a:t> des </a:t>
            </a:r>
            <a:r>
              <a:rPr lang="de-CH" altLang="de-DE" dirty="0" err="1"/>
              <a:t>axes</a:t>
            </a:r>
            <a:endParaRPr lang="de-CH" altLang="de-DE" dirty="0"/>
          </a:p>
          <a:p>
            <a:endParaRPr lang="fr-CH" altLang="de-DE" dirty="0"/>
          </a:p>
          <a:p>
            <a:r>
              <a:rPr lang="fr-CH" altLang="de-DE" dirty="0"/>
              <a:t>Pour les courses d’orientation.</a:t>
            </a:r>
          </a:p>
          <a:p>
            <a:r>
              <a:rPr lang="fr-CH" altLang="de-DE" b="1" u="sng" dirty="0"/>
              <a:t>N</a:t>
            </a:r>
            <a:r>
              <a:rPr lang="fr-CH" altLang="de-DE" dirty="0"/>
              <a:t>ord: tenir la carte, d’après le terrain ou au moyen d’une boussole, vers le nord</a:t>
            </a:r>
          </a:p>
          <a:p>
            <a:r>
              <a:rPr lang="fr-CH" altLang="de-DE" b="1" u="sng" dirty="0"/>
              <a:t>O</a:t>
            </a:r>
            <a:r>
              <a:rPr lang="fr-CH" altLang="de-DE" dirty="0"/>
              <a:t>rientation: lire la carte, planifier un itinéraire ou se repérer – en d’autre termes, trouver sa position actuelle sur la carte</a:t>
            </a:r>
          </a:p>
          <a:p>
            <a:r>
              <a:rPr lang="fr-CH" altLang="de-DE" b="1" u="sng" dirty="0"/>
              <a:t>R</a:t>
            </a:r>
            <a:r>
              <a:rPr lang="fr-CH" altLang="de-DE" dirty="0"/>
              <a:t>epérage: repérer la bonne direction et la garder</a:t>
            </a:r>
          </a:p>
          <a:p>
            <a:r>
              <a:rPr lang="fr-CH" altLang="de-DE" b="1" u="sng" dirty="0"/>
              <a:t>D</a:t>
            </a:r>
            <a:r>
              <a:rPr lang="fr-CH" altLang="de-DE" dirty="0"/>
              <a:t>istance: calculer une distance sur la carte et la parcourir dans le terrain</a:t>
            </a:r>
          </a:p>
          <a:p>
            <a:r>
              <a:rPr lang="fr-CH" altLang="de-DE" b="1" u="sng" dirty="0"/>
              <a:t>A</a:t>
            </a:r>
            <a:r>
              <a:rPr lang="fr-CH" altLang="de-DE" dirty="0"/>
              <a:t>spect du terrain: évaluer la déclivité du terrain d’après l’écart entre les courbes. </a:t>
            </a:r>
            <a:r>
              <a:rPr lang="fr-CH" altLang="de-DE" dirty="0" err="1"/>
              <a:t>Rconnaître</a:t>
            </a:r>
            <a:r>
              <a:rPr lang="fr-CH" altLang="de-DE" dirty="0"/>
              <a:t> des formes de terrain type d’après le langage des courbes. </a:t>
            </a:r>
            <a:endParaRPr lang="de-CH" altLang="de-DE" b="1" u="sng" dirty="0"/>
          </a:p>
          <a:p>
            <a:endParaRPr lang="de-CH"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70</a:t>
            </a:fld>
            <a:endParaRPr lang="de-CH"/>
          </a:p>
        </p:txBody>
      </p:sp>
    </p:spTree>
    <p:extLst>
      <p:ext uri="{BB962C8B-B14F-4D97-AF65-F5344CB8AC3E}">
        <p14:creationId xmlns:p14="http://schemas.microsoft.com/office/powerpoint/2010/main" val="1596137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ltLang="de-DE" b="1" dirty="0"/>
              <a:t>Ligne directrice: </a:t>
            </a:r>
            <a:r>
              <a:rPr lang="fr-CH" altLang="de-DE" dirty="0"/>
              <a:t>caractéristique du terrain bien visible et qui peut être suivit sans difficulté: chemin, ruisseau, lisière de la foret, bordure d’un terrain. </a:t>
            </a:r>
          </a:p>
          <a:p>
            <a:endParaRPr lang="de-CH" altLang="de-DE" dirty="0"/>
          </a:p>
          <a:p>
            <a:r>
              <a:rPr lang="de-CH" altLang="de-DE" b="1" dirty="0"/>
              <a:t>Ligne </a:t>
            </a:r>
            <a:r>
              <a:rPr lang="de-CH" altLang="de-DE" b="1" dirty="0" err="1"/>
              <a:t>convregente</a:t>
            </a:r>
            <a:r>
              <a:rPr lang="de-CH" altLang="de-DE" b="1" dirty="0"/>
              <a:t>: </a:t>
            </a:r>
            <a:r>
              <a:rPr lang="fr-CH" altLang="de-DE" dirty="0"/>
              <a:t>caractéristique du terrain qui croise mon sens de marche et qui m’indique la distance déjà parcourue de mon chemin. Exemple: comme pour les lignes directrice. </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71</a:t>
            </a:fld>
            <a:endParaRPr lang="de-CH"/>
          </a:p>
        </p:txBody>
      </p:sp>
    </p:spTree>
    <p:extLst>
      <p:ext uri="{BB962C8B-B14F-4D97-AF65-F5344CB8AC3E}">
        <p14:creationId xmlns:p14="http://schemas.microsoft.com/office/powerpoint/2010/main" val="3531564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de-DE" dirty="0"/>
              <a:t>Conseil: </a:t>
            </a:r>
            <a:r>
              <a:rPr lang="de-CH" altLang="de-DE" dirty="0" err="1"/>
              <a:t>courir</a:t>
            </a:r>
            <a:r>
              <a:rPr lang="de-CH" altLang="de-DE" dirty="0"/>
              <a:t> le </a:t>
            </a:r>
            <a:r>
              <a:rPr lang="de-CH" altLang="de-DE" dirty="0" err="1"/>
              <a:t>long</a:t>
            </a:r>
            <a:r>
              <a:rPr lang="de-CH" altLang="de-DE" dirty="0"/>
              <a:t> du </a:t>
            </a:r>
            <a:r>
              <a:rPr lang="de-CH" altLang="de-DE" dirty="0" err="1"/>
              <a:t>fleuve</a:t>
            </a:r>
            <a:r>
              <a:rPr lang="de-CH" altLang="de-DE" dirty="0"/>
              <a:t> entre </a:t>
            </a:r>
            <a:r>
              <a:rPr lang="de-CH" altLang="de-DE" dirty="0" err="1"/>
              <a:t>les</a:t>
            </a:r>
            <a:r>
              <a:rPr lang="de-CH" altLang="de-DE" dirty="0"/>
              <a:t> </a:t>
            </a:r>
            <a:r>
              <a:rPr lang="de-CH" altLang="de-DE" dirty="0" err="1"/>
              <a:t>postes</a:t>
            </a:r>
            <a:r>
              <a:rPr lang="de-CH" altLang="de-DE" dirty="0"/>
              <a:t> 1 et 2…</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72</a:t>
            </a:fld>
            <a:endParaRPr lang="de-CH"/>
          </a:p>
        </p:txBody>
      </p:sp>
    </p:spTree>
    <p:extLst>
      <p:ext uri="{BB962C8B-B14F-4D97-AF65-F5344CB8AC3E}">
        <p14:creationId xmlns:p14="http://schemas.microsoft.com/office/powerpoint/2010/main" val="381239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25</a:t>
            </a:fld>
            <a:endParaRPr lang="de-CH"/>
          </a:p>
        </p:txBody>
      </p:sp>
    </p:spTree>
    <p:extLst>
      <p:ext uri="{BB962C8B-B14F-4D97-AF65-F5344CB8AC3E}">
        <p14:creationId xmlns:p14="http://schemas.microsoft.com/office/powerpoint/2010/main" val="2108499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err="1"/>
              <a:t>Courbes</a:t>
            </a:r>
            <a:r>
              <a:rPr lang="de-DE" altLang="de-DE" dirty="0"/>
              <a:t> </a:t>
            </a:r>
            <a:r>
              <a:rPr lang="de-DE" altLang="de-DE" dirty="0" err="1"/>
              <a:t>directrices</a:t>
            </a:r>
            <a:r>
              <a:rPr lang="de-DE" altLang="de-DE" dirty="0"/>
              <a:t> et </a:t>
            </a:r>
            <a:r>
              <a:rPr lang="de-DE" altLang="de-DE" dirty="0" err="1"/>
              <a:t>intermdiaires</a:t>
            </a:r>
            <a:r>
              <a:rPr lang="de-DE" altLang="de-DE" dirty="0"/>
              <a:t>: </a:t>
            </a:r>
            <a:r>
              <a:rPr lang="de-DE" altLang="de-DE" dirty="0" err="1"/>
              <a:t>dans</a:t>
            </a:r>
            <a:r>
              <a:rPr lang="de-DE" altLang="de-DE" dirty="0"/>
              <a:t> le sens de marche </a:t>
            </a:r>
            <a:r>
              <a:rPr lang="de-DE" altLang="de-DE" dirty="0" err="1"/>
              <a:t>vers</a:t>
            </a:r>
            <a:r>
              <a:rPr lang="de-DE" altLang="de-DE" dirty="0"/>
              <a:t> </a:t>
            </a:r>
            <a:r>
              <a:rPr lang="de-DE" altLang="de-DE" dirty="0" err="1"/>
              <a:t>l‘est</a:t>
            </a:r>
            <a:endParaRPr lang="de-DE"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73</a:t>
            </a:fld>
            <a:endParaRPr lang="de-CH"/>
          </a:p>
        </p:txBody>
      </p:sp>
    </p:spTree>
    <p:extLst>
      <p:ext uri="{BB962C8B-B14F-4D97-AF65-F5344CB8AC3E}">
        <p14:creationId xmlns:p14="http://schemas.microsoft.com/office/powerpoint/2010/main" val="3884224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eaLnBrk="1" hangingPunct="1">
              <a:spcBef>
                <a:spcPct val="0"/>
              </a:spcBef>
              <a:buFont typeface="Franklin Gothic Medium" panose="020B0603020102020204" pitchFamily="34" charset="0"/>
              <a:buAutoNum type="arabicPeriod"/>
            </a:pPr>
            <a:r>
              <a:rPr lang="fr-CH" altLang="de-DE" dirty="0">
                <a:latin typeface="Verdana" panose="020B0604030504040204" pitchFamily="34" charset="0"/>
                <a:ea typeface="Verdana" panose="020B0604030504040204" pitchFamily="34" charset="0"/>
                <a:cs typeface="Verdana" panose="020B0604030504040204" pitchFamily="34" charset="0"/>
              </a:rPr>
              <a:t>Tiens la carte devant toi de telle manière que le point où tu te trouves (position, point de départ) soit dirigé vers toi et que le trait indiquant l’endroit où tu veux aller (poste) s’éloigne de toi (direction donnée par la pointe du nez). </a:t>
            </a:r>
          </a:p>
          <a:p>
            <a:pPr marL="457200" indent="-457200" eaLnBrk="1" hangingPunct="1">
              <a:spcBef>
                <a:spcPct val="0"/>
              </a:spcBef>
              <a:buFont typeface="Franklin Gothic Medium" panose="020B0603020102020204" pitchFamily="34" charset="0"/>
              <a:buAutoNum type="arabicPeriod"/>
            </a:pPr>
            <a:endParaRPr lang="fr-CH" altLang="de-DE" dirty="0">
              <a:latin typeface="Verdana" panose="020B0604030504040204" pitchFamily="34" charset="0"/>
              <a:ea typeface="Verdana" panose="020B0604030504040204" pitchFamily="34" charset="0"/>
              <a:cs typeface="Verdana" panose="020B0604030504040204" pitchFamily="34" charset="0"/>
            </a:endParaRPr>
          </a:p>
          <a:p>
            <a:pPr marL="457200" indent="-457200" eaLnBrk="1" hangingPunct="1">
              <a:spcBef>
                <a:spcPct val="0"/>
              </a:spcBef>
              <a:buFont typeface="Franklin Gothic Medium" panose="020B0603020102020204" pitchFamily="34" charset="0"/>
              <a:buAutoNum type="arabicPeriod"/>
            </a:pPr>
            <a:r>
              <a:rPr lang="fr-CH" altLang="de-DE" dirty="0">
                <a:latin typeface="Verdana" panose="020B0604030504040204" pitchFamily="34" charset="0"/>
                <a:ea typeface="Verdana" panose="020B0604030504040204" pitchFamily="34" charset="0"/>
                <a:cs typeface="Verdana" panose="020B0604030504040204" pitchFamily="34" charset="0"/>
              </a:rPr>
              <a:t>Poser maintenant la boussole sur la carte et pivoter avec la carte jusqu’à ce que la flèche indiquant le nord sur la carte coïncide avec la partie rouge de l’aiguille de la boussole. Attention: ne pas tourner uniquement la carte mais aussi les pieds!</a:t>
            </a:r>
          </a:p>
          <a:p>
            <a:pPr marL="457200" indent="-457200" eaLnBrk="1" hangingPunct="1">
              <a:spcBef>
                <a:spcPct val="0"/>
              </a:spcBef>
              <a:buFont typeface="Franklin Gothic Medium" panose="020B0603020102020204" pitchFamily="34" charset="0"/>
              <a:buAutoNum type="arabicPeriod"/>
            </a:pPr>
            <a:endParaRPr lang="fr-CH" altLang="de-DE" dirty="0">
              <a:latin typeface="Verdana" panose="020B0604030504040204" pitchFamily="34" charset="0"/>
              <a:ea typeface="Verdana" panose="020B0604030504040204" pitchFamily="34" charset="0"/>
              <a:cs typeface="Verdana" panose="020B0604030504040204" pitchFamily="34" charset="0"/>
            </a:endParaRPr>
          </a:p>
          <a:p>
            <a:pPr marL="457200" indent="-457200" eaLnBrk="1" hangingPunct="1">
              <a:spcBef>
                <a:spcPct val="0"/>
              </a:spcBef>
              <a:buFont typeface="Franklin Gothic Medium" panose="020B0603020102020204" pitchFamily="34" charset="0"/>
              <a:buAutoNum type="arabicPeriod"/>
            </a:pPr>
            <a:r>
              <a:rPr lang="fr-CH" altLang="de-DE" dirty="0">
                <a:latin typeface="Verdana" panose="020B0604030504040204" pitchFamily="34" charset="0"/>
                <a:ea typeface="Verdana" panose="020B0604030504040204" pitchFamily="34" charset="0"/>
                <a:cs typeface="Verdana" panose="020B0604030504040204" pitchFamily="34" charset="0"/>
              </a:rPr>
              <a:t>La carte est alors dans la bonne  position; elle est orientée. Tu es derrière la carte et tu regardes dans la direction de la course. Si tu lèves les yeux, tu regarde dans  la direction du poste. 	</a:t>
            </a:r>
            <a:endParaRPr lang="fr-CH"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75</a:t>
            </a:fld>
            <a:endParaRPr lang="de-CH"/>
          </a:p>
        </p:txBody>
      </p:sp>
    </p:spTree>
    <p:extLst>
      <p:ext uri="{BB962C8B-B14F-4D97-AF65-F5344CB8AC3E}">
        <p14:creationId xmlns:p14="http://schemas.microsoft.com/office/powerpoint/2010/main" val="1157822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buFont typeface="Franklin Gothic Medium" pitchFamily="34" charset="0"/>
              <a:buNone/>
              <a:defRPr/>
            </a:pPr>
            <a:r>
              <a:rPr lang="fr-CH" altLang="de-DE" dirty="0"/>
              <a:t>Moyen alternatif de s’orienter:</a:t>
            </a:r>
          </a:p>
          <a:p>
            <a:pPr eaLnBrk="1" hangingPunct="1">
              <a:buFont typeface="Wingdings 2" pitchFamily="18" charset="2"/>
              <a:buNone/>
              <a:defRPr/>
            </a:pPr>
            <a:endParaRPr lang="fr-CH" dirty="0">
              <a:solidFill>
                <a:srgbClr val="000000"/>
              </a:solidFill>
              <a:latin typeface="Verdana" pitchFamily="34" charset="0"/>
              <a:ea typeface="Verdana" pitchFamily="34" charset="0"/>
              <a:cs typeface="Verdana" pitchFamily="34" charset="0"/>
            </a:endParaRPr>
          </a:p>
          <a:p>
            <a:pPr marL="228600" indent="-228600" eaLnBrk="1" hangingPunct="1">
              <a:buFont typeface="+mj-lt"/>
              <a:buAutoNum type="arabicPeriod"/>
              <a:defRPr/>
            </a:pPr>
            <a:r>
              <a:rPr lang="fr-CH" dirty="0">
                <a:solidFill>
                  <a:srgbClr val="000000"/>
                </a:solidFill>
                <a:latin typeface="Verdana" pitchFamily="34" charset="0"/>
                <a:ea typeface="Verdana" pitchFamily="34" charset="0"/>
                <a:cs typeface="Verdana" pitchFamily="34" charset="0"/>
              </a:rPr>
              <a:t>Placer le long côté de la boussole dans le sens de course qui relie ta position (A) et le prochain poste (B).</a:t>
            </a:r>
          </a:p>
          <a:p>
            <a:pPr marL="228600" indent="-228600" eaLnBrk="1" hangingPunct="1">
              <a:buFont typeface="+mj-lt"/>
              <a:buAutoNum type="arabicPeriod"/>
              <a:defRPr/>
            </a:pPr>
            <a:r>
              <a:rPr lang="fr-CH" dirty="0">
                <a:solidFill>
                  <a:srgbClr val="000000"/>
                </a:solidFill>
                <a:latin typeface="Verdana" pitchFamily="34" charset="0"/>
                <a:ea typeface="Verdana" pitchFamily="34" charset="0"/>
                <a:cs typeface="Verdana" pitchFamily="34" charset="0"/>
              </a:rPr>
              <a:t>Tourner le boitier jusqu’à ce que les ligne N-S de la carte et de la boussole soit parallèle. La marque indiquant le nord du boitier doit être identique à celui de la carte.</a:t>
            </a:r>
          </a:p>
          <a:p>
            <a:pPr marL="228600" indent="-228600" eaLnBrk="1" hangingPunct="1">
              <a:buFont typeface="+mj-lt"/>
              <a:buAutoNum type="arabicPeriod"/>
              <a:defRPr/>
            </a:pPr>
            <a:r>
              <a:rPr lang="fr-CH" dirty="0">
                <a:solidFill>
                  <a:srgbClr val="000000"/>
                </a:solidFill>
                <a:latin typeface="Verdana" pitchFamily="34" charset="0"/>
                <a:ea typeface="Verdana" pitchFamily="34" charset="0"/>
                <a:cs typeface="Verdana" pitchFamily="34" charset="0"/>
              </a:rPr>
              <a:t>Déterminer la direction de course sur le terrain: se tourner avec le compas jusqu’à ce que la flèche indiquant le nord et dans la même direction que le nord du boitier. Viser avec l’axe longitudinal de la boussole ou avec la flèche de boitier de base de la boussole. Lever la tête et regarder devant soi.</a:t>
            </a:r>
            <a:endParaRPr lang="fr-CH"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76</a:t>
            </a:fld>
            <a:endParaRPr lang="de-CH"/>
          </a:p>
        </p:txBody>
      </p:sp>
    </p:spTree>
    <p:extLst>
      <p:ext uri="{BB962C8B-B14F-4D97-AF65-F5344CB8AC3E}">
        <p14:creationId xmlns:p14="http://schemas.microsoft.com/office/powerpoint/2010/main" val="2366284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buFont typeface="Wingdings 2" panose="05020102010507070707" pitchFamily="18" charset="2"/>
              <a:buNone/>
            </a:pPr>
            <a:r>
              <a:rPr lang="fr-CH" altLang="de-DE" sz="1600" dirty="0">
                <a:latin typeface="Verdana" panose="020B0604030504040204" pitchFamily="34" charset="0"/>
                <a:ea typeface="Verdana" panose="020B0604030504040204" pitchFamily="34" charset="0"/>
                <a:cs typeface="Verdana" panose="020B0604030504040204" pitchFamily="34" charset="0"/>
              </a:rPr>
              <a:t>Choisir la route est fait avec une processus systématique et non de manière aléatoire. Les étapes à suivre:</a:t>
            </a:r>
          </a:p>
          <a:p>
            <a:pPr eaLnBrk="1" hangingPunct="1">
              <a:buFont typeface="Wingdings 2" panose="05020102010507070707" pitchFamily="18" charset="2"/>
              <a:buNone/>
            </a:pPr>
            <a:endParaRPr lang="fr-CH" altLang="de-DE" sz="1600"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Calibri" panose="020F0502020204030204" pitchFamily="34" charset="0"/>
              <a:buAutoNum type="arabicPeriod"/>
            </a:pPr>
            <a:r>
              <a:rPr lang="fr-CH" altLang="de-DE" sz="1400" dirty="0">
                <a:latin typeface="Verdana" panose="020B0604030504040204" pitchFamily="34" charset="0"/>
                <a:ea typeface="Verdana" panose="020B0604030504040204" pitchFamily="34" charset="0"/>
                <a:cs typeface="Verdana" panose="020B0604030504040204" pitchFamily="34" charset="0"/>
              </a:rPr>
              <a:t> Chercher et décrire: quelle est la route la plus judicieuse et possible que je vois sur cette portion de carte?</a:t>
            </a:r>
          </a:p>
          <a:p>
            <a:pPr eaLnBrk="1" hangingPunct="1">
              <a:buFont typeface="Calibri" panose="020F0502020204030204" pitchFamily="34" charset="0"/>
              <a:buAutoNum type="arabicPeriod"/>
            </a:pPr>
            <a:r>
              <a:rPr lang="fr-CH" altLang="de-DE" sz="1400" dirty="0">
                <a:latin typeface="Verdana" panose="020B0604030504040204" pitchFamily="34" charset="0"/>
                <a:ea typeface="Verdana" panose="020B0604030504040204" pitchFamily="34" charset="0"/>
                <a:cs typeface="Verdana" panose="020B0604030504040204" pitchFamily="34" charset="0"/>
              </a:rPr>
              <a:t> Comparer et évaluer: quelles sont les avantages et les inconvénient des différentes possibilités en prenant en compte les différents critères à prendre en compte plus haut?</a:t>
            </a:r>
          </a:p>
          <a:p>
            <a:pPr eaLnBrk="1" hangingPunct="1">
              <a:buFont typeface="Calibri" panose="020F0502020204030204" pitchFamily="34" charset="0"/>
              <a:buAutoNum type="arabicPeriod"/>
            </a:pPr>
            <a:r>
              <a:rPr lang="fr-CH" altLang="de-DE" sz="1400" dirty="0">
                <a:latin typeface="Verdana" panose="020B0604030504040204" pitchFamily="34" charset="0"/>
                <a:ea typeface="Verdana" panose="020B0604030504040204" pitchFamily="34" charset="0"/>
                <a:cs typeface="Verdana" panose="020B0604030504040204" pitchFamily="34" charset="0"/>
              </a:rPr>
              <a:t> Décider et mettre en pratique: Quelle route je choisis? Suivre la route prévue dans le terrain; douter et changer d’avis fait perdre du temps et de la confiance en soi!</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79</a:t>
            </a:fld>
            <a:endParaRPr lang="de-CH"/>
          </a:p>
        </p:txBody>
      </p:sp>
    </p:spTree>
    <p:extLst>
      <p:ext uri="{BB962C8B-B14F-4D97-AF65-F5344CB8AC3E}">
        <p14:creationId xmlns:p14="http://schemas.microsoft.com/office/powerpoint/2010/main" val="1180880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94</a:t>
            </a:fld>
            <a:endParaRPr lang="de-CH"/>
          </a:p>
        </p:txBody>
      </p:sp>
    </p:spTree>
    <p:extLst>
      <p:ext uri="{BB962C8B-B14F-4D97-AF65-F5344CB8AC3E}">
        <p14:creationId xmlns:p14="http://schemas.microsoft.com/office/powerpoint/2010/main" val="3939751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altLang="de-DE" dirty="0"/>
              <a:t>Les points qu’il faut prendre en compte lors de l’organisation d’une course d’orientation.</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97</a:t>
            </a:fld>
            <a:endParaRPr lang="de-CH"/>
          </a:p>
        </p:txBody>
      </p:sp>
    </p:spTree>
    <p:extLst>
      <p:ext uri="{BB962C8B-B14F-4D97-AF65-F5344CB8AC3E}">
        <p14:creationId xmlns:p14="http://schemas.microsoft.com/office/powerpoint/2010/main" val="2673059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98</a:t>
            </a:fld>
            <a:endParaRPr lang="de-CH"/>
          </a:p>
        </p:txBody>
      </p:sp>
    </p:spTree>
    <p:extLst>
      <p:ext uri="{BB962C8B-B14F-4D97-AF65-F5344CB8AC3E}">
        <p14:creationId xmlns:p14="http://schemas.microsoft.com/office/powerpoint/2010/main" val="3936020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99</a:t>
            </a:fld>
            <a:endParaRPr lang="de-CH"/>
          </a:p>
        </p:txBody>
      </p:sp>
    </p:spTree>
    <p:extLst>
      <p:ext uri="{BB962C8B-B14F-4D97-AF65-F5344CB8AC3E}">
        <p14:creationId xmlns:p14="http://schemas.microsoft.com/office/powerpoint/2010/main" val="1707343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CH" altLang="de-DE" dirty="0"/>
              <a:t>Course en </a:t>
            </a:r>
            <a:r>
              <a:rPr lang="de-CH" altLang="de-DE" dirty="0" err="1"/>
              <a:t>circuit</a:t>
            </a:r>
            <a:r>
              <a:rPr lang="de-CH" altLang="de-DE" dirty="0"/>
              <a:t>:</a:t>
            </a:r>
          </a:p>
          <a:p>
            <a:pPr eaLnBrk="1" hangingPunct="1"/>
            <a:r>
              <a:rPr lang="de-CH" altLang="de-DE" dirty="0" err="1"/>
              <a:t>Les</a:t>
            </a:r>
            <a:r>
              <a:rPr lang="de-CH" altLang="de-DE" dirty="0"/>
              <a:t> </a:t>
            </a:r>
            <a:r>
              <a:rPr lang="de-CH" altLang="de-DE" dirty="0" err="1"/>
              <a:t>postes</a:t>
            </a:r>
            <a:r>
              <a:rPr lang="de-CH" altLang="de-DE" dirty="0"/>
              <a:t> </a:t>
            </a:r>
            <a:r>
              <a:rPr lang="de-CH" altLang="de-DE" dirty="0" err="1"/>
              <a:t>sont</a:t>
            </a:r>
            <a:r>
              <a:rPr lang="de-CH" altLang="de-DE" dirty="0"/>
              <a:t> </a:t>
            </a:r>
            <a:r>
              <a:rPr lang="de-CH" altLang="de-DE" dirty="0" err="1"/>
              <a:t>passés</a:t>
            </a:r>
            <a:r>
              <a:rPr lang="de-CH" altLang="de-DE" dirty="0"/>
              <a:t> </a:t>
            </a:r>
            <a:r>
              <a:rPr lang="de-CH" altLang="de-DE" dirty="0" err="1"/>
              <a:t>dans</a:t>
            </a:r>
            <a:r>
              <a:rPr lang="de-CH" altLang="de-DE" dirty="0"/>
              <a:t> </a:t>
            </a:r>
            <a:r>
              <a:rPr lang="de-CH" altLang="de-DE" dirty="0" err="1"/>
              <a:t>l’ordre</a:t>
            </a:r>
            <a:r>
              <a:rPr lang="de-CH" altLang="de-DE" dirty="0"/>
              <a:t> des </a:t>
            </a:r>
            <a:r>
              <a:rPr lang="de-CH" altLang="de-DE" dirty="0" err="1"/>
              <a:t>numéros</a:t>
            </a:r>
            <a:r>
              <a:rPr lang="de-CH" altLang="de-DE" dirty="0"/>
              <a:t> </a:t>
            </a:r>
            <a:r>
              <a:rPr lang="de-CH" altLang="de-DE" dirty="0" err="1"/>
              <a:t>indiqués</a:t>
            </a:r>
            <a:r>
              <a:rPr lang="de-CH" altLang="de-DE" dirty="0"/>
              <a:t> </a:t>
            </a:r>
            <a:r>
              <a:rPr lang="de-CH" altLang="de-DE" dirty="0" err="1"/>
              <a:t>sur</a:t>
            </a:r>
            <a:r>
              <a:rPr lang="de-CH" altLang="de-DE" dirty="0"/>
              <a:t> la carte. Pour </a:t>
            </a:r>
            <a:r>
              <a:rPr lang="de-CH" altLang="de-DE" dirty="0" err="1"/>
              <a:t>qu’au</a:t>
            </a:r>
            <a:r>
              <a:rPr lang="de-CH" altLang="de-DE" dirty="0"/>
              <a:t> </a:t>
            </a:r>
            <a:r>
              <a:rPr lang="de-CH" altLang="de-DE" dirty="0" err="1"/>
              <a:t>départ</a:t>
            </a:r>
            <a:r>
              <a:rPr lang="de-CH" altLang="de-DE" dirty="0"/>
              <a:t>, </a:t>
            </a:r>
            <a:r>
              <a:rPr lang="de-CH" altLang="de-DE" dirty="0" err="1"/>
              <a:t>tous</a:t>
            </a:r>
            <a:r>
              <a:rPr lang="de-CH" altLang="de-DE" dirty="0"/>
              <a:t> </a:t>
            </a:r>
            <a:r>
              <a:rPr lang="de-CH" altLang="de-DE" dirty="0" err="1"/>
              <a:t>les</a:t>
            </a:r>
            <a:r>
              <a:rPr lang="de-CH" altLang="de-DE" dirty="0"/>
              <a:t> </a:t>
            </a:r>
            <a:r>
              <a:rPr lang="de-CH" altLang="de-DE" dirty="0" err="1"/>
              <a:t>participants</a:t>
            </a:r>
            <a:r>
              <a:rPr lang="de-CH" altLang="de-DE" dirty="0"/>
              <a:t> ne </a:t>
            </a:r>
            <a:r>
              <a:rPr lang="de-CH" altLang="de-DE" dirty="0" err="1"/>
              <a:t>courent</a:t>
            </a:r>
            <a:r>
              <a:rPr lang="de-CH" altLang="de-DE" dirty="0"/>
              <a:t> </a:t>
            </a:r>
            <a:r>
              <a:rPr lang="de-CH" altLang="de-DE" dirty="0" err="1"/>
              <a:t>pas</a:t>
            </a:r>
            <a:r>
              <a:rPr lang="de-CH" altLang="de-DE" dirty="0"/>
              <a:t> </a:t>
            </a:r>
            <a:r>
              <a:rPr lang="de-CH" altLang="de-DE" dirty="0" err="1"/>
              <a:t>tous</a:t>
            </a:r>
            <a:r>
              <a:rPr lang="de-CH" altLang="de-DE" dirty="0"/>
              <a:t> </a:t>
            </a:r>
            <a:r>
              <a:rPr lang="de-CH" altLang="de-DE" dirty="0" err="1"/>
              <a:t>dans</a:t>
            </a:r>
            <a:r>
              <a:rPr lang="de-CH" altLang="de-DE" dirty="0"/>
              <a:t> la </a:t>
            </a:r>
            <a:r>
              <a:rPr lang="de-CH" altLang="de-DE" dirty="0" err="1"/>
              <a:t>même</a:t>
            </a:r>
            <a:r>
              <a:rPr lang="de-CH" altLang="de-DE" dirty="0"/>
              <a:t> </a:t>
            </a:r>
            <a:r>
              <a:rPr lang="de-CH" altLang="de-DE" dirty="0" err="1"/>
              <a:t>direction</a:t>
            </a:r>
            <a:r>
              <a:rPr lang="de-CH" altLang="de-DE" dirty="0"/>
              <a:t>, </a:t>
            </a:r>
            <a:r>
              <a:rPr lang="de-CH" altLang="de-DE" dirty="0" err="1"/>
              <a:t>seul</a:t>
            </a:r>
            <a:r>
              <a:rPr lang="de-CH" altLang="de-DE" dirty="0"/>
              <a:t> le </a:t>
            </a:r>
            <a:r>
              <a:rPr lang="de-CH" altLang="de-DE" dirty="0" err="1"/>
              <a:t>premier</a:t>
            </a:r>
            <a:r>
              <a:rPr lang="de-CH" altLang="de-DE" dirty="0"/>
              <a:t> </a:t>
            </a:r>
            <a:r>
              <a:rPr lang="de-CH" altLang="de-DE" dirty="0" err="1"/>
              <a:t>point</a:t>
            </a:r>
            <a:r>
              <a:rPr lang="de-CH" altLang="de-DE" dirty="0"/>
              <a:t> </a:t>
            </a:r>
            <a:r>
              <a:rPr lang="de-CH" altLang="de-DE" dirty="0" err="1"/>
              <a:t>est</a:t>
            </a:r>
            <a:r>
              <a:rPr lang="de-CH" altLang="de-DE" dirty="0"/>
              <a:t> </a:t>
            </a:r>
            <a:r>
              <a:rPr lang="de-CH" altLang="de-DE" dirty="0" err="1"/>
              <a:t>marqué</a:t>
            </a:r>
            <a:r>
              <a:rPr lang="de-CH" altLang="de-DE" dirty="0"/>
              <a:t> </a:t>
            </a:r>
            <a:r>
              <a:rPr lang="de-CH" altLang="de-DE" dirty="0" err="1"/>
              <a:t>sur</a:t>
            </a:r>
            <a:r>
              <a:rPr lang="de-CH" altLang="de-DE" dirty="0"/>
              <a:t> la carte.</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100</a:t>
            </a:fld>
            <a:endParaRPr lang="de-CH"/>
          </a:p>
        </p:txBody>
      </p:sp>
    </p:spTree>
    <p:extLst>
      <p:ext uri="{BB962C8B-B14F-4D97-AF65-F5344CB8AC3E}">
        <p14:creationId xmlns:p14="http://schemas.microsoft.com/office/powerpoint/2010/main" val="1981293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CH" altLang="de-DE" dirty="0" err="1"/>
              <a:t>Lors</a:t>
            </a:r>
            <a:r>
              <a:rPr lang="de-CH" altLang="de-DE" dirty="0"/>
              <a:t> du </a:t>
            </a:r>
            <a:r>
              <a:rPr lang="de-CH" altLang="de-DE" dirty="0" err="1"/>
              <a:t>passage</a:t>
            </a:r>
            <a:r>
              <a:rPr lang="de-CH" altLang="de-DE" dirty="0"/>
              <a:t> des poste </a:t>
            </a:r>
            <a:r>
              <a:rPr lang="de-CH" altLang="de-DE" dirty="0" err="1"/>
              <a:t>est</a:t>
            </a:r>
            <a:r>
              <a:rPr lang="de-CH" altLang="de-DE" dirty="0"/>
              <a:t> </a:t>
            </a:r>
            <a:r>
              <a:rPr lang="de-CH" altLang="de-DE" dirty="0" err="1"/>
              <a:t>libre</a:t>
            </a:r>
            <a:r>
              <a:rPr lang="de-CH" altLang="de-DE" dirty="0"/>
              <a: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101</a:t>
            </a:fld>
            <a:endParaRPr lang="de-CH"/>
          </a:p>
        </p:txBody>
      </p:sp>
    </p:spTree>
    <p:extLst>
      <p:ext uri="{BB962C8B-B14F-4D97-AF65-F5344CB8AC3E}">
        <p14:creationId xmlns:p14="http://schemas.microsoft.com/office/powerpoint/2010/main" val="359087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29</a:t>
            </a:fld>
            <a:endParaRPr lang="de-CH"/>
          </a:p>
        </p:txBody>
      </p:sp>
    </p:spTree>
    <p:extLst>
      <p:ext uri="{BB962C8B-B14F-4D97-AF65-F5344CB8AC3E}">
        <p14:creationId xmlns:p14="http://schemas.microsoft.com/office/powerpoint/2010/main" val="1268050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CH" altLang="de-DE" dirty="0"/>
              <a:t>Course au </a:t>
            </a:r>
            <a:r>
              <a:rPr lang="de-CH" altLang="de-DE" dirty="0" err="1"/>
              <a:t>numéro</a:t>
            </a:r>
            <a:r>
              <a:rPr lang="de-CH" altLang="de-DE" dirty="0"/>
              <a:t>:</a:t>
            </a:r>
          </a:p>
          <a:p>
            <a:pPr eaLnBrk="1" hangingPunct="1"/>
            <a:r>
              <a:rPr lang="de-CH" altLang="de-DE" dirty="0"/>
              <a:t>Par </a:t>
            </a:r>
            <a:r>
              <a:rPr lang="de-CH" altLang="de-DE" dirty="0" err="1"/>
              <a:t>rapport</a:t>
            </a:r>
            <a:r>
              <a:rPr lang="de-CH" altLang="de-DE" dirty="0"/>
              <a:t> au </a:t>
            </a:r>
            <a:r>
              <a:rPr lang="de-CH" altLang="de-DE" dirty="0" err="1"/>
              <a:t>premier</a:t>
            </a:r>
            <a:r>
              <a:rPr lang="de-CH" altLang="de-DE" dirty="0"/>
              <a:t> poste </a:t>
            </a:r>
            <a:r>
              <a:rPr lang="de-CH" altLang="de-DE" dirty="0" err="1"/>
              <a:t>indiqué</a:t>
            </a:r>
            <a:r>
              <a:rPr lang="de-CH" altLang="de-DE" dirty="0"/>
              <a:t>, le </a:t>
            </a:r>
            <a:r>
              <a:rPr lang="de-CH" altLang="de-DE" dirty="0" err="1"/>
              <a:t>coureur</a:t>
            </a:r>
            <a:r>
              <a:rPr lang="de-CH" altLang="de-DE" dirty="0"/>
              <a:t> </a:t>
            </a:r>
            <a:r>
              <a:rPr lang="de-CH" altLang="de-DE" dirty="0" err="1"/>
              <a:t>sait</a:t>
            </a:r>
            <a:r>
              <a:rPr lang="de-CH" altLang="de-DE" dirty="0"/>
              <a:t> </a:t>
            </a:r>
            <a:r>
              <a:rPr lang="de-CH" altLang="de-DE" dirty="0" err="1"/>
              <a:t>s’il</a:t>
            </a:r>
            <a:r>
              <a:rPr lang="de-CH" altLang="de-DE" dirty="0"/>
              <a:t> </a:t>
            </a:r>
            <a:r>
              <a:rPr lang="de-CH" altLang="de-DE" dirty="0" err="1"/>
              <a:t>doit</a:t>
            </a:r>
            <a:r>
              <a:rPr lang="de-CH" altLang="de-DE" dirty="0"/>
              <a:t> aller </a:t>
            </a:r>
            <a:r>
              <a:rPr lang="de-CH" altLang="de-DE" dirty="0" err="1"/>
              <a:t>vers</a:t>
            </a:r>
            <a:r>
              <a:rPr lang="de-CH" altLang="de-DE" dirty="0"/>
              <a:t> </a:t>
            </a:r>
            <a:r>
              <a:rPr lang="de-CH" altLang="de-DE" dirty="0" err="1"/>
              <a:t>les</a:t>
            </a:r>
            <a:r>
              <a:rPr lang="de-CH" altLang="de-DE" dirty="0"/>
              <a:t> </a:t>
            </a:r>
            <a:r>
              <a:rPr lang="de-CH" altLang="de-DE" dirty="0" err="1"/>
              <a:t>nombres</a:t>
            </a:r>
            <a:r>
              <a:rPr lang="de-CH" altLang="de-DE" dirty="0"/>
              <a:t> </a:t>
            </a:r>
            <a:r>
              <a:rPr lang="de-CH" altLang="de-DE" dirty="0" err="1"/>
              <a:t>paires</a:t>
            </a:r>
            <a:r>
              <a:rPr lang="de-CH" altLang="de-DE" dirty="0"/>
              <a:t> </a:t>
            </a:r>
            <a:r>
              <a:rPr lang="de-CH" altLang="de-DE" dirty="0" err="1"/>
              <a:t>ou</a:t>
            </a:r>
            <a:r>
              <a:rPr lang="de-CH" altLang="de-DE" dirty="0"/>
              <a:t> </a:t>
            </a:r>
            <a:r>
              <a:rPr lang="de-CH" altLang="de-DE" dirty="0" err="1"/>
              <a:t>impaires</a:t>
            </a:r>
            <a:r>
              <a:rPr lang="de-CH" altLang="de-DE" dirty="0"/>
              <a:t>. </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102</a:t>
            </a:fld>
            <a:endParaRPr lang="de-CH"/>
          </a:p>
        </p:txBody>
      </p:sp>
    </p:spTree>
    <p:extLst>
      <p:ext uri="{BB962C8B-B14F-4D97-AF65-F5344CB8AC3E}">
        <p14:creationId xmlns:p14="http://schemas.microsoft.com/office/powerpoint/2010/main" val="274072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CH" altLang="de-DE" dirty="0"/>
              <a:t>C</a:t>
            </a:r>
            <a:r>
              <a:rPr lang="fr-CH" altLang="de-DE" dirty="0"/>
              <a:t>ourse en étoile:</a:t>
            </a:r>
          </a:p>
          <a:p>
            <a:pPr eaLnBrk="1" hangingPunct="1"/>
            <a:r>
              <a:rPr lang="fr-CH" altLang="de-DE" dirty="0"/>
              <a:t>Le départ est au milieu des postes. Après chaque poste, le coureur doit retourner au centre avant d’aller vers le prochain poste. </a:t>
            </a:r>
          </a:p>
          <a:p>
            <a:pPr eaLnBrk="1" hangingPunct="1"/>
            <a:endParaRPr lang="fr-CH" altLang="de-DE" dirty="0"/>
          </a:p>
          <a:p>
            <a:r>
              <a:rPr lang="fr-CH" altLang="de-DE" dirty="0"/>
              <a:t>Course de mémorisation:</a:t>
            </a:r>
          </a:p>
          <a:p>
            <a:r>
              <a:rPr lang="fr-CH" altLang="de-DE" dirty="0"/>
              <a:t>Au départ, un tableau indiquant tous les postes est mise à disposition. Le coureur doit retenir son parcours et essayer de trouver le plus de poste possible. Dépendamment de combiens de postes la personne arrivent à se rappeler, il devra repasser plusieurs fois au centre / départ.</a:t>
            </a:r>
          </a:p>
          <a:p>
            <a:endParaRPr lang="de-CH" altLang="de-DE" dirty="0"/>
          </a:p>
          <a:p>
            <a:pPr eaLnBrk="1" hangingPunct="1"/>
            <a:r>
              <a:rPr lang="fr-CH" altLang="de-DE" dirty="0"/>
              <a:t>Course station d’essence:</a:t>
            </a:r>
          </a:p>
          <a:p>
            <a:pPr eaLnBrk="1" hangingPunct="1"/>
            <a:r>
              <a:rPr lang="fr-CH" altLang="de-DE" dirty="0"/>
              <a:t>Au départ et aux différents postes, il y a un tableau indiquant tous les postes. A chaque poste, le participant regarder ou il doit aller ensuite.</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103</a:t>
            </a:fld>
            <a:endParaRPr lang="de-CH"/>
          </a:p>
        </p:txBody>
      </p:sp>
    </p:spTree>
    <p:extLst>
      <p:ext uri="{BB962C8B-B14F-4D97-AF65-F5344CB8AC3E}">
        <p14:creationId xmlns:p14="http://schemas.microsoft.com/office/powerpoint/2010/main" val="1115289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ltLang="de-DE" dirty="0"/>
              <a:t>SCORE-CO: Il faut récolter le plus de point possible dans le temps imparti. Les postes les plus éloignés du départ donnent plus de points; il y a des points de pénalité si le coureur arrive trop tard de retour à l’arrivée.</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104</a:t>
            </a:fld>
            <a:endParaRPr lang="de-CH"/>
          </a:p>
        </p:txBody>
      </p:sp>
    </p:spTree>
    <p:extLst>
      <p:ext uri="{BB962C8B-B14F-4D97-AF65-F5344CB8AC3E}">
        <p14:creationId xmlns:p14="http://schemas.microsoft.com/office/powerpoint/2010/main" val="185042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ltLang="de-DE" dirty="0"/>
              <a:t>Plusieurs petites courses comme entraînement (pas adapter à des formes de tournoi du au profil trop différents des parcours). Les participants peuvent être réparti dans le terrain.</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105</a:t>
            </a:fld>
            <a:endParaRPr lang="de-CH"/>
          </a:p>
        </p:txBody>
      </p:sp>
    </p:spTree>
    <p:extLst>
      <p:ext uri="{BB962C8B-B14F-4D97-AF65-F5344CB8AC3E}">
        <p14:creationId xmlns:p14="http://schemas.microsoft.com/office/powerpoint/2010/main" val="4284203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110</a:t>
            </a:fld>
            <a:endParaRPr lang="de-CH"/>
          </a:p>
        </p:txBody>
      </p:sp>
    </p:spTree>
    <p:extLst>
      <p:ext uri="{BB962C8B-B14F-4D97-AF65-F5344CB8AC3E}">
        <p14:creationId xmlns:p14="http://schemas.microsoft.com/office/powerpoint/2010/main" val="102353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30</a:t>
            </a:fld>
            <a:endParaRPr lang="de-CH"/>
          </a:p>
        </p:txBody>
      </p:sp>
    </p:spTree>
    <p:extLst>
      <p:ext uri="{BB962C8B-B14F-4D97-AF65-F5344CB8AC3E}">
        <p14:creationId xmlns:p14="http://schemas.microsoft.com/office/powerpoint/2010/main" val="391244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33</a:t>
            </a:fld>
            <a:endParaRPr lang="de-CH"/>
          </a:p>
        </p:txBody>
      </p:sp>
    </p:spTree>
    <p:extLst>
      <p:ext uri="{BB962C8B-B14F-4D97-AF65-F5344CB8AC3E}">
        <p14:creationId xmlns:p14="http://schemas.microsoft.com/office/powerpoint/2010/main" val="3002171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34</a:t>
            </a:fld>
            <a:endParaRPr lang="de-CH"/>
          </a:p>
        </p:txBody>
      </p:sp>
    </p:spTree>
    <p:extLst>
      <p:ext uri="{BB962C8B-B14F-4D97-AF65-F5344CB8AC3E}">
        <p14:creationId xmlns:p14="http://schemas.microsoft.com/office/powerpoint/2010/main" val="38285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37</a:t>
            </a:fld>
            <a:endParaRPr lang="de-CH"/>
          </a:p>
        </p:txBody>
      </p:sp>
    </p:spTree>
    <p:extLst>
      <p:ext uri="{BB962C8B-B14F-4D97-AF65-F5344CB8AC3E}">
        <p14:creationId xmlns:p14="http://schemas.microsoft.com/office/powerpoint/2010/main" val="278851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39</a:t>
            </a:fld>
            <a:endParaRPr lang="de-CH"/>
          </a:p>
        </p:txBody>
      </p:sp>
    </p:spTree>
    <p:extLst>
      <p:ext uri="{BB962C8B-B14F-4D97-AF65-F5344CB8AC3E}">
        <p14:creationId xmlns:p14="http://schemas.microsoft.com/office/powerpoint/2010/main" val="3161628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41</a:t>
            </a:fld>
            <a:endParaRPr lang="de-CH"/>
          </a:p>
        </p:txBody>
      </p:sp>
    </p:spTree>
    <p:extLst>
      <p:ext uri="{BB962C8B-B14F-4D97-AF65-F5344CB8AC3E}">
        <p14:creationId xmlns:p14="http://schemas.microsoft.com/office/powerpoint/2010/main" val="1470309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903486F9-D56C-DD40-9763-B4A8317EA6BE}" type="datetime1">
              <a:rPr lang="de-CH" smtClean="0"/>
              <a:t>26.02.2026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640582B4-EF4E-40C8-B7EB-1AF219BD253B}" type="slidenum">
              <a:rPr lang="de-CH"/>
              <a:pPr>
                <a:defRPr/>
              </a:pPr>
              <a:t>‹Nr.›</a:t>
            </a:fld>
            <a:endParaRPr lang="de-CH" dirty="0"/>
          </a:p>
        </p:txBody>
      </p:sp>
    </p:spTree>
    <p:extLst>
      <p:ext uri="{BB962C8B-B14F-4D97-AF65-F5344CB8AC3E}">
        <p14:creationId xmlns:p14="http://schemas.microsoft.com/office/powerpoint/2010/main" val="69690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CC817E54-D0C8-E742-99E8-1E14A09FA66D}" type="datetime1">
              <a:rPr lang="de-CH" smtClean="0"/>
              <a:t>26.02.2026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F9237F86-1FFB-419A-AC1F-C445F5A96809}" type="slidenum">
              <a:rPr lang="de-CH"/>
              <a:pPr>
                <a:defRPr/>
              </a:pPr>
              <a:t>‹Nr.›</a:t>
            </a:fld>
            <a:endParaRPr lang="de-CH" dirty="0"/>
          </a:p>
        </p:txBody>
      </p:sp>
    </p:spTree>
    <p:extLst>
      <p:ext uri="{BB962C8B-B14F-4D97-AF65-F5344CB8AC3E}">
        <p14:creationId xmlns:p14="http://schemas.microsoft.com/office/powerpoint/2010/main" val="1626629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Zwei Inhalt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0" name="Foliennummernplatzhalter 9">
            <a:extLst>
              <a:ext uri="{FF2B5EF4-FFF2-40B4-BE49-F238E27FC236}">
                <a16:creationId xmlns:a16="http://schemas.microsoft.com/office/drawing/2014/main" id="{7CFCDB68-758A-E5FD-A87C-EAB3D674AB2F}"/>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70406106"/>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Zwei Inhalt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17F477E6-8C13-C278-9533-7CA2598E62CF}"/>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590D3DE-6BD4-EF51-1D87-B27ECDE5E36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B095F84A-F1D5-C753-8A09-0EDE69A07777}"/>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466782831"/>
      </p:ext>
    </p:extLst>
  </p:cSld>
  <p:clrMapOvr>
    <a:masterClrMapping/>
  </p:clrMapOvr>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Inhalt und Bild hel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lvl1pPr>
            <a:lvl2pPr>
              <a:lnSpc>
                <a:spcPct val="112000"/>
              </a:lnSpc>
              <a:defRPr sz="1500"/>
            </a:lvl2pPr>
            <a:lvl3pPr>
              <a:lnSpc>
                <a:spcPct val="112000"/>
              </a:lnSpc>
              <a:defRPr sz="1500"/>
            </a:lvl3pPr>
            <a:lvl4pPr>
              <a:lnSpc>
                <a:spcPct val="112000"/>
              </a:lnSpc>
              <a:defRPr sz="1500"/>
            </a:lvl4pPr>
            <a:lvl5pPr>
              <a:lnSpc>
                <a:spcPct val="112000"/>
              </a:lnSpc>
              <a:defRPr sz="15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0" name="Foliennummernplatzhalter 9">
            <a:extLst>
              <a:ext uri="{FF2B5EF4-FFF2-40B4-BE49-F238E27FC236}">
                <a16:creationId xmlns:a16="http://schemas.microsoft.com/office/drawing/2014/main" id="{3E1F2289-E8A9-CD8B-2ABC-8759684ECF83}"/>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864760494"/>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halt und Bild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solidFill>
                  <a:schemeClr val="bg1"/>
                </a:solidFill>
              </a:defRPr>
            </a:lvl1pPr>
            <a:lvl2pPr>
              <a:lnSpc>
                <a:spcPct val="112000"/>
              </a:lnSpc>
              <a:defRPr sz="1500">
                <a:solidFill>
                  <a:schemeClr val="bg1"/>
                </a:solidFill>
              </a:defRPr>
            </a:lvl2pPr>
            <a:lvl3pPr>
              <a:lnSpc>
                <a:spcPct val="112000"/>
              </a:lnSpc>
              <a:defRPr sz="1500">
                <a:solidFill>
                  <a:schemeClr val="bg1"/>
                </a:solidFill>
              </a:defRPr>
            </a:lvl3pPr>
            <a:lvl4pPr>
              <a:lnSpc>
                <a:spcPct val="112000"/>
              </a:lnSpc>
              <a:defRPr sz="1500">
                <a:solidFill>
                  <a:schemeClr val="bg1"/>
                </a:solidFill>
              </a:defRPr>
            </a:lvl4pPr>
            <a:lvl5pPr>
              <a:lnSpc>
                <a:spcPct val="112000"/>
              </a:lnSpc>
              <a:defRPr sz="15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4" name="Gerader Verbinder 3">
            <a:extLst>
              <a:ext uri="{FF2B5EF4-FFF2-40B4-BE49-F238E27FC236}">
                <a16:creationId xmlns:a16="http://schemas.microsoft.com/office/drawing/2014/main" id="{E319D3BA-1A59-7CCA-7627-D432C4A0EF4A}"/>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253A82E8-C2EE-9506-FEA9-56535FE4139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9897A316-55B5-0AF9-892E-BBB19F171755}"/>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839558255"/>
      </p:ext>
    </p:extLst>
  </p:cSld>
  <p:clrMapOvr>
    <a:masterClrMapping/>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ildergaleri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2" name="Foliennummernplatzhalter 11">
            <a:extLst>
              <a:ext uri="{FF2B5EF4-FFF2-40B4-BE49-F238E27FC236}">
                <a16:creationId xmlns:a16="http://schemas.microsoft.com/office/drawing/2014/main" id="{B92F83C8-7D78-2C88-84FD-0943BD167091}"/>
              </a:ext>
            </a:extLst>
          </p:cNvPr>
          <p:cNvSpPr>
            <a:spLocks noGrp="1"/>
          </p:cNvSpPr>
          <p:nvPr>
            <p:ph type="sldNum" sz="quarter" idx="19"/>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043665959"/>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ildergaleri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3" name="Gerader Verbinder 2">
            <a:extLst>
              <a:ext uri="{FF2B5EF4-FFF2-40B4-BE49-F238E27FC236}">
                <a16:creationId xmlns:a16="http://schemas.microsoft.com/office/drawing/2014/main" id="{F65CAD77-E3CB-C9B5-3B7F-E1B5AB83F258}"/>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A78EE7B3-760E-9921-FE0F-F6DFAEF724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4" name="Foliennummernplatzhalter 13">
            <a:extLst>
              <a:ext uri="{FF2B5EF4-FFF2-40B4-BE49-F238E27FC236}">
                <a16:creationId xmlns:a16="http://schemas.microsoft.com/office/drawing/2014/main" id="{BCD424AD-105C-BE6C-F580-36CD7A17EA9E}"/>
              </a:ext>
            </a:extLst>
          </p:cNvPr>
          <p:cNvSpPr>
            <a:spLocks noGrp="1"/>
          </p:cNvSpPr>
          <p:nvPr>
            <p:ph type="sldNum" sz="quarter" idx="19"/>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610349506"/>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ild vollflächig (Logo schwarz)">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DDE3CB31-12D5-9392-CA0E-8E84D43C0D4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2399619627"/>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ld vollflächig (Logo weis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0C0273A4-D576-75BC-AA23-A538B8C4DC3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4039656517"/>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hs Portraitbilder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5" name="Foliennummernplatzhalter 4">
            <a:extLst>
              <a:ext uri="{FF2B5EF4-FFF2-40B4-BE49-F238E27FC236}">
                <a16:creationId xmlns:a16="http://schemas.microsoft.com/office/drawing/2014/main" id="{4F05F0DD-6C09-27EC-2BC5-54EBB93400F8}"/>
              </a:ext>
            </a:extLst>
          </p:cNvPr>
          <p:cNvSpPr>
            <a:spLocks noGrp="1"/>
          </p:cNvSpPr>
          <p:nvPr>
            <p:ph type="sldNum" sz="quarter" idx="33"/>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246460491"/>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hs Portraitbilder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cxnSp>
        <p:nvCxnSpPr>
          <p:cNvPr id="3" name="Gerader Verbinder 2">
            <a:extLst>
              <a:ext uri="{FF2B5EF4-FFF2-40B4-BE49-F238E27FC236}">
                <a16:creationId xmlns:a16="http://schemas.microsoft.com/office/drawing/2014/main" id="{91E2F9E9-3215-E42C-6CA1-7C75AAD1AC2D}"/>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9516E70-F176-C8F3-CCE4-59B1D442FF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7" name="Foliennummernplatzhalter 6">
            <a:extLst>
              <a:ext uri="{FF2B5EF4-FFF2-40B4-BE49-F238E27FC236}">
                <a16:creationId xmlns:a16="http://schemas.microsoft.com/office/drawing/2014/main" id="{05A7D06F-6EE9-280B-02A2-85E4B805A003}"/>
              </a:ext>
            </a:extLst>
          </p:cNvPr>
          <p:cNvSpPr>
            <a:spLocks noGrp="1"/>
          </p:cNvSpPr>
          <p:nvPr>
            <p:ph type="sldNum" sz="quarter" idx="33"/>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95832802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8B3773F5-D5DB-C04D-8EF6-8CF2EA5279D9}" type="datetime1">
              <a:rPr lang="de-CH" smtClean="0"/>
              <a:t>26.02.2026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D31F035C-AAA6-4028-96C3-C00B678E28D8}" type="slidenum">
              <a:rPr lang="de-CH"/>
              <a:pPr>
                <a:defRPr/>
              </a:pPr>
              <a:t>‹Nr.›</a:t>
            </a:fld>
            <a:endParaRPr lang="de-CH" dirty="0"/>
          </a:p>
        </p:txBody>
      </p:sp>
    </p:spTree>
    <p:extLst>
      <p:ext uri="{BB962C8B-B14F-4D97-AF65-F5344CB8AC3E}">
        <p14:creationId xmlns:p14="http://schemas.microsoft.com/office/powerpoint/2010/main" val="2029198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chlussfolie (Logo schwarz)">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005156872"/>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chlussfolie (Logo weiss)">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3939460127"/>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chlussfolie dunkel">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pic>
        <p:nvPicPr>
          <p:cNvPr id="20" name="Grafik 19">
            <a:extLst>
              <a:ext uri="{FF2B5EF4-FFF2-40B4-BE49-F238E27FC236}">
                <a16:creationId xmlns:a16="http://schemas.microsoft.com/office/drawing/2014/main" id="{11A8974A-63EC-BEA3-2039-095A8C2BBE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0800" y="532800"/>
            <a:ext cx="4140000" cy="1288970"/>
          </a:xfrm>
          <a:prstGeom prst="rect">
            <a:avLst/>
          </a:prstGeom>
        </p:spPr>
      </p:pic>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978706422"/>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euille de clôture (logo noir)">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8" name="Image 7">
            <a:extLst>
              <a:ext uri="{FF2B5EF4-FFF2-40B4-BE49-F238E27FC236}">
                <a16:creationId xmlns:a16="http://schemas.microsoft.com/office/drawing/2014/main" id="{704B6549-DB91-7633-A074-184931E8D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150684188"/>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euille de clôture (logo blanc)">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Image 3">
            <a:extLst>
              <a:ext uri="{FF2B5EF4-FFF2-40B4-BE49-F238E27FC236}">
                <a16:creationId xmlns:a16="http://schemas.microsoft.com/office/drawing/2014/main" id="{8387F6D0-66D9-7632-4957-A9245918C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3446539340"/>
      </p:ext>
    </p:extLst>
  </p:cSld>
  <p:clrMapOvr>
    <a:masterClrMapping/>
  </p:clrMapOvr>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euille de clôture (foncé)">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Grafik 3">
            <a:extLst>
              <a:ext uri="{FF2B5EF4-FFF2-40B4-BE49-F238E27FC236}">
                <a16:creationId xmlns:a16="http://schemas.microsoft.com/office/drawing/2014/main" id="{102717BE-75C2-16A5-D6E8-FF9F92DFA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99" y="472647"/>
            <a:ext cx="2886586" cy="1350000"/>
          </a:xfrm>
          <a:prstGeom prst="rect">
            <a:avLst/>
          </a:prstGeom>
        </p:spPr>
      </p:pic>
    </p:spTree>
    <p:extLst>
      <p:ext uri="{BB962C8B-B14F-4D97-AF65-F5344CB8AC3E}">
        <p14:creationId xmlns:p14="http://schemas.microsoft.com/office/powerpoint/2010/main" val="703251464"/>
      </p:ext>
    </p:extLst>
  </p:cSld>
  <p:clrMapOvr>
    <a:masterClrMapping/>
  </p:clrMapOvr>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Nur Titel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Foliennummernplatzhalter 4">
            <a:extLst>
              <a:ext uri="{FF2B5EF4-FFF2-40B4-BE49-F238E27FC236}">
                <a16:creationId xmlns:a16="http://schemas.microsoft.com/office/drawing/2014/main" id="{429E5FA7-CCF2-A207-E06E-CF8A89AA7170}"/>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35189435"/>
      </p:ext>
    </p:extLst>
  </p:cSld>
  <p:clrMapOvr>
    <a:masterClrMapping/>
  </p:clrMapOvr>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ur 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pic>
        <p:nvPicPr>
          <p:cNvPr id="6" name="Grafik 5">
            <a:extLst>
              <a:ext uri="{FF2B5EF4-FFF2-40B4-BE49-F238E27FC236}">
                <a16:creationId xmlns:a16="http://schemas.microsoft.com/office/drawing/2014/main" id="{05865F1B-0D94-9C38-F0E6-887F7979C6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cxnSp>
        <p:nvCxnSpPr>
          <p:cNvPr id="7" name="Gerader Verbinder 6">
            <a:extLst>
              <a:ext uri="{FF2B5EF4-FFF2-40B4-BE49-F238E27FC236}">
                <a16:creationId xmlns:a16="http://schemas.microsoft.com/office/drawing/2014/main" id="{3F779B70-7D81-C9DC-7FF7-E08C9082C309}"/>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liennummernplatzhalter 4">
            <a:extLst>
              <a:ext uri="{FF2B5EF4-FFF2-40B4-BE49-F238E27FC236}">
                <a16:creationId xmlns:a16="http://schemas.microsoft.com/office/drawing/2014/main" id="{55A34424-F827-6FDB-84FF-D74684FC2C17}"/>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154218440"/>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eer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3938044-DB5F-9BB2-B924-670CF7FE0CBB}"/>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3D3CB16C-9AED-9297-3D04-1A055E8C0C5B}"/>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022691452"/>
      </p:ext>
    </p:extLst>
  </p:cSld>
  <p:clrMapOvr>
    <a:masterClrMapping/>
  </p:clrMapOvr>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Leer dunkel">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F472CDE-AFA7-4A6B-AC6B-F8CFD4B28B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4" name="Foliennummernplatzhalter 3">
            <a:extLst>
              <a:ext uri="{FF2B5EF4-FFF2-40B4-BE49-F238E27FC236}">
                <a16:creationId xmlns:a16="http://schemas.microsoft.com/office/drawing/2014/main" id="{73B1C7BD-5F47-4A23-BDED-98EFF87122B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58001281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Datumsplatzhalter 3"/>
          <p:cNvSpPr>
            <a:spLocks noGrp="1"/>
          </p:cNvSpPr>
          <p:nvPr>
            <p:ph type="dt" sz="half" idx="10"/>
          </p:nvPr>
        </p:nvSpPr>
        <p:spPr/>
        <p:txBody>
          <a:bodyPr/>
          <a:lstStyle>
            <a:lvl1pPr>
              <a:defRPr/>
            </a:lvl1pPr>
          </a:lstStyle>
          <a:p>
            <a:pPr>
              <a:defRPr/>
            </a:pPr>
            <a:fld id="{1913DFBF-313C-1346-9149-ADEF1130EF10}" type="datetime1">
              <a:rPr lang="de-CH" smtClean="0"/>
              <a:t>26.02.2026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B8883DC9-296F-4214-B6C6-6757439F228E}" type="slidenum">
              <a:rPr lang="de-CH"/>
              <a:pPr>
                <a:defRPr/>
              </a:pPr>
              <a:t>‹Nr.›</a:t>
            </a:fld>
            <a:endParaRPr lang="de-CH" dirty="0"/>
          </a:p>
        </p:txBody>
      </p:sp>
    </p:spTree>
    <p:extLst>
      <p:ext uri="{BB962C8B-B14F-4D97-AF65-F5344CB8AC3E}">
        <p14:creationId xmlns:p14="http://schemas.microsoft.com/office/powerpoint/2010/main" val="28903826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tandar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8488-36DF-B377-668F-0BC22D1BDD7C}"/>
              </a:ext>
            </a:extLst>
          </p:cNvPr>
          <p:cNvSpPr>
            <a:spLocks noGrp="1"/>
          </p:cNvSpPr>
          <p:nvPr>
            <p:ph type="title"/>
          </p:nvPr>
        </p:nvSpPr>
        <p:spPr>
          <a:xfrm>
            <a:off x="936413" y="270933"/>
            <a:ext cx="10211990" cy="1325563"/>
          </a:xfrm>
          <a:prstGeom prst="rect">
            <a:avLst/>
          </a:prstGeom>
        </p:spPr>
        <p:txBody>
          <a:bodyPr/>
          <a:lstStyle>
            <a:lvl1pPr>
              <a:defRPr b="1"/>
            </a:lvl1p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BBF439DC-4FBA-F03B-A003-774D08E78501}"/>
              </a:ext>
            </a:extLst>
          </p:cNvPr>
          <p:cNvSpPr>
            <a:spLocks noGrp="1"/>
          </p:cNvSpPr>
          <p:nvPr>
            <p:ph type="sldNum" sz="quarter" idx="10"/>
          </p:nvPr>
        </p:nvSpPr>
        <p:spPr/>
        <p:txBody>
          <a:bodyPr/>
          <a:lstStyle/>
          <a:p>
            <a:fld id="{FDE02FBE-8046-9246-877B-FA463FB3AD7E}" type="slidenum">
              <a:rPr lang="de-DE" smtClean="0"/>
              <a:pPr/>
              <a:t>‹Nr.›</a:t>
            </a:fld>
            <a:endParaRPr lang="de-DE" dirty="0"/>
          </a:p>
        </p:txBody>
      </p:sp>
      <p:sp>
        <p:nvSpPr>
          <p:cNvPr id="9" name="Textplatzhalter 11">
            <a:extLst>
              <a:ext uri="{FF2B5EF4-FFF2-40B4-BE49-F238E27FC236}">
                <a16:creationId xmlns:a16="http://schemas.microsoft.com/office/drawing/2014/main" id="{61E656A8-16DE-DF74-F99B-7825B598ED87}"/>
              </a:ext>
            </a:extLst>
          </p:cNvPr>
          <p:cNvSpPr>
            <a:spLocks noGrp="1"/>
          </p:cNvSpPr>
          <p:nvPr>
            <p:ph idx="1"/>
          </p:nvPr>
        </p:nvSpPr>
        <p:spPr>
          <a:xfrm>
            <a:off x="339213" y="1830034"/>
            <a:ext cx="10809190"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45774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 mit 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6096000" y="0"/>
            <a:ext cx="5879690" cy="6858000"/>
          </a:xfrm>
          <a:prstGeom prst="rect">
            <a:avLst/>
          </a:prstGeom>
        </p:spPr>
        <p:txBody>
          <a:bodyPr/>
          <a:lstStyle/>
          <a:p>
            <a:r>
              <a:rPr lang="de-DE"/>
              <a:t>Bild durch Klicken auf Symbol hinzufügen</a:t>
            </a:r>
            <a:endParaRPr lang="de-DE" dirty="0"/>
          </a:p>
        </p:txBody>
      </p:sp>
      <p:sp>
        <p:nvSpPr>
          <p:cNvPr id="2" name="Textplatzhalter 11">
            <a:extLst>
              <a:ext uri="{FF2B5EF4-FFF2-40B4-BE49-F238E27FC236}">
                <a16:creationId xmlns:a16="http://schemas.microsoft.com/office/drawing/2014/main" id="{B3A45272-8083-BA63-7286-49D7603AFF24}"/>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itel 1">
            <a:extLst>
              <a:ext uri="{FF2B5EF4-FFF2-40B4-BE49-F238E27FC236}">
                <a16:creationId xmlns:a16="http://schemas.microsoft.com/office/drawing/2014/main" id="{13E181A2-6817-8CBF-00F8-8121A5181848}"/>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6" name="Foliennummernplatzhalter 2">
            <a:extLst>
              <a:ext uri="{FF2B5EF4-FFF2-40B4-BE49-F238E27FC236}">
                <a16:creationId xmlns:a16="http://schemas.microsoft.com/office/drawing/2014/main" id="{E4F43B4E-A89E-1568-AFA2-3B8B2DDD4700}"/>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507370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2" name="Foliennummernplatzhalter 2">
            <a:extLst>
              <a:ext uri="{FF2B5EF4-FFF2-40B4-BE49-F238E27FC236}">
                <a16:creationId xmlns:a16="http://schemas.microsoft.com/office/drawing/2014/main" id="{0294092B-22BD-5420-703C-5A871913DA08}"/>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0" y="0"/>
            <a:ext cx="12192000" cy="6858000"/>
          </a:xfrm>
          <a:prstGeom prst="rect">
            <a:avLst/>
          </a:pr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87813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Vertikal getrenn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A3514B-3B90-FA5A-D44C-D7263CA32B1A}"/>
              </a:ext>
            </a:extLst>
          </p:cNvPr>
          <p:cNvSpPr/>
          <p:nvPr/>
        </p:nvSpPr>
        <p:spPr>
          <a:xfrm>
            <a:off x="6095999" y="2"/>
            <a:ext cx="5839543" cy="6857998"/>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3FE7C30B-3947-5806-896D-CC7DB0D40D8C}"/>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4" name="Textplatzhalter 11">
            <a:extLst>
              <a:ext uri="{FF2B5EF4-FFF2-40B4-BE49-F238E27FC236}">
                <a16:creationId xmlns:a16="http://schemas.microsoft.com/office/drawing/2014/main" id="{E55F21F1-C76A-F268-72FA-FC35F57C9D45}"/>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11">
            <a:extLst>
              <a:ext uri="{FF2B5EF4-FFF2-40B4-BE49-F238E27FC236}">
                <a16:creationId xmlns:a16="http://schemas.microsoft.com/office/drawing/2014/main" id="{7C8C7E88-57DF-CAD9-C4DC-6EBAE76D8201}"/>
              </a:ext>
            </a:extLst>
          </p:cNvPr>
          <p:cNvSpPr>
            <a:spLocks noGrp="1"/>
          </p:cNvSpPr>
          <p:nvPr>
            <p:ph idx="11"/>
          </p:nvPr>
        </p:nvSpPr>
        <p:spPr>
          <a:xfrm>
            <a:off x="6862916" y="1859320"/>
            <a:ext cx="4272116"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solidFill>
                  <a:schemeClr val="bg1"/>
                </a:solidFill>
              </a:defRPr>
            </a:lvl1pPr>
            <a:lvl2pPr marL="801688" indent="-393700">
              <a:spcBef>
                <a:spcPts val="0"/>
              </a:spcBef>
              <a:spcAft>
                <a:spcPts val="1000"/>
              </a:spcAft>
              <a:buSzPct val="115000"/>
              <a:buFont typeface="Arial" panose="020B0604020202020204" pitchFamily="34" charset="0"/>
              <a:buChar char="•"/>
              <a:tabLst/>
              <a:defRPr sz="2700" b="1">
                <a:solidFill>
                  <a:schemeClr val="bg1"/>
                </a:solidFill>
              </a:defRPr>
            </a:lvl2pPr>
            <a:lvl3pPr marL="1143000" indent="-341313">
              <a:spcBef>
                <a:spcPts val="0"/>
              </a:spcBef>
              <a:spcAft>
                <a:spcPts val="1000"/>
              </a:spcAft>
              <a:buSzPct val="80000"/>
              <a:buFont typeface="Courier New" panose="02070309020205020404" pitchFamily="49" charset="0"/>
              <a:buChar char="o"/>
              <a:tabLst/>
              <a:defRPr sz="2400">
                <a:solidFill>
                  <a:schemeClr val="bg1"/>
                </a:solidFill>
              </a:defRPr>
            </a:lvl3pPr>
            <a:lvl4pPr marL="1560513" indent="-393700">
              <a:spcBef>
                <a:spcPts val="0"/>
              </a:spcBef>
              <a:spcAft>
                <a:spcPts val="1000"/>
              </a:spcAft>
              <a:buFont typeface="Wingdings" pitchFamily="2" charset="2"/>
              <a:buChar char="§"/>
              <a:tabLst/>
              <a:defRPr sz="2200">
                <a:solidFill>
                  <a:schemeClr val="bg1"/>
                </a:solidFill>
              </a:defRPr>
            </a:lvl4pPr>
            <a:lvl5pPr marL="1911350" indent="-350838">
              <a:spcBef>
                <a:spcPts val="0"/>
              </a:spcBef>
              <a:spcAft>
                <a:spcPts val="1000"/>
              </a:spcAft>
              <a:buFont typeface="Symbol" pitchFamily="2" charset="2"/>
              <a:buChar char="-"/>
              <a:tabLst/>
              <a:defRPr sz="20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2">
            <a:extLst>
              <a:ext uri="{FF2B5EF4-FFF2-40B4-BE49-F238E27FC236}">
                <a16:creationId xmlns:a16="http://schemas.microsoft.com/office/drawing/2014/main" id="{A59A851C-5AB3-4B04-B6B3-A0C16DA5CF6E}"/>
              </a:ext>
            </a:extLst>
          </p:cNvPr>
          <p:cNvSpPr>
            <a:spLocks noGrp="1"/>
          </p:cNvSpPr>
          <p:nvPr>
            <p:ph type="sldNum" sz="quarter" idx="10"/>
          </p:nvPr>
        </p:nvSpPr>
        <p:spPr>
          <a:xfrm>
            <a:off x="9100667" y="6416325"/>
            <a:ext cx="2743200" cy="365125"/>
          </a:xfrm>
        </p:spPr>
        <p:txBody>
          <a:bodyPr/>
          <a:lstStyle>
            <a:lvl1pPr>
              <a:defRPr>
                <a:solidFill>
                  <a:schemeClr val="bg1"/>
                </a:solidFill>
              </a:defRPr>
            </a:lvl1p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99115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E354F19-4229-4966-820F-CA7379F1DE3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5917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0DBA47D-6B1A-4AC4-BBFA-BCB71B0BC23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02834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A5678BC-16AB-4116-B255-E535A8BFBA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5282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39CBBD-29A7-41E5-A063-8516B3B9399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74490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0B4107-6AF6-43A1-A7B2-77F1646DE11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28903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1ED78B8-77DD-4933-8D8C-571190A81C6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26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2F876FD-FE4A-49BB-9B19-A9602F850664}"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6540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39481D2B-1259-AC4D-B412-7F9E0BE569E8}" type="datetime1">
              <a:rPr lang="de-CH" smtClean="0"/>
              <a:t>26.02.2026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AB00BBE0-3EFF-46BC-BD38-C55E065F0A39}" type="slidenum">
              <a:rPr lang="de-CH"/>
              <a:pPr>
                <a:defRPr/>
              </a:pPr>
              <a:t>‹Nr.›</a:t>
            </a:fld>
            <a:endParaRPr lang="de-CH" dirty="0"/>
          </a:p>
        </p:txBody>
      </p:sp>
    </p:spTree>
    <p:extLst>
      <p:ext uri="{BB962C8B-B14F-4D97-AF65-F5344CB8AC3E}">
        <p14:creationId xmlns:p14="http://schemas.microsoft.com/office/powerpoint/2010/main" val="139998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EAF4BDA-9148-44C3-865A-243BF38883B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47987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33E2446-B4B5-49F5-910F-F0CD85660C2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576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6C7D5EB-F834-4C10-9B8D-6B49889CD6D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31995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7AD0248-B9F3-4968-905F-B97EE090F7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7415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1014393-CEB9-4C10-B943-73B67DFE273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03898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8A2689-1B5E-4F09-A79A-C41AFC47114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7275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887BE51-5944-4986-8401-25875B9C0B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86147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00D3083-DC2C-4CF2-ACAD-C777BE1602E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73190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4B5F14A-C501-4CD4-9B09-A4C87A43F60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512944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1DED8E7-8DD9-4282-958D-DCED72DB2AE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8547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7DD7C27-51FC-C248-9897-7AC369069DA0}" type="datetime1">
              <a:rPr lang="de-CH" smtClean="0"/>
              <a:t>26.02.2026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A5FEE0B-A5C0-4995-91AD-B9A544712488}" type="slidenum">
              <a:rPr lang="de-CH"/>
              <a:pPr>
                <a:defRPr/>
              </a:pPr>
              <a:t>‹Nr.›</a:t>
            </a:fld>
            <a:endParaRPr lang="de-CH" dirty="0"/>
          </a:p>
        </p:txBody>
      </p:sp>
    </p:spTree>
    <p:extLst>
      <p:ext uri="{BB962C8B-B14F-4D97-AF65-F5344CB8AC3E}">
        <p14:creationId xmlns:p14="http://schemas.microsoft.com/office/powerpoint/2010/main" val="3024638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9B57744-4092-4019-B997-5FB52ED34B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91283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1D5B5AD-CE93-4D85-8F65-183C21311AA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598755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B2D3624-A0F9-4C99-BECA-6DAF39A911D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7971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0DEE5DC-02C1-4D6C-B363-22099D034C7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638828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1C507ED-4425-459E-9D4F-880A25E226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9931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0B70FE9-B5EF-4E29-8613-71E3D5F041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9603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3418631-ED4B-4769-A83A-F047A66E45D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57064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E6E297F-F312-4D0B-AD0B-C909F794F3B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7992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B0C2972-2714-48FF-9550-D94637DDC62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642828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EBA591D-6D0B-497C-A6FA-935DBDDE225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9764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EF1C074E-B282-584C-8F8D-AA3069B08441}" type="datetime1">
              <a:rPr lang="de-CH" smtClean="0"/>
              <a:t>26.02.2026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748F05E6-1660-4862-81B3-F3B9C06ED3A6}" type="slidenum">
              <a:rPr lang="de-CH"/>
              <a:pPr>
                <a:defRPr/>
              </a:pPr>
              <a:t>‹Nr.›</a:t>
            </a:fld>
            <a:endParaRPr lang="de-CH" dirty="0"/>
          </a:p>
        </p:txBody>
      </p:sp>
    </p:spTree>
    <p:extLst>
      <p:ext uri="{BB962C8B-B14F-4D97-AF65-F5344CB8AC3E}">
        <p14:creationId xmlns:p14="http://schemas.microsoft.com/office/powerpoint/2010/main" val="2794329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187E4D3-B68A-4D9F-A3EE-86354284A2D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26825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2A94E6B-13E9-4ACA-AAF1-DA7E612A79F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3648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540D392-ECF6-484C-BB0D-97B29E91A2D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6173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1B8BC14-1984-4927-9066-B51972E242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84847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311DA93-D249-4836-82D4-D58DCD8617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15883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0028285-C7C0-42AC-9844-CCEE7B2AABC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889710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A9534C-B1F1-4D71-B475-D9E374BCB0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594517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E460E65-D958-4A40-BF53-AE3A6B0B131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44671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702503F-81D0-45AB-A4A2-AFC261C130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45806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29E54E8-FD1C-47DA-BB6B-DD504243F24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2744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035A39BF-78F0-B844-8DAA-4C9527399A27}" type="datetime1">
              <a:rPr lang="de-CH" smtClean="0"/>
              <a:t>26.02.2026</a:t>
            </a:fld>
            <a:endParaRPr lang="de-CH" dirty="0"/>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011F48DE-982A-4582-B551-D0D4618B7D53}" type="slidenum">
              <a:rPr lang="de-CH"/>
              <a:pPr>
                <a:defRPr/>
              </a:pPr>
              <a:t>‹Nr.›</a:t>
            </a:fld>
            <a:endParaRPr lang="de-CH" dirty="0"/>
          </a:p>
        </p:txBody>
      </p:sp>
    </p:spTree>
    <p:extLst>
      <p:ext uri="{BB962C8B-B14F-4D97-AF65-F5344CB8AC3E}">
        <p14:creationId xmlns:p14="http://schemas.microsoft.com/office/powerpoint/2010/main" val="1736259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06A255-52B8-4BDF-AD4F-31F260FCE1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255418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CE40F1-B008-4BCF-8E26-432186BE00D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06350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11277B3-867B-48FD-8469-28B560EA43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94793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C4497BD-A6CC-4A1F-815C-F98FA678EB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65093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A9D9417-4EAB-430B-B821-DB254BCC9E1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30602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CDD4A64-0C21-4EBF-9FED-B52E3196E5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50060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C8DD8F3-AED6-4CB8-9BC7-81C020163A4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19922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C63FA4-CEC9-4FD9-974D-4A4F0E5AE20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51883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2808330-1641-4B75-8C18-EA6DE31F6B0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869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48E604C-021E-4501-92DC-8CABB748436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277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F63296D5-30AB-E84D-A815-0E097D5DBBD3}" type="datetime1">
              <a:rPr lang="de-CH" smtClean="0"/>
              <a:t>26.02.2026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2734A45B-4516-4AAE-98AC-2C60DCFD8AEA}" type="slidenum">
              <a:rPr lang="de-CH"/>
              <a:pPr>
                <a:defRPr/>
              </a:pPr>
              <a:t>‹Nr.›</a:t>
            </a:fld>
            <a:endParaRPr lang="de-CH" dirty="0"/>
          </a:p>
        </p:txBody>
      </p:sp>
    </p:spTree>
    <p:extLst>
      <p:ext uri="{BB962C8B-B14F-4D97-AF65-F5344CB8AC3E}">
        <p14:creationId xmlns:p14="http://schemas.microsoft.com/office/powerpoint/2010/main" val="400213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E39B810-2EA5-40B4-ADC4-E2D85F054FE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889745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6DE405A-5DF4-44E2-9ED9-AB1B766003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752075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EF7E804-98AB-4ACE-973A-44ECCAC0FDA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63330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FE189D-B918-4535-9393-405153F8A93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64933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1B924F2-28CF-4C77-908D-147904ED85C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61281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E078D0D-343D-43D9-B2AE-E58E2F65D8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127010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69BAE3C-D182-4B63-87DE-39BB632D158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951746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C35D0D0-7D90-4BE5-BD9B-70C32E9441E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923650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5AFB719-5E7F-4AB0-B51F-BCCB68E9E54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7479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F644AC5-9EB2-4C0A-90E0-A61A9C85872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6239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F90D6C7-25D3-7846-8633-B0F766D455BF}" type="datetime1">
              <a:rPr lang="de-CH" smtClean="0"/>
              <a:t>26.02.2026</a:t>
            </a:fld>
            <a:endParaRPr lang="de-CH" dirty="0"/>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4BA429A4-5A98-4B94-BA0E-1F1C3F8906B1}" type="slidenum">
              <a:rPr lang="de-CH"/>
              <a:pPr>
                <a:defRPr/>
              </a:pPr>
              <a:t>‹Nr.›</a:t>
            </a:fld>
            <a:endParaRPr lang="de-CH" dirty="0"/>
          </a:p>
        </p:txBody>
      </p:sp>
    </p:spTree>
    <p:extLst>
      <p:ext uri="{BB962C8B-B14F-4D97-AF65-F5344CB8AC3E}">
        <p14:creationId xmlns:p14="http://schemas.microsoft.com/office/powerpoint/2010/main" val="1993457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DB10273-AA20-4A64-9B51-EB9F2B4BF91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386001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8374656-CBD7-4233-8D2E-99655F86F9E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429126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C8DB771-8A4B-4853-A586-669216C17F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65463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F7DBD87-FB66-487B-BAB5-00D278E6C2B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44444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endParaRPr lang="de-CH"/>
          </a:p>
        </p:txBody>
      </p:sp>
    </p:spTree>
    <p:extLst>
      <p:ext uri="{BB962C8B-B14F-4D97-AF65-F5344CB8AC3E}">
        <p14:creationId xmlns:p14="http://schemas.microsoft.com/office/powerpoint/2010/main" val="2111763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itel 4"/>
          <p:cNvSpPr>
            <a:spLocks noGrp="1"/>
          </p:cNvSpPr>
          <p:nvPr>
            <p:ph type="title"/>
          </p:nvPr>
        </p:nvSpPr>
        <p:spPr>
          <a:xfrm>
            <a:off x="1007435" y="332656"/>
            <a:ext cx="10972800" cy="1143000"/>
          </a:xfrm>
          <a:prstGeom prst="rect">
            <a:avLst/>
          </a:prstGeom>
        </p:spPr>
        <p:txBody>
          <a:bodyPr/>
          <a:lstStyle/>
          <a:p>
            <a:r>
              <a:rPr lang="de-DE" dirty="0"/>
              <a:t>Titelmasterformat durch Klicken bearbeiten</a:t>
            </a:r>
            <a:endParaRPr lang="de-CH" dirty="0"/>
          </a:p>
        </p:txBody>
      </p:sp>
    </p:spTree>
    <p:extLst>
      <p:ext uri="{BB962C8B-B14F-4D97-AF65-F5344CB8AC3E}">
        <p14:creationId xmlns:p14="http://schemas.microsoft.com/office/powerpoint/2010/main" val="2391242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63_Titelfolie">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6081184" y="354013"/>
            <a:ext cx="1327286" cy="28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0" hangingPunct="0">
              <a:spcBef>
                <a:spcPct val="100000"/>
              </a:spcBef>
              <a:defRPr/>
            </a:pPr>
            <a:r>
              <a:rPr lang="de-CH" altLang="de-DE" sz="900" b="1" dirty="0">
                <a:cs typeface="+mn-cs"/>
              </a:rPr>
              <a:t>Schweizer Armee</a:t>
            </a:r>
          </a:p>
          <a:p>
            <a:pPr eaLnBrk="0" hangingPunct="0">
              <a:lnSpc>
                <a:spcPct val="45000"/>
              </a:lnSpc>
              <a:spcBef>
                <a:spcPct val="50000"/>
              </a:spcBef>
              <a:defRPr/>
            </a:pPr>
            <a:r>
              <a:rPr lang="de-CH" altLang="de-DE" sz="900" dirty="0">
                <a:cs typeface="+mn-cs"/>
              </a:rPr>
              <a:t>Heer – </a:t>
            </a:r>
            <a:r>
              <a:rPr lang="de-CH" altLang="de-DE" sz="900" dirty="0" err="1">
                <a:cs typeface="+mn-cs"/>
              </a:rPr>
              <a:t>Komp</a:t>
            </a:r>
            <a:r>
              <a:rPr lang="de-CH" altLang="de-DE" sz="900" dirty="0">
                <a:cs typeface="+mn-cs"/>
              </a:rPr>
              <a:t> Zen Sport A</a:t>
            </a:r>
          </a:p>
        </p:txBody>
      </p:sp>
      <p:pic>
        <p:nvPicPr>
          <p:cNvPr id="3" name="Picture 37" descr="Logo_CMYK_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134" y="387350"/>
            <a:ext cx="26627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559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871D26FD-9E59-A74F-9BCB-6A888613CBFF}" type="datetime1">
              <a:rPr lang="de-CH" smtClean="0"/>
              <a:t>26.02.2026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71AE1AFE-7803-47A9-B7A2-2C13495916E1}" type="slidenum">
              <a:rPr lang="de-CH"/>
              <a:pPr>
                <a:defRPr/>
              </a:pPr>
              <a:t>‹Nr.›</a:t>
            </a:fld>
            <a:endParaRPr lang="de-CH"/>
          </a:p>
        </p:txBody>
      </p:sp>
    </p:spTree>
    <p:extLst>
      <p:ext uri="{BB962C8B-B14F-4D97-AF65-F5344CB8AC3E}">
        <p14:creationId xmlns:p14="http://schemas.microsoft.com/office/powerpoint/2010/main" val="1212698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E814430A-D91D-FE40-9F3B-BF1AB72E86FA}" type="datetime1">
              <a:rPr lang="de-CH" smtClean="0"/>
              <a:t>26.02.2026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5BC60BDD-E54E-4355-8CDB-E4FC173AA7F5}" type="slidenum">
              <a:rPr lang="de-CH"/>
              <a:pPr>
                <a:defRPr/>
              </a:pPr>
              <a:t>‹Nr.›</a:t>
            </a:fld>
            <a:endParaRPr lang="de-CH"/>
          </a:p>
        </p:txBody>
      </p:sp>
    </p:spTree>
    <p:extLst>
      <p:ext uri="{BB962C8B-B14F-4D97-AF65-F5344CB8AC3E}">
        <p14:creationId xmlns:p14="http://schemas.microsoft.com/office/powerpoint/2010/main" val="33220141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550D244B-5CD4-BB47-8AED-70DC98F4309A}" type="datetime1">
              <a:rPr lang="de-CH" smtClean="0"/>
              <a:t>26.02.2026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F82F57D-16D5-4509-85F7-228FF2200520}" type="slidenum">
              <a:rPr lang="de-CH"/>
              <a:pPr>
                <a:defRPr/>
              </a:pPr>
              <a:t>‹Nr.›</a:t>
            </a:fld>
            <a:endParaRPr lang="de-CH"/>
          </a:p>
        </p:txBody>
      </p:sp>
    </p:spTree>
    <p:extLst>
      <p:ext uri="{BB962C8B-B14F-4D97-AF65-F5344CB8AC3E}">
        <p14:creationId xmlns:p14="http://schemas.microsoft.com/office/powerpoint/2010/main" val="292552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16ACB229-51CC-A04D-87FC-7FE6F912CA43}" type="datetime1">
              <a:rPr lang="de-CH" smtClean="0"/>
              <a:t>26.02.2026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1813C590-76C4-4EE2-B039-E945875B2431}" type="slidenum">
              <a:rPr lang="de-CH"/>
              <a:pPr>
                <a:defRPr/>
              </a:pPr>
              <a:t>‹Nr.›</a:t>
            </a:fld>
            <a:endParaRPr lang="de-CH" dirty="0"/>
          </a:p>
        </p:txBody>
      </p:sp>
    </p:spTree>
    <p:extLst>
      <p:ext uri="{BB962C8B-B14F-4D97-AF65-F5344CB8AC3E}">
        <p14:creationId xmlns:p14="http://schemas.microsoft.com/office/powerpoint/2010/main" val="901749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295E9F28-91F4-6A43-81FD-7512E74CD38F}" type="datetime1">
              <a:rPr lang="de-CH" smtClean="0"/>
              <a:t>26.02.2026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54E1DB3-4542-4D81-B7F7-2D170664C52F}" type="slidenum">
              <a:rPr lang="de-CH"/>
              <a:pPr>
                <a:defRPr/>
              </a:pPr>
              <a:t>‹Nr.›</a:t>
            </a:fld>
            <a:endParaRPr lang="de-CH"/>
          </a:p>
        </p:txBody>
      </p:sp>
    </p:spTree>
    <p:extLst>
      <p:ext uri="{BB962C8B-B14F-4D97-AF65-F5344CB8AC3E}">
        <p14:creationId xmlns:p14="http://schemas.microsoft.com/office/powerpoint/2010/main" val="19266558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687E44F4-385F-9646-9211-E54F047D421D}" type="datetime1">
              <a:rPr lang="de-CH" smtClean="0"/>
              <a:t>26.02.2026</a:t>
            </a:fld>
            <a:endParaRPr lang="de-CH"/>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DEDDCE23-3985-4D61-83D7-9BDB1E7C7930}" type="slidenum">
              <a:rPr lang="de-CH"/>
              <a:pPr>
                <a:defRPr/>
              </a:pPr>
              <a:t>‹Nr.›</a:t>
            </a:fld>
            <a:endParaRPr lang="de-CH"/>
          </a:p>
        </p:txBody>
      </p:sp>
    </p:spTree>
    <p:extLst>
      <p:ext uri="{BB962C8B-B14F-4D97-AF65-F5344CB8AC3E}">
        <p14:creationId xmlns:p14="http://schemas.microsoft.com/office/powerpoint/2010/main" val="2409049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D671E9B6-2A5B-B24E-B8E5-5CDC421ED0A3}" type="datetime1">
              <a:rPr lang="de-CH" smtClean="0"/>
              <a:t>26.02.2026</a:t>
            </a:fld>
            <a:endParaRPr lang="de-CH"/>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6D4DBB3F-0F43-4928-9DBB-C7A798A38545}" type="slidenum">
              <a:rPr lang="de-CH"/>
              <a:pPr>
                <a:defRPr/>
              </a:pPr>
              <a:t>‹Nr.›</a:t>
            </a:fld>
            <a:endParaRPr lang="de-CH"/>
          </a:p>
        </p:txBody>
      </p:sp>
    </p:spTree>
    <p:extLst>
      <p:ext uri="{BB962C8B-B14F-4D97-AF65-F5344CB8AC3E}">
        <p14:creationId xmlns:p14="http://schemas.microsoft.com/office/powerpoint/2010/main" val="2112099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1C24CD1C-52C5-9545-9A31-BE3BB1E15AFC}" type="datetime1">
              <a:rPr lang="de-CH" smtClean="0"/>
              <a:t>26.02.2026</a:t>
            </a:fld>
            <a:endParaRPr lang="de-CH"/>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FD97B70B-14D8-4A17-A4B8-972E1BABC8F4}" type="slidenum">
              <a:rPr lang="de-CH"/>
              <a:pPr>
                <a:defRPr/>
              </a:pPr>
              <a:t>‹Nr.›</a:t>
            </a:fld>
            <a:endParaRPr lang="de-CH"/>
          </a:p>
        </p:txBody>
      </p:sp>
    </p:spTree>
    <p:extLst>
      <p:ext uri="{BB962C8B-B14F-4D97-AF65-F5344CB8AC3E}">
        <p14:creationId xmlns:p14="http://schemas.microsoft.com/office/powerpoint/2010/main" val="18055129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178BA86-1A8B-B847-9B4E-4AACE93CDBAF}" type="datetime1">
              <a:rPr lang="de-CH" smtClean="0"/>
              <a:t>26.02.2026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8538EDB3-5823-4540-83B6-41FAB7C8391C}" type="slidenum">
              <a:rPr lang="de-CH"/>
              <a:pPr>
                <a:defRPr/>
              </a:pPr>
              <a:t>‹Nr.›</a:t>
            </a:fld>
            <a:endParaRPr lang="de-CH"/>
          </a:p>
        </p:txBody>
      </p:sp>
    </p:spTree>
    <p:extLst>
      <p:ext uri="{BB962C8B-B14F-4D97-AF65-F5344CB8AC3E}">
        <p14:creationId xmlns:p14="http://schemas.microsoft.com/office/powerpoint/2010/main" val="4063495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192271B-7185-8B49-B2B3-FFB10E4418C6}" type="datetime1">
              <a:rPr lang="de-CH" smtClean="0"/>
              <a:t>26.02.2026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18EB4A8-E49E-4E7A-8F9D-1849F4805B1C}" type="slidenum">
              <a:rPr lang="de-CH"/>
              <a:pPr>
                <a:defRPr/>
              </a:pPr>
              <a:t>‹Nr.›</a:t>
            </a:fld>
            <a:endParaRPr lang="de-CH"/>
          </a:p>
        </p:txBody>
      </p:sp>
    </p:spTree>
    <p:extLst>
      <p:ext uri="{BB962C8B-B14F-4D97-AF65-F5344CB8AC3E}">
        <p14:creationId xmlns:p14="http://schemas.microsoft.com/office/powerpoint/2010/main" val="3458476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BB025DF4-B6EC-F34B-888B-6D612CBB7914}" type="datetime1">
              <a:rPr lang="de-CH" smtClean="0"/>
              <a:t>26.02.2026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6D26436-924F-4607-81A7-88F07E828904}" type="slidenum">
              <a:rPr lang="de-CH"/>
              <a:pPr>
                <a:defRPr/>
              </a:pPr>
              <a:t>‹Nr.›</a:t>
            </a:fld>
            <a:endParaRPr lang="de-CH"/>
          </a:p>
        </p:txBody>
      </p:sp>
    </p:spTree>
    <p:extLst>
      <p:ext uri="{BB962C8B-B14F-4D97-AF65-F5344CB8AC3E}">
        <p14:creationId xmlns:p14="http://schemas.microsoft.com/office/powerpoint/2010/main" val="1131951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237D6090-F453-D24F-99F6-24831243237A}" type="datetime1">
              <a:rPr lang="de-CH" smtClean="0"/>
              <a:t>26.02.2026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372543D-CCC0-4618-9034-2F30727383C6}" type="slidenum">
              <a:rPr lang="de-CH"/>
              <a:pPr>
                <a:defRPr/>
              </a:pPr>
              <a:t>‹Nr.›</a:t>
            </a:fld>
            <a:endParaRPr lang="de-CH"/>
          </a:p>
        </p:txBody>
      </p:sp>
    </p:spTree>
    <p:extLst>
      <p:ext uri="{BB962C8B-B14F-4D97-AF65-F5344CB8AC3E}">
        <p14:creationId xmlns:p14="http://schemas.microsoft.com/office/powerpoint/2010/main" val="226353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elfolie (Logo schwa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DCE5043-6516-6177-71AC-FC939A38A714}"/>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7" name="Foliennummernplatzhalter 6">
            <a:extLst>
              <a:ext uri="{FF2B5EF4-FFF2-40B4-BE49-F238E27FC236}">
                <a16:creationId xmlns:a16="http://schemas.microsoft.com/office/drawing/2014/main" id="{922D598E-376B-42A1-DF76-375B9C488CDD}"/>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2000756936"/>
      </p:ext>
    </p:extLst>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folie (Logo weiss)">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1676FD8-E0CC-3A4B-93EA-688AF5FB54E9}"/>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8" name="Foliennummernplatzhalter 7">
            <a:extLst>
              <a:ext uri="{FF2B5EF4-FFF2-40B4-BE49-F238E27FC236}">
                <a16:creationId xmlns:a16="http://schemas.microsoft.com/office/drawing/2014/main" id="{CA44D6FD-68EC-4E16-265D-2A09E7DD4691}"/>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1208294964"/>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1460E7B-2E3E-2B48-8ED5-F6D89A07378D}" type="datetime1">
              <a:rPr lang="de-CH" smtClean="0"/>
              <a:t>26.02.2026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57424FEF-BBC4-4734-9937-3AE95C777ACB}" type="slidenum">
              <a:rPr lang="de-CH"/>
              <a:pPr>
                <a:defRPr/>
              </a:pPr>
              <a:t>‹Nr.›</a:t>
            </a:fld>
            <a:endParaRPr lang="de-CH" dirty="0"/>
          </a:p>
        </p:txBody>
      </p:sp>
    </p:spTree>
    <p:extLst>
      <p:ext uri="{BB962C8B-B14F-4D97-AF65-F5344CB8AC3E}">
        <p14:creationId xmlns:p14="http://schemas.microsoft.com/office/powerpoint/2010/main" val="2333337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re d'acceuil (logo noir)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4186706427"/>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d'acceuil (logo blanc)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3895860452"/>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Kapiteltitel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a:xfrm>
            <a:off x="11244572" y="6378907"/>
            <a:ext cx="571744" cy="144000"/>
          </a:xfrm>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49310878"/>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Kapitel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pic>
        <p:nvPicPr>
          <p:cNvPr id="3" name="Grafik 2">
            <a:extLst>
              <a:ext uri="{FF2B5EF4-FFF2-40B4-BE49-F238E27FC236}">
                <a16:creationId xmlns:a16="http://schemas.microsoft.com/office/drawing/2014/main" id="{CD566398-E17F-7630-FAB4-6ADEC90A97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1"/>
            <a:ext cx="479249" cy="539998"/>
          </a:xfrm>
          <a:prstGeom prst="rect">
            <a:avLst/>
          </a:prstGeom>
        </p:spPr>
      </p:pic>
    </p:spTree>
    <p:extLst>
      <p:ext uri="{BB962C8B-B14F-4D97-AF65-F5344CB8AC3E}">
        <p14:creationId xmlns:p14="http://schemas.microsoft.com/office/powerpoint/2010/main" val="3567929326"/>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Kapiteltitel + Bild (Logo schwarz)">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D1C2C9F5-717E-9F94-E733-F854D0B23834}"/>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1440000" anchor="t" anchorCtr="0"/>
          <a:lstStyle>
            <a:lvl1pPr algn="ctr">
              <a:defRPr sz="1200"/>
            </a:lvl1pPr>
          </a:lstStyle>
          <a:p>
            <a:r>
              <a:rPr lang="de-CH" dirty="0"/>
              <a:t>Bild mit Drag &amp; Drop hierhin in den Platzhalter ziehen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12" name="Textplatzhalter 8">
            <a:extLst>
              <a:ext uri="{FF2B5EF4-FFF2-40B4-BE49-F238E27FC236}">
                <a16:creationId xmlns:a16="http://schemas.microsoft.com/office/drawing/2014/main" id="{AF48BF69-2295-49BC-F2AA-85E253176FEC}"/>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13" name="Textplatzhalter 18">
            <a:extLst>
              <a:ext uri="{FF2B5EF4-FFF2-40B4-BE49-F238E27FC236}">
                <a16:creationId xmlns:a16="http://schemas.microsoft.com/office/drawing/2014/main" id="{75B28AA3-BAD7-7072-561B-9150970477F0}"/>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Tree>
    <p:extLst>
      <p:ext uri="{BB962C8B-B14F-4D97-AF65-F5344CB8AC3E}">
        <p14:creationId xmlns:p14="http://schemas.microsoft.com/office/powerpoint/2010/main" val="3095782952"/>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Kapiteltitel + Bild (Logo weiss)">
    <p:bg>
      <p:bgPr>
        <a:solidFill>
          <a:schemeClr val="tx1"/>
        </a:solidFill>
        <a:effectLst/>
      </p:bgPr>
    </p:bg>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DCAF18C3-9923-FB31-8A8E-2987E2322918}"/>
              </a:ext>
            </a:extLst>
          </p:cNvPr>
          <p:cNvSpPr>
            <a:spLocks noGrp="1"/>
          </p:cNvSpPr>
          <p:nvPr>
            <p:ph type="pic" sz="quarter" idx="13" hasCustomPrompt="1"/>
          </p:nvPr>
        </p:nvSpPr>
        <p:spPr>
          <a:xfrm>
            <a:off x="0" y="-1973"/>
            <a:ext cx="12193200" cy="6858000"/>
          </a:xfrm>
          <a:pattFill prst="lgCheck">
            <a:fgClr>
              <a:schemeClr val="bg1">
                <a:lumMod val="65000"/>
              </a:schemeClr>
            </a:fgClr>
            <a:bgClr>
              <a:schemeClr val="bg1"/>
            </a:bgClr>
          </a:pattFill>
        </p:spPr>
        <p:txBody>
          <a:bodyPr tIns="1440000" anchor="t" anchorCtr="0"/>
          <a:lstStyle>
            <a:lvl1pPr algn="ctr">
              <a:defRPr sz="1200"/>
            </a:lvl1pPr>
          </a:lstStyle>
          <a:p>
            <a:r>
              <a:rPr lang="de-DE" dirty="0"/>
              <a:t>Bild mit Drag &amp; Drop hierhin in den Platzhalter ziehen</a:t>
            </a:r>
            <a:endParaRPr lang="de-CH" dirty="0"/>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7" name="Textplatzhalter 8">
            <a:extLst>
              <a:ext uri="{FF2B5EF4-FFF2-40B4-BE49-F238E27FC236}">
                <a16:creationId xmlns:a16="http://schemas.microsoft.com/office/drawing/2014/main" id="{479332A1-9C16-0F1C-D1C9-9E2016D9E184}"/>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9" name="Textplatzhalter 18">
            <a:extLst>
              <a:ext uri="{FF2B5EF4-FFF2-40B4-BE49-F238E27FC236}">
                <a16:creationId xmlns:a16="http://schemas.microsoft.com/office/drawing/2014/main" id="{446E9EC8-0303-70A3-59B8-1344A45066B1}"/>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Tree>
    <p:extLst>
      <p:ext uri="{BB962C8B-B14F-4D97-AF65-F5344CB8AC3E}">
        <p14:creationId xmlns:p14="http://schemas.microsoft.com/office/powerpoint/2010/main" val="2485623619"/>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B6BECDBD-6AC3-6849-2C20-D5AF2B1A391F}"/>
              </a:ext>
            </a:extLst>
          </p:cNvPr>
          <p:cNvSpPr>
            <a:spLocks noGrp="1"/>
          </p:cNvSpPr>
          <p:nvPr>
            <p:ph type="sldNum" sz="quarter" idx="16"/>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2" name="Titel 1">
            <a:extLst>
              <a:ext uri="{FF2B5EF4-FFF2-40B4-BE49-F238E27FC236}">
                <a16:creationId xmlns:a16="http://schemas.microsoft.com/office/drawing/2014/main" id="{01A806E8-807F-4DB8-8F3C-480C34F2C473}"/>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192340499"/>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Zitat dunkel">
    <p:bg>
      <p:bgPr>
        <a:solidFill>
          <a:schemeClr val="tx1"/>
        </a:solidFill>
        <a:effectLst/>
      </p:bgPr>
    </p:bg>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pic>
        <p:nvPicPr>
          <p:cNvPr id="2" name="Grafik 1">
            <a:extLst>
              <a:ext uri="{FF2B5EF4-FFF2-40B4-BE49-F238E27FC236}">
                <a16:creationId xmlns:a16="http://schemas.microsoft.com/office/drawing/2014/main" id="{E8F176CB-98EE-9FA3-2320-BBA9C8A4636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5" name="Foliennummernplatzhalter 4">
            <a:extLst>
              <a:ext uri="{FF2B5EF4-FFF2-40B4-BE49-F238E27FC236}">
                <a16:creationId xmlns:a16="http://schemas.microsoft.com/office/drawing/2014/main" id="{52F52750-051E-E632-B1A9-A8972D369B8E}"/>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89428714"/>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und Inhalt hel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a:extLst>
              <a:ext uri="{FF2B5EF4-FFF2-40B4-BE49-F238E27FC236}">
                <a16:creationId xmlns:a16="http://schemas.microsoft.com/office/drawing/2014/main" id="{EAA07455-036B-5CAF-F0F5-F06DF9150D77}"/>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
        <p:nvSpPr>
          <p:cNvPr id="4" name="Titel 3">
            <a:extLst>
              <a:ext uri="{FF2B5EF4-FFF2-40B4-BE49-F238E27FC236}">
                <a16:creationId xmlns:a16="http://schemas.microsoft.com/office/drawing/2014/main" id="{85915B55-D732-4C2F-B4C8-B3B7EA91DDF0}"/>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624988218"/>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el und Inhalt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EA6D4231-0E36-41F8-EE23-88F7DF492D67}"/>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9686FA46-060D-DFB2-187E-B699A2C562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1" name="Foliennummernplatzhalter 10">
            <a:extLst>
              <a:ext uri="{FF2B5EF4-FFF2-40B4-BE49-F238E27FC236}">
                <a16:creationId xmlns:a16="http://schemas.microsoft.com/office/drawing/2014/main" id="{2BEC9FF1-25D8-D3DB-CAA5-000B8826DA35}"/>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61517842"/>
      </p:ext>
    </p:extLst>
  </p:cSld>
  <p:clrMapOvr>
    <a:masterClrMapping/>
  </p:clrMapOvr>
  <p:hf hdr="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image" Target="../media/image4.emf"/><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theme" Target="../theme/theme3.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image" Target="../media/image12.png"/><Relationship Id="rId5" Type="http://schemas.openxmlformats.org/officeDocument/2006/relationships/theme" Target="../theme/theme4.xml"/><Relationship Id="rId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1027"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EE546691-10FF-254B-A6FE-BFF46634D811}" type="datetime1">
              <a:rPr lang="de-CH" smtClean="0"/>
              <a:t>26.02.2026</a:t>
            </a:fld>
            <a:endParaRPr lang="de-CH"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B99F2807-602A-47D3-9714-670AD5065F2C}" type="slidenum">
              <a:rPr lang="de-CH"/>
              <a:pPr>
                <a:defRPr/>
              </a:pPr>
              <a:t>‹Nr.›</a:t>
            </a:fld>
            <a:endParaRPr lang="de-CH" dirty="0"/>
          </a:p>
        </p:txBody>
      </p:sp>
    </p:spTree>
  </p:cSld>
  <p:clrMap bg1="lt1" tx1="dk1" bg2="lt2" tx2="dk2" accent1="accent1" accent2="accent2" accent3="accent3" accent4="accent4" accent5="accent5" accent6="accent6" hlink="hlink" folHlink="folHlink"/>
  <p:sldLayoutIdLst>
    <p:sldLayoutId id="2147490074" r:id="rId1"/>
    <p:sldLayoutId id="2147490075" r:id="rId2"/>
    <p:sldLayoutId id="2147490076" r:id="rId3"/>
    <p:sldLayoutId id="2147490077" r:id="rId4"/>
    <p:sldLayoutId id="2147490078" r:id="rId5"/>
    <p:sldLayoutId id="2147490079" r:id="rId6"/>
    <p:sldLayoutId id="2147490080" r:id="rId7"/>
    <p:sldLayoutId id="2147490081" r:id="rId8"/>
    <p:sldLayoutId id="2147490082" r:id="rId9"/>
    <p:sldLayoutId id="2147490083" r:id="rId10"/>
    <p:sldLayoutId id="2147490084" r:id="rId11"/>
    <p:sldLayoutId id="2147490085" r:id="rId12"/>
    <p:sldLayoutId id="2147490098" r:id="rId13"/>
    <p:sldLayoutId id="2147490099" r:id="rId14"/>
    <p:sldLayoutId id="2147490100" r:id="rId15"/>
    <p:sldLayoutId id="2147490101" r:id="rId16"/>
    <p:sldLayoutId id="2147490102" r:id="rId17"/>
    <p:sldLayoutId id="2147490103" r:id="rId18"/>
    <p:sldLayoutId id="2147490104" r:id="rId19"/>
    <p:sldLayoutId id="2147490105" r:id="rId20"/>
    <p:sldLayoutId id="2147490106" r:id="rId21"/>
    <p:sldLayoutId id="2147490107" r:id="rId22"/>
    <p:sldLayoutId id="2147490108" r:id="rId23"/>
    <p:sldLayoutId id="2147490109" r:id="rId24"/>
    <p:sldLayoutId id="2147490110" r:id="rId25"/>
    <p:sldLayoutId id="2147490111" r:id="rId26"/>
    <p:sldLayoutId id="2147490112" r:id="rId27"/>
    <p:sldLayoutId id="2147490113" r:id="rId28"/>
    <p:sldLayoutId id="2147490114" r:id="rId29"/>
    <p:sldLayoutId id="2147490115" r:id="rId30"/>
    <p:sldLayoutId id="2147490116" r:id="rId31"/>
    <p:sldLayoutId id="2147490117" r:id="rId32"/>
    <p:sldLayoutId id="2147490118" r:id="rId33"/>
    <p:sldLayoutId id="2147490119" r:id="rId34"/>
    <p:sldLayoutId id="2147490120" r:id="rId35"/>
    <p:sldLayoutId id="2147490121" r:id="rId36"/>
    <p:sldLayoutId id="2147490122" r:id="rId37"/>
    <p:sldLayoutId id="2147490123" r:id="rId38"/>
    <p:sldLayoutId id="2147490124" r:id="rId39"/>
    <p:sldLayoutId id="2147490125" r:id="rId40"/>
    <p:sldLayoutId id="2147490126" r:id="rId41"/>
    <p:sldLayoutId id="2147490127" r:id="rId42"/>
    <p:sldLayoutId id="2147490128" r:id="rId43"/>
    <p:sldLayoutId id="2147490129" r:id="rId44"/>
    <p:sldLayoutId id="2147490130" r:id="rId45"/>
    <p:sldLayoutId id="2147490131" r:id="rId46"/>
    <p:sldLayoutId id="2147490132" r:id="rId47"/>
    <p:sldLayoutId id="2147490133" r:id="rId48"/>
    <p:sldLayoutId id="2147490134" r:id="rId49"/>
    <p:sldLayoutId id="2147490135" r:id="rId50"/>
    <p:sldLayoutId id="2147490136" r:id="rId51"/>
    <p:sldLayoutId id="2147490137" r:id="rId52"/>
    <p:sldLayoutId id="2147490138" r:id="rId53"/>
    <p:sldLayoutId id="2147490139" r:id="rId54"/>
    <p:sldLayoutId id="2147490140" r:id="rId55"/>
    <p:sldLayoutId id="2147490141" r:id="rId56"/>
    <p:sldLayoutId id="2147490142" r:id="rId57"/>
    <p:sldLayoutId id="2147490143" r:id="rId58"/>
    <p:sldLayoutId id="2147490144" r:id="rId59"/>
    <p:sldLayoutId id="2147490145" r:id="rId60"/>
    <p:sldLayoutId id="2147490146" r:id="rId61"/>
    <p:sldLayoutId id="2147490147" r:id="rId62"/>
    <p:sldLayoutId id="2147490148" r:id="rId63"/>
    <p:sldLayoutId id="2147490149" r:id="rId64"/>
    <p:sldLayoutId id="2147490150" r:id="rId65"/>
    <p:sldLayoutId id="2147490151" r:id="rId66"/>
    <p:sldLayoutId id="2147490152" r:id="rId67"/>
    <p:sldLayoutId id="2147490153" r:id="rId68"/>
    <p:sldLayoutId id="2147490154" r:id="rId69"/>
    <p:sldLayoutId id="2147490155" r:id="rId70"/>
    <p:sldLayoutId id="2147490156" r:id="rId71"/>
    <p:sldLayoutId id="2147490157" r:id="rId72"/>
    <p:sldLayoutId id="2147490158" r:id="rId73"/>
    <p:sldLayoutId id="2147490159" r:id="rId74"/>
    <p:sldLayoutId id="2147490160" r:id="rId75"/>
    <p:sldLayoutId id="2147490161" r:id="rId76"/>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2051"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AC784C73-8AE3-854F-B950-13C8885E8C56}" type="datetime1">
              <a:rPr lang="de-CH" smtClean="0"/>
              <a:t>26.02.2026</a:t>
            </a:fld>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CD558142-0FD4-422E-AACC-FEB46A409CC9}"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90086" r:id="rId1"/>
    <p:sldLayoutId id="2147490087" r:id="rId2"/>
    <p:sldLayoutId id="2147490088" r:id="rId3"/>
    <p:sldLayoutId id="2147490089" r:id="rId4"/>
    <p:sldLayoutId id="2147490090" r:id="rId5"/>
    <p:sldLayoutId id="2147490091" r:id="rId6"/>
    <p:sldLayoutId id="2147490092" r:id="rId7"/>
    <p:sldLayoutId id="2147490093" r:id="rId8"/>
    <p:sldLayoutId id="2147490094" r:id="rId9"/>
    <p:sldLayoutId id="2147490095" r:id="rId10"/>
    <p:sldLayoutId id="214749009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8984" y="336318"/>
            <a:ext cx="10481104" cy="946253"/>
          </a:xfrm>
          <a:prstGeom prst="rect">
            <a:avLst/>
          </a:prstGeom>
        </p:spPr>
        <p:txBody>
          <a:bodyPr vert="horz" lIns="0" tIns="0" rIns="0" bIns="0" rtlCol="0" anchor="t">
            <a:noAutofit/>
          </a:bodyPr>
          <a:lstStyle/>
          <a:p>
            <a:r>
              <a:rPr lang="de-CH" dirty="0"/>
              <a:t>Titel hinzufügen</a:t>
            </a:r>
          </a:p>
        </p:txBody>
      </p:sp>
      <p:sp>
        <p:nvSpPr>
          <p:cNvPr id="3" name="Textplatzhalter 2"/>
          <p:cNvSpPr>
            <a:spLocks noGrp="1"/>
          </p:cNvSpPr>
          <p:nvPr>
            <p:ph type="body" idx="1"/>
          </p:nvPr>
        </p:nvSpPr>
        <p:spPr>
          <a:xfrm>
            <a:off x="1332689" y="1864659"/>
            <a:ext cx="9527312" cy="4140000"/>
          </a:xfrm>
          <a:prstGeom prst="rect">
            <a:avLst/>
          </a:prstGeom>
        </p:spPr>
        <p:txBody>
          <a:bodyPr vert="horz" lIns="0" tIns="0" rIns="0" bIns="0" rtlCol="0">
            <a:noAutofit/>
          </a:bodyPr>
          <a:lstStyle/>
          <a:p>
            <a:pPr lvl="0"/>
            <a:r>
              <a:rPr lang="de-CH" noProof="0" dirty="0"/>
              <a:t>Inhalt hinzufügen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6" name="Foliennummernplatzhalter 5"/>
          <p:cNvSpPr>
            <a:spLocks noGrp="1"/>
          </p:cNvSpPr>
          <p:nvPr>
            <p:ph type="sldNum" sz="quarter" idx="4"/>
          </p:nvPr>
        </p:nvSpPr>
        <p:spPr>
          <a:xfrm>
            <a:off x="11244572" y="6378907"/>
            <a:ext cx="571744" cy="144000"/>
          </a:xfrm>
          <a:prstGeom prst="rect">
            <a:avLst/>
          </a:prstGeom>
        </p:spPr>
        <p:txBody>
          <a:bodyPr vert="horz" lIns="0" tIns="0" rIns="0" bIns="0" rtlCol="0" anchor="t" anchorCtr="0">
            <a:noAutofit/>
          </a:bodyPr>
          <a:lstStyle>
            <a:lvl1pPr algn="r">
              <a:defRPr sz="800">
                <a:solidFill>
                  <a:schemeClr val="tx1"/>
                </a:solidFill>
              </a:defRPr>
            </a:lvl1pPr>
          </a:lstStyle>
          <a:p>
            <a:pPr>
              <a:defRPr/>
            </a:pPr>
            <a:fld id="{B99F2807-602A-47D3-9714-670AD5065F2C}" type="slidenum">
              <a:rPr lang="de-CH" smtClean="0"/>
              <a:pPr>
                <a:defRPr/>
              </a:pPr>
              <a:t>‹Nr.›</a:t>
            </a:fld>
            <a:endParaRPr lang="de-CH" dirty="0"/>
          </a:p>
        </p:txBody>
      </p:sp>
      <p:sp>
        <p:nvSpPr>
          <p:cNvPr id="7" name="Textfeld 6">
            <a:extLst>
              <a:ext uri="{FF2B5EF4-FFF2-40B4-BE49-F238E27FC236}">
                <a16:creationId xmlns:a16="http://schemas.microsoft.com/office/drawing/2014/main" id="{1C703539-8E35-D069-DBD5-3A4DCC125A4D}"/>
              </a:ext>
            </a:extLst>
          </p:cNvPr>
          <p:cNvSpPr txBox="1"/>
          <p:nvPr/>
        </p:nvSpPr>
        <p:spPr>
          <a:xfrm rot="5400000">
            <a:off x="11394044" y="5941110"/>
            <a:ext cx="1753783" cy="61555"/>
          </a:xfrm>
          <a:prstGeom prst="rect">
            <a:avLst/>
          </a:prstGeom>
          <a:noFill/>
        </p:spPr>
        <p:txBody>
          <a:bodyPr wrap="square" lIns="0" tIns="0" rIns="0" bIns="0" rtlCol="0">
            <a:spAutoFit/>
          </a:bodyPr>
          <a:lstStyle/>
          <a:p>
            <a:pPr algn="r"/>
            <a:r>
              <a:rPr lang="de-CH" sz="400" spc="40" baseline="0" dirty="0">
                <a:solidFill>
                  <a:schemeClr val="bg1">
                    <a:lumMod val="85000"/>
                  </a:schemeClr>
                </a:solidFill>
              </a:rPr>
              <a:t>Erstellt durch Vorlagenbauer.ch</a:t>
            </a:r>
          </a:p>
        </p:txBody>
      </p:sp>
      <p:pic>
        <p:nvPicPr>
          <p:cNvPr id="13" name="Grafik 12">
            <a:extLst>
              <a:ext uri="{FF2B5EF4-FFF2-40B4-BE49-F238E27FC236}">
                <a16:creationId xmlns:a16="http://schemas.microsoft.com/office/drawing/2014/main" id="{6459A31B-E748-E24A-8AD7-0761BAA87B3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1332800" y="378000"/>
            <a:ext cx="479249" cy="540000"/>
          </a:xfrm>
          <a:prstGeom prst="rect">
            <a:avLst/>
          </a:prstGeom>
        </p:spPr>
      </p:pic>
      <p:cxnSp>
        <p:nvCxnSpPr>
          <p:cNvPr id="15" name="Gerader Verbinder 14">
            <a:extLst>
              <a:ext uri="{FF2B5EF4-FFF2-40B4-BE49-F238E27FC236}">
                <a16:creationId xmlns:a16="http://schemas.microsoft.com/office/drawing/2014/main" id="{C6D0B440-97A8-992F-BCDC-E20A8689854F}"/>
              </a:ext>
            </a:extLst>
          </p:cNvPr>
          <p:cNvCxnSpPr/>
          <p:nvPr/>
        </p:nvCxnSpPr>
        <p:spPr>
          <a:xfrm>
            <a:off x="378000" y="1404000"/>
            <a:ext cx="1143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86412"/>
      </p:ext>
    </p:extLst>
  </p:cSld>
  <p:clrMap bg1="lt1" tx1="dk1" bg2="lt2" tx2="dk2" accent1="accent1" accent2="accent2" accent3="accent3" accent4="accent4" accent5="accent5" accent6="accent6" hlink="hlink" folHlink="folHlink"/>
  <p:sldLayoutIdLst>
    <p:sldLayoutId id="2147490163" r:id="rId1"/>
    <p:sldLayoutId id="2147490164" r:id="rId2"/>
    <p:sldLayoutId id="2147490165" r:id="rId3"/>
    <p:sldLayoutId id="2147490166" r:id="rId4"/>
    <p:sldLayoutId id="2147490167" r:id="rId5"/>
    <p:sldLayoutId id="2147490168" r:id="rId6"/>
    <p:sldLayoutId id="2147490169" r:id="rId7"/>
    <p:sldLayoutId id="2147490170" r:id="rId8"/>
    <p:sldLayoutId id="2147490171" r:id="rId9"/>
    <p:sldLayoutId id="2147490172" r:id="rId10"/>
    <p:sldLayoutId id="2147490173" r:id="rId11"/>
    <p:sldLayoutId id="2147490174" r:id="rId12"/>
    <p:sldLayoutId id="2147490175" r:id="rId13"/>
    <p:sldLayoutId id="2147490176" r:id="rId14"/>
    <p:sldLayoutId id="2147490177" r:id="rId15"/>
    <p:sldLayoutId id="2147490178" r:id="rId16"/>
    <p:sldLayoutId id="2147490179" r:id="rId17"/>
    <p:sldLayoutId id="2147490180" r:id="rId18"/>
    <p:sldLayoutId id="2147490181" r:id="rId19"/>
    <p:sldLayoutId id="2147490182" r:id="rId20"/>
    <p:sldLayoutId id="2147490183" r:id="rId21"/>
    <p:sldLayoutId id="2147490184" r:id="rId22"/>
    <p:sldLayoutId id="2147490185" r:id="rId23"/>
    <p:sldLayoutId id="2147490186" r:id="rId24"/>
    <p:sldLayoutId id="2147490187" r:id="rId25"/>
    <p:sldLayoutId id="2147490188" r:id="rId26"/>
    <p:sldLayoutId id="2147490189" r:id="rId27"/>
    <p:sldLayoutId id="2147490190" r:id="rId28"/>
    <p:sldLayoutId id="2147490191" r:id="rId29"/>
    <p:sldLayoutId id="2147490192" r:id="rId30"/>
    <p:sldLayoutId id="2147490193" r:id="rId31"/>
    <p:sldLayoutId id="2147490194" r:id="rId32"/>
  </p:sldLayoutIdLst>
  <p:hf hdr="0"/>
  <p:txStyles>
    <p:title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p15:clr>
            <a:srgbClr val="A4A3A4"/>
          </p15:clr>
        </p15:guide>
        <p15:guide id="2" pos="7442">
          <p15:clr>
            <a:srgbClr val="A4A3A4"/>
          </p15:clr>
        </p15:guide>
        <p15:guide id="3" orient="horz" pos="3780">
          <p15:clr>
            <a:srgbClr val="A4A3A4"/>
          </p15:clr>
        </p15:guide>
        <p15:guide id="4" orient="horz" pos="1175">
          <p15:clr>
            <a:srgbClr val="A4A3A4"/>
          </p15:clr>
        </p15:guide>
        <p15:guide id="5" pos="840">
          <p15:clr>
            <a:srgbClr val="A4A3A4"/>
          </p15:clr>
        </p15:guide>
        <p15:guide id="6" pos="684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8F8F60-E817-0F2D-F699-A9E251A2CD3F}"/>
              </a:ext>
            </a:extLst>
          </p:cNvPr>
          <p:cNvSpPr/>
          <p:nvPr/>
        </p:nvSpPr>
        <p:spPr>
          <a:xfrm>
            <a:off x="11940001" y="0"/>
            <a:ext cx="25199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8B017C8D-10DA-22A5-F1A6-D62CBEE9F2E5}"/>
              </a:ext>
            </a:extLst>
          </p:cNvPr>
          <p:cNvSpPr>
            <a:spLocks noGrp="1"/>
          </p:cNvSpPr>
          <p:nvPr>
            <p:ph type="sldNum" sz="quarter" idx="4"/>
          </p:nvPr>
        </p:nvSpPr>
        <p:spPr>
          <a:xfrm>
            <a:off x="9100667" y="6416325"/>
            <a:ext cx="2743200" cy="365125"/>
          </a:xfrm>
          <a:prstGeom prst="rect">
            <a:avLst/>
          </a:prstGeom>
        </p:spPr>
        <p:txBody>
          <a:bodyPr vert="horz" lIns="91440" tIns="45720" rIns="91440" bIns="45720" rtlCol="0" anchor="ctr"/>
          <a:lstStyle>
            <a:lvl1pPr algn="r">
              <a:defRPr sz="1000" b="0" i="0">
                <a:solidFill>
                  <a:schemeClr val="tx1">
                    <a:lumMod val="85000"/>
                    <a:lumOff val="15000"/>
                  </a:schemeClr>
                </a:solidFill>
                <a:latin typeface="Arial" panose="020B0604020202020204" pitchFamily="34" charset="0"/>
                <a:cs typeface="Arial" panose="020B0604020202020204" pitchFamily="34" charset="0"/>
              </a:defRPr>
            </a:lvl1pPr>
          </a:lstStyle>
          <a:p>
            <a:fld id="{FDE02FBE-8046-9246-877B-FA463FB3AD7E}" type="slidenum">
              <a:rPr lang="de-DE" smtClean="0"/>
              <a:pPr/>
              <a:t>‹Nr.›</a:t>
            </a:fld>
            <a:endParaRPr lang="de-DE" dirty="0"/>
          </a:p>
        </p:txBody>
      </p:sp>
      <p:pic>
        <p:nvPicPr>
          <p:cNvPr id="8" name="Grafik 7" descr="Ein Bild, das Text, Erste Hilfe-Kasten, ClipArt enthält.&#10;&#10;Automatisch generierte Beschreibung">
            <a:extLst>
              <a:ext uri="{FF2B5EF4-FFF2-40B4-BE49-F238E27FC236}">
                <a16:creationId xmlns:a16="http://schemas.microsoft.com/office/drawing/2014/main" id="{DBF8AA0F-8AB0-C032-7FFF-E243F608A4E2}"/>
              </a:ext>
            </a:extLst>
          </p:cNvPr>
          <p:cNvPicPr>
            <a:picLocks noChangeAspect="1"/>
          </p:cNvPicPr>
          <p:nvPr/>
        </p:nvPicPr>
        <p:blipFill>
          <a:blip r:embed="rId6"/>
          <a:stretch>
            <a:fillRect/>
          </a:stretch>
        </p:blipFill>
        <p:spPr>
          <a:xfrm>
            <a:off x="286677" y="295860"/>
            <a:ext cx="472500" cy="504000"/>
          </a:xfrm>
          <a:prstGeom prst="rect">
            <a:avLst/>
          </a:prstGeom>
        </p:spPr>
      </p:pic>
      <p:sp>
        <p:nvSpPr>
          <p:cNvPr id="14" name="Textfeld 13">
            <a:extLst>
              <a:ext uri="{FF2B5EF4-FFF2-40B4-BE49-F238E27FC236}">
                <a16:creationId xmlns:a16="http://schemas.microsoft.com/office/drawing/2014/main" id="{843769DA-A7CA-0FF9-444B-B7889F1952B8}"/>
              </a:ext>
            </a:extLst>
          </p:cNvPr>
          <p:cNvSpPr txBox="1"/>
          <p:nvPr/>
        </p:nvSpPr>
        <p:spPr>
          <a:xfrm rot="16200000">
            <a:off x="10833085" y="2288118"/>
            <a:ext cx="2460930" cy="246221"/>
          </a:xfrm>
          <a:prstGeom prst="rect">
            <a:avLst/>
          </a:prstGeom>
          <a:noFill/>
        </p:spPr>
        <p:txBody>
          <a:bodyPr wrap="none" rtlCol="0">
            <a:spAutoFit/>
          </a:bodyPr>
          <a:lstStyle/>
          <a:p>
            <a:pPr algn="r"/>
            <a:r>
              <a:rPr lang="de-DE" sz="1000" b="0" i="0" dirty="0">
                <a:solidFill>
                  <a:schemeClr val="bg1"/>
                </a:solidFill>
                <a:latin typeface="+mn-lt"/>
                <a:cs typeface="Arial Narrow" panose="020B0604020202020204" pitchFamily="34" charset="0"/>
              </a:rPr>
              <a:t>SPITZENSPORT SCHWEIZER ARMEE</a:t>
            </a:r>
          </a:p>
        </p:txBody>
      </p:sp>
      <p:sp>
        <p:nvSpPr>
          <p:cNvPr id="17" name="Foliennummernplatzhalter 5">
            <a:extLst>
              <a:ext uri="{FF2B5EF4-FFF2-40B4-BE49-F238E27FC236}">
                <a16:creationId xmlns:a16="http://schemas.microsoft.com/office/drawing/2014/main" id="{A3635780-A72C-C650-B887-EBA4B735F160}"/>
              </a:ext>
            </a:extLst>
          </p:cNvPr>
          <p:cNvSpPr txBox="1">
            <a:spLocks/>
          </p:cNvSpPr>
          <p:nvPr/>
        </p:nvSpPr>
        <p:spPr>
          <a:xfrm>
            <a:off x="259645" y="63974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000" b="0" i="0" dirty="0">
                <a:solidFill>
                  <a:schemeClr val="tx1">
                    <a:lumMod val="85000"/>
                    <a:lumOff val="15000"/>
                  </a:schemeClr>
                </a:solidFill>
                <a:latin typeface="Arial" panose="020B0604020202020204" pitchFamily="34" charset="0"/>
                <a:cs typeface="Arial" panose="020B0604020202020204" pitchFamily="34" charset="0"/>
              </a:rPr>
              <a:t>Komp Zen Sport A</a:t>
            </a:r>
          </a:p>
        </p:txBody>
      </p:sp>
    </p:spTree>
    <p:extLst>
      <p:ext uri="{BB962C8B-B14F-4D97-AF65-F5344CB8AC3E}">
        <p14:creationId xmlns:p14="http://schemas.microsoft.com/office/powerpoint/2010/main" val="3604920906"/>
      </p:ext>
    </p:extLst>
  </p:cSld>
  <p:clrMap bg1="lt1" tx1="dk1" bg2="lt2" tx2="dk2" accent1="accent1" accent2="accent2" accent3="accent3" accent4="accent4" accent5="accent5" accent6="accent6" hlink="hlink" folHlink="folHlink"/>
  <p:sldLayoutIdLst>
    <p:sldLayoutId id="2147490197" r:id="rId1"/>
    <p:sldLayoutId id="2147490198" r:id="rId2"/>
    <p:sldLayoutId id="2147490199" r:id="rId3"/>
    <p:sldLayoutId id="2147490200" r:id="rId4"/>
  </p:sldLayoutIdLst>
  <p:hf hdr="0" ftr="0" dt="0"/>
  <p:txStyles>
    <p:titleStyle>
      <a:lvl1pPr algn="l" defTabSz="914400" rtl="0" eaLnBrk="1" latinLnBrk="0" hangingPunct="1">
        <a:lnSpc>
          <a:spcPct val="90000"/>
        </a:lnSpc>
        <a:spcBef>
          <a:spcPct val="0"/>
        </a:spcBef>
        <a:buNone/>
        <a:defRPr sz="40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png"/><Relationship Id="rId1" Type="http://schemas.openxmlformats.org/officeDocument/2006/relationships/slideLayout" Target="../slideLayouts/slideLayout92.xml"/><Relationship Id="rId4" Type="http://schemas.openxmlformats.org/officeDocument/2006/relationships/image" Target="../media/image14.wmf"/></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98.xml"/></Relationships>
</file>

<file path=ppt/slides/_rels/slide10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21.xml"/><Relationship Id="rId7" Type="http://schemas.openxmlformats.org/officeDocument/2006/relationships/slide" Target="slide31.xml"/><Relationship Id="rId2" Type="http://schemas.openxmlformats.org/officeDocument/2006/relationships/slide" Target="slide36.xml"/><Relationship Id="rId1" Type="http://schemas.openxmlformats.org/officeDocument/2006/relationships/slideLayout" Target="../slideLayouts/slideLayout98.xml"/><Relationship Id="rId6" Type="http://schemas.openxmlformats.org/officeDocument/2006/relationships/slide" Target="slide27.xml"/><Relationship Id="rId5" Type="http://schemas.openxmlformats.org/officeDocument/2006/relationships/slide" Target="slide23.xml"/><Relationship Id="rId4" Type="http://schemas.openxmlformats.org/officeDocument/2006/relationships/slide" Target="slide22.xml"/><Relationship Id="rId9" Type="http://schemas.openxmlformats.org/officeDocument/2006/relationships/slide" Target="slide61.xml"/></Relationships>
</file>

<file path=ppt/slides/_rels/slide11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4.xml"/><Relationship Id="rId1" Type="http://schemas.openxmlformats.org/officeDocument/2006/relationships/slideLayout" Target="../slideLayouts/slideLayout98.xml"/><Relationship Id="rId4" Type="http://schemas.openxmlformats.org/officeDocument/2006/relationships/image" Target="../media/image194.png"/></Relationships>
</file>

<file path=ppt/slides/_rels/slide11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67.jpeg"/><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70.emf"/></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76.emf"/></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79.jpeg"/><Relationship Id="rId4" Type="http://schemas.openxmlformats.org/officeDocument/2006/relationships/image" Target="../media/image7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82.emf"/><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85.emf"/></Relationships>
</file>

<file path=ppt/slides/_rels/slide3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91.emf"/><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8.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emf"/></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98.emf"/></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01.emf"/></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104.jpeg"/><Relationship Id="rId4" Type="http://schemas.openxmlformats.org/officeDocument/2006/relationships/image" Target="../media/image103.emf"/></Relationships>
</file>

<file path=ppt/slides/_rels/slide3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jpeg"/><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107.jpe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xml"/><Relationship Id="rId1" Type="http://schemas.openxmlformats.org/officeDocument/2006/relationships/slideLayout" Target="../slideLayouts/slideLayout98.xml"/><Relationship Id="rId6" Type="http://schemas.openxmlformats.org/officeDocument/2006/relationships/image" Target="../media/image110.emf"/><Relationship Id="rId5" Type="http://schemas.openxmlformats.org/officeDocument/2006/relationships/image" Target="../media/image109.jpe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13.emf"/></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8.xml"/><Relationship Id="rId6" Type="http://schemas.openxmlformats.org/officeDocument/2006/relationships/image" Target="../media/image94.png"/><Relationship Id="rId5" Type="http://schemas.openxmlformats.org/officeDocument/2006/relationships/image" Target="../media/image116.emf"/><Relationship Id="rId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19.emf"/></Relationships>
</file>

<file path=ppt/slides/_rels/slide43.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jpeg"/><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122.jpe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25.emf"/></Relationships>
</file>

<file path=ppt/slides/_rels/slide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94.png"/><Relationship Id="rId4" Type="http://schemas.openxmlformats.org/officeDocument/2006/relationships/image" Target="../media/image128.emf"/></Relationships>
</file>

<file path=ppt/slides/_rels/slide4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31.emf"/></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xml"/><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134.jpeg"/><Relationship Id="rId4" Type="http://schemas.openxmlformats.org/officeDocument/2006/relationships/image" Target="../media/image133.emf"/></Relationships>
</file>

<file path=ppt/slides/_rels/slide4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94.png"/><Relationship Id="rId4" Type="http://schemas.openxmlformats.org/officeDocument/2006/relationships/image" Target="../media/image137.emf"/></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4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43.emf"/></Relationships>
</file>

<file path=ppt/slides/_rels/slide5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46.emf"/></Relationships>
</file>

<file path=ppt/slides/_rels/slide52.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jpeg"/><Relationship Id="rId1" Type="http://schemas.openxmlformats.org/officeDocument/2006/relationships/slideLayout" Target="../slideLayouts/slideLayout98.xml"/><Relationship Id="rId5" Type="http://schemas.openxmlformats.org/officeDocument/2006/relationships/image" Target="../media/image28.png"/><Relationship Id="rId4" Type="http://schemas.openxmlformats.org/officeDocument/2006/relationships/image" Target="../media/image149.jpeg"/></Relationships>
</file>

<file path=ppt/slides/_rels/slide53.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8.xml"/><Relationship Id="rId6" Type="http://schemas.openxmlformats.org/officeDocument/2006/relationships/image" Target="../media/image94.png"/><Relationship Id="rId5" Type="http://schemas.openxmlformats.org/officeDocument/2006/relationships/image" Target="../media/image152.emf"/><Relationship Id="rId4" Type="http://schemas.openxmlformats.org/officeDocument/2006/relationships/image" Target="../media/image151.jpeg"/></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98.xml"/><Relationship Id="rId4"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98.xml"/><Relationship Id="rId4" Type="http://schemas.openxmlformats.org/officeDocument/2006/relationships/image" Target="../media/image158.jpeg"/></Relationships>
</file>

<file path=ppt/slides/_rels/slide5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google.ch/url?sa=i&amp;rct=j&amp;q=&amp;esrc=s&amp;source=images&amp;cd=&amp;cad=rja&amp;uact=8&amp;ved=0ahUKEwjh9oiUopPWAhXFChoKHbkwAHcQjRwIBw&amp;url=http%3A%2F%2Fwww.craenen.com%2Findex.php%3Fpid%3D139%26cc%3Dfr&amp;psig=AFQjCNG0mqY81A95bXdyYHkHBXLGK1ucBQ&amp;ust=1504880309133611" TargetMode="External"/><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www.google.ch/url?sa=i&amp;rct=j&amp;q=&amp;esrc=s&amp;source=images&amp;cd=&amp;cad=rja&amp;uact=8&amp;ved=0ahUKEwj039qEopPWAhXLVxoKHaaWArgQjRwIBw&amp;url=http%3A%2F%2Fwww.craenen.com%2Findex.php%3Fpid%3D139%26cc%3Dfr&amp;psig=AFQjCNGPYn5o0p0JR1x-47mTGSM1M7akgw&amp;ust=1504880272945563" TargetMode="External"/><Relationship Id="rId1" Type="http://schemas.openxmlformats.org/officeDocument/2006/relationships/slideLayout" Target="../slideLayouts/slideLayout98.xml"/></Relationships>
</file>

<file path=ppt/slides/_rels/slide5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www.google.ch/url?sa=i&amp;rct=j&amp;q=&amp;esrc=s&amp;source=images&amp;cd=&amp;cad=rja&amp;uact=8&amp;ved=0ahUKEwisl_CpoZPWAhXEuhoKHUYFCPQQjRwIBw&amp;url=http%3A%2F%2Fwww.craenen.com%2Findex.php%3Fpid%3D139%26cc%3Dfr&amp;psig=AFQjCNFwyaXlwzgDtrjBTu6sxeYjB4hOig&amp;ust=1504880075415516" TargetMode="External"/><Relationship Id="rId1" Type="http://schemas.openxmlformats.org/officeDocument/2006/relationships/slideLayout" Target="../slideLayouts/slideLayout98.xml"/></Relationships>
</file>

<file path=ppt/slides/_rels/slide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xml"/><Relationship Id="rId1" Type="http://schemas.openxmlformats.org/officeDocument/2006/relationships/slideLayout" Target="../slideLayouts/slideLayout98.xml"/><Relationship Id="rId5" Type="http://schemas.openxmlformats.org/officeDocument/2006/relationships/slide" Target="slide2.xml"/><Relationship Id="rId4" Type="http://schemas.openxmlformats.org/officeDocument/2006/relationships/image" Target="../media/image163.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8.xml"/></Relationships>
</file>

<file path=ppt/slides/_rels/slide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8.xml"/></Relationships>
</file>

<file path=ppt/slides/_rels/slide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 Target="slide2.xml"/><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7.png"/><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98.xml"/><Relationship Id="rId5" Type="http://schemas.openxmlformats.org/officeDocument/2006/relationships/image" Target="../media/image155.png"/><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8.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7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1.xml"/><Relationship Id="rId1" Type="http://schemas.openxmlformats.org/officeDocument/2006/relationships/slideLayout" Target="../slideLayouts/slideLayout98.xml"/><Relationship Id="rId4" Type="http://schemas.openxmlformats.org/officeDocument/2006/relationships/image" Target="../media/image176.jpeg"/></Relationships>
</file>

<file path=ppt/slides/_rels/slide7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2.xml"/><Relationship Id="rId1" Type="http://schemas.openxmlformats.org/officeDocument/2006/relationships/slideLayout" Target="../slideLayouts/slideLayout98.xml"/><Relationship Id="rId4" Type="http://schemas.openxmlformats.org/officeDocument/2006/relationships/image" Target="../media/image17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8.xml"/></Relationships>
</file>

<file path=ppt/slides/_rels/slide8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98.xml"/><Relationship Id="rId5" Type="http://schemas.openxmlformats.org/officeDocument/2006/relationships/image" Target="../media/image183.jpeg"/><Relationship Id="rId4" Type="http://schemas.openxmlformats.org/officeDocument/2006/relationships/image" Target="../media/image18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8.xml"/></Relationships>
</file>

<file path=ppt/slides/_rels/slide9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9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5B9A-DF76-04CC-9DCA-32149015A489}"/>
              </a:ext>
            </a:extLst>
          </p:cNvPr>
          <p:cNvSpPr>
            <a:spLocks noGrp="1"/>
          </p:cNvSpPr>
          <p:nvPr>
            <p:ph type="ctrTitle"/>
          </p:nvPr>
        </p:nvSpPr>
        <p:spPr/>
        <p:txBody>
          <a:bodyPr/>
          <a:lstStyle/>
          <a:p>
            <a:endParaRPr lang="de-CH"/>
          </a:p>
        </p:txBody>
      </p:sp>
      <p:sp>
        <p:nvSpPr>
          <p:cNvPr id="3" name="Foliennummernplatzhalter 2">
            <a:extLst>
              <a:ext uri="{FF2B5EF4-FFF2-40B4-BE49-F238E27FC236}">
                <a16:creationId xmlns:a16="http://schemas.microsoft.com/office/drawing/2014/main" id="{02402735-19E9-4850-3D15-FA7F208FC7EC}"/>
              </a:ext>
            </a:extLst>
          </p:cNvPr>
          <p:cNvSpPr>
            <a:spLocks noGrp="1"/>
          </p:cNvSpPr>
          <p:nvPr>
            <p:ph type="sldNum" sz="quarter" idx="12"/>
          </p:nvPr>
        </p:nvSpPr>
        <p:spPr/>
        <p:txBody>
          <a:bodyPr/>
          <a:lstStyle/>
          <a:p>
            <a:pPr>
              <a:defRPr/>
            </a:pPr>
            <a:fld id="{B99F2807-602A-47D3-9714-670AD5065F2C}" type="slidenum">
              <a:rPr lang="de-CH" smtClean="0"/>
              <a:pPr>
                <a:defRPr/>
              </a:pPr>
              <a:t>1</a:t>
            </a:fld>
            <a:endParaRPr lang="de-CH" dirty="0"/>
          </a:p>
        </p:txBody>
      </p:sp>
      <p:pic>
        <p:nvPicPr>
          <p:cNvPr id="4" name="Picture 4">
            <a:extLst>
              <a:ext uri="{FF2B5EF4-FFF2-40B4-BE49-F238E27FC236}">
                <a16:creationId xmlns:a16="http://schemas.microsoft.com/office/drawing/2014/main" id="{453CEC91-7A75-DB5B-DAA8-9F72F6303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14"/>
          <a:stretch>
            <a:fillRect/>
          </a:stretch>
        </p:blipFill>
        <p:spPr bwMode="auto">
          <a:xfrm>
            <a:off x="-1" y="980728"/>
            <a:ext cx="12205901" cy="659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9D517560-D2EF-9F77-62BE-2A03A321692D}"/>
              </a:ext>
            </a:extLst>
          </p:cNvPr>
          <p:cNvSpPr txBox="1">
            <a:spLocks noChangeArrowheads="1"/>
          </p:cNvSpPr>
          <p:nvPr/>
        </p:nvSpPr>
        <p:spPr>
          <a:xfrm>
            <a:off x="685800" y="2133600"/>
            <a:ext cx="7772400" cy="1470025"/>
          </a:xfrm>
          <a:prstGeom prst="rect">
            <a:avLst/>
          </a:prstGeom>
          <a:solidFill>
            <a:srgbClr val="FFFFFF">
              <a:alpha val="70000"/>
            </a:srgbClr>
          </a:solidFill>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defRPr/>
            </a:pPr>
            <a:r>
              <a:rPr lang="de-CH" altLang="de-DE" sz="4400" dirty="0">
                <a:solidFill>
                  <a:srgbClr val="FF0000"/>
                </a:solidFill>
                <a:effectLst>
                  <a:outerShdw blurRad="38100" dist="38100" dir="2700000" algn="tl">
                    <a:srgbClr val="C0C0C0"/>
                  </a:outerShdw>
                </a:effectLst>
              </a:rPr>
              <a:t>Course </a:t>
            </a:r>
            <a:r>
              <a:rPr lang="de-CH" altLang="de-DE" sz="4400" dirty="0" err="1">
                <a:solidFill>
                  <a:srgbClr val="FF0000"/>
                </a:solidFill>
                <a:effectLst>
                  <a:outerShdw blurRad="38100" dist="38100" dir="2700000" algn="tl">
                    <a:srgbClr val="C0C0C0"/>
                  </a:outerShdw>
                </a:effectLst>
              </a:rPr>
              <a:t>d’orientation</a:t>
            </a:r>
            <a:r>
              <a:rPr lang="de-CH" altLang="de-DE" sz="4400" dirty="0">
                <a:solidFill>
                  <a:srgbClr val="FF0000"/>
                </a:solidFill>
                <a:effectLst>
                  <a:outerShdw blurRad="38100" dist="38100" dir="2700000" algn="tl">
                    <a:srgbClr val="C0C0C0"/>
                  </a:outerShdw>
                </a:effectLst>
              </a:rPr>
              <a:t> (CO)</a:t>
            </a:r>
          </a:p>
        </p:txBody>
      </p:sp>
      <p:graphicFrame>
        <p:nvGraphicFramePr>
          <p:cNvPr id="6" name="Object 5">
            <a:extLst>
              <a:ext uri="{FF2B5EF4-FFF2-40B4-BE49-F238E27FC236}">
                <a16:creationId xmlns:a16="http://schemas.microsoft.com/office/drawing/2014/main" id="{47D6FC96-399B-3628-87A6-B5297D556C0B}"/>
              </a:ext>
            </a:extLst>
          </p:cNvPr>
          <p:cNvGraphicFramePr>
            <a:graphicFrameLocks noChangeAspect="1"/>
          </p:cNvGraphicFramePr>
          <p:nvPr/>
        </p:nvGraphicFramePr>
        <p:xfrm>
          <a:off x="6877050" y="2276475"/>
          <a:ext cx="1751013" cy="4249738"/>
        </p:xfrm>
        <a:graphic>
          <a:graphicData uri="http://schemas.openxmlformats.org/presentationml/2006/ole">
            <mc:AlternateContent xmlns:mc="http://schemas.openxmlformats.org/markup-compatibility/2006">
              <mc:Choice xmlns:v="urn:schemas-microsoft-com:vml" Requires="v">
                <p:oleObj name="Clip" r:id="rId3" imgW="1622066" imgH="3934305" progId="MS_ClipArt_Gallery.2">
                  <p:embed/>
                </p:oleObj>
              </mc:Choice>
              <mc:Fallback>
                <p:oleObj name="Clip" r:id="rId3" imgW="1622066" imgH="3934305" progId="MS_ClipArt_Gallery.2">
                  <p:embed/>
                  <p:pic>
                    <p:nvPicPr>
                      <p:cNvPr id="46085" name="Object 5">
                        <a:extLst>
                          <a:ext uri="{FF2B5EF4-FFF2-40B4-BE49-F238E27FC236}">
                            <a16:creationId xmlns:a16="http://schemas.microsoft.com/office/drawing/2014/main" id="{DEB3B0A7-0C10-9627-AFA3-B0C5CED3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2276475"/>
                        <a:ext cx="1751013" cy="424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940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6"/>
                                        </p:tgtEl>
                                        <p:attrNameLst>
                                          <p:attrName>ppt_c</p:attrName>
                                        </p:attrNameLst>
                                      </p:cBhvr>
                                      <p:to>
                                        <a:srgbClr val="FF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0C041B7-9CBC-3770-0DFD-B3682114FBDD}"/>
              </a:ext>
            </a:extLst>
          </p:cNvPr>
          <p:cNvSpPr>
            <a:spLocks noGrp="1"/>
          </p:cNvSpPr>
          <p:nvPr>
            <p:ph idx="1"/>
          </p:nvPr>
        </p:nvSpPr>
        <p:spPr>
          <a:xfrm>
            <a:off x="1235650" y="1628800"/>
            <a:ext cx="9527312" cy="4140000"/>
          </a:xfrm>
        </p:spPr>
        <p:txBody>
          <a:bodyPr/>
          <a:lstStyle/>
          <a:p>
            <a:r>
              <a:rPr lang="de-CH" altLang="de-DE" dirty="0"/>
              <a:t>LK 1:25‘000			</a:t>
            </a:r>
            <a:endParaRPr lang="de-CH" altLang="de-DE" b="1" dirty="0">
              <a:solidFill>
                <a:srgbClr val="FF0000"/>
              </a:solidFill>
            </a:endParaRPr>
          </a:p>
          <a:p>
            <a:endParaRPr lang="de-CH" dirty="0"/>
          </a:p>
        </p:txBody>
      </p:sp>
      <p:sp>
        <p:nvSpPr>
          <p:cNvPr id="3" name="Foliennummernplatzhalter 2">
            <a:extLst>
              <a:ext uri="{FF2B5EF4-FFF2-40B4-BE49-F238E27FC236}">
                <a16:creationId xmlns:a16="http://schemas.microsoft.com/office/drawing/2014/main" id="{0A1B7046-8088-0E8A-3BB0-1F245A9495B5}"/>
              </a:ext>
            </a:extLst>
          </p:cNvPr>
          <p:cNvSpPr>
            <a:spLocks noGrp="1"/>
          </p:cNvSpPr>
          <p:nvPr>
            <p:ph type="sldNum" sz="quarter" idx="12"/>
          </p:nvPr>
        </p:nvSpPr>
        <p:spPr/>
        <p:txBody>
          <a:bodyPr/>
          <a:lstStyle/>
          <a:p>
            <a:pPr>
              <a:defRPr/>
            </a:pPr>
            <a:fld id="{B99F2807-602A-47D3-9714-670AD5065F2C}" type="slidenum">
              <a:rPr lang="de-CH" smtClean="0"/>
              <a:pPr>
                <a:defRPr/>
              </a:pPr>
              <a:t>10</a:t>
            </a:fld>
            <a:endParaRPr lang="de-CH" dirty="0"/>
          </a:p>
        </p:txBody>
      </p:sp>
      <p:sp>
        <p:nvSpPr>
          <p:cNvPr id="4" name="Titel 3">
            <a:extLst>
              <a:ext uri="{FF2B5EF4-FFF2-40B4-BE49-F238E27FC236}">
                <a16:creationId xmlns:a16="http://schemas.microsoft.com/office/drawing/2014/main" id="{8E0BCF97-27D0-E752-5FF9-BFB478751971}"/>
              </a:ext>
            </a:extLst>
          </p:cNvPr>
          <p:cNvSpPr>
            <a:spLocks noGrp="1"/>
          </p:cNvSpPr>
          <p:nvPr>
            <p:ph type="title"/>
          </p:nvPr>
        </p:nvSpPr>
        <p:spPr/>
        <p:txBody>
          <a:bodyPr/>
          <a:lstStyle/>
          <a:p>
            <a:r>
              <a:rPr lang="de-CH" dirty="0" err="1"/>
              <a:t>Les</a:t>
            </a:r>
            <a:r>
              <a:rPr lang="de-CH" dirty="0"/>
              <a:t> </a:t>
            </a:r>
            <a:r>
              <a:rPr lang="de-CH" dirty="0" err="1"/>
              <a:t>couleurs</a:t>
            </a:r>
            <a:endParaRPr lang="de-CH" dirty="0"/>
          </a:p>
        </p:txBody>
      </p:sp>
      <p:pic>
        <p:nvPicPr>
          <p:cNvPr id="5" name="Picture 1028" descr="leuk_025_karte_01">
            <a:extLst>
              <a:ext uri="{FF2B5EF4-FFF2-40B4-BE49-F238E27FC236}">
                <a16:creationId xmlns:a16="http://schemas.microsoft.com/office/drawing/2014/main" id="{AA858003-22FA-8F3D-FA9D-702356C03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650" y="1988840"/>
            <a:ext cx="9720699" cy="468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9450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5332170-0DA5-F05B-3DAF-C55FE16AD55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43E2E6D-7605-F21E-6B9E-812BDC2746CA}"/>
              </a:ext>
            </a:extLst>
          </p:cNvPr>
          <p:cNvSpPr>
            <a:spLocks noGrp="1"/>
          </p:cNvSpPr>
          <p:nvPr>
            <p:ph type="sldNum" sz="quarter" idx="12"/>
          </p:nvPr>
        </p:nvSpPr>
        <p:spPr/>
        <p:txBody>
          <a:bodyPr/>
          <a:lstStyle/>
          <a:p>
            <a:pPr>
              <a:defRPr/>
            </a:pPr>
            <a:fld id="{B99F2807-602A-47D3-9714-670AD5065F2C}" type="slidenum">
              <a:rPr lang="de-CH" smtClean="0"/>
              <a:pPr>
                <a:defRPr/>
              </a:pPr>
              <a:t>100</a:t>
            </a:fld>
            <a:endParaRPr lang="de-CH" dirty="0"/>
          </a:p>
        </p:txBody>
      </p:sp>
      <p:sp>
        <p:nvSpPr>
          <p:cNvPr id="20" name="Rectangle 2">
            <a:extLst>
              <a:ext uri="{FF2B5EF4-FFF2-40B4-BE49-F238E27FC236}">
                <a16:creationId xmlns:a16="http://schemas.microsoft.com/office/drawing/2014/main" id="{654BBF4D-310B-FF7D-439A-37FACF082B28}"/>
              </a:ext>
            </a:extLst>
          </p:cNvPr>
          <p:cNvSpPr txBox="1">
            <a:spLocks noChangeArrowheads="1"/>
          </p:cNvSpPr>
          <p:nvPr/>
        </p:nvSpPr>
        <p:spPr>
          <a:xfrm>
            <a:off x="407368" y="331658"/>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Différentes</a:t>
            </a:r>
            <a:r>
              <a:rPr lang="de-CH" altLang="de-DE" dirty="0"/>
              <a:t> </a:t>
            </a:r>
            <a:r>
              <a:rPr lang="de-CH" altLang="de-DE" dirty="0" err="1"/>
              <a:t>formes</a:t>
            </a:r>
            <a:r>
              <a:rPr lang="de-CH" altLang="de-DE" dirty="0"/>
              <a:t> de </a:t>
            </a:r>
            <a:r>
              <a:rPr lang="de-CH" altLang="de-DE" dirty="0" err="1"/>
              <a:t>courses</a:t>
            </a:r>
            <a:r>
              <a:rPr lang="de-CH" altLang="de-DE" dirty="0"/>
              <a:t> (CO)</a:t>
            </a:r>
          </a:p>
        </p:txBody>
      </p:sp>
      <p:sp>
        <p:nvSpPr>
          <p:cNvPr id="21" name="AutoShape 19">
            <a:extLst>
              <a:ext uri="{FF2B5EF4-FFF2-40B4-BE49-F238E27FC236}">
                <a16:creationId xmlns:a16="http://schemas.microsoft.com/office/drawing/2014/main" id="{DEED86AA-B527-9930-96CF-CD45F15F265F}"/>
              </a:ext>
            </a:extLst>
          </p:cNvPr>
          <p:cNvSpPr>
            <a:spLocks noChangeArrowheads="1"/>
          </p:cNvSpPr>
          <p:nvPr/>
        </p:nvSpPr>
        <p:spPr bwMode="auto">
          <a:xfrm>
            <a:off x="1754560" y="2284140"/>
            <a:ext cx="381000" cy="346075"/>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2" name="Oval 26">
            <a:extLst>
              <a:ext uri="{FF2B5EF4-FFF2-40B4-BE49-F238E27FC236}">
                <a16:creationId xmlns:a16="http://schemas.microsoft.com/office/drawing/2014/main" id="{FBB3F782-1117-1608-039F-1F2E9C712D87}"/>
              </a:ext>
            </a:extLst>
          </p:cNvPr>
          <p:cNvSpPr>
            <a:spLocks noChangeArrowheads="1"/>
          </p:cNvSpPr>
          <p:nvPr/>
        </p:nvSpPr>
        <p:spPr bwMode="auto">
          <a:xfrm>
            <a:off x="4497760" y="3503340"/>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23" name="Oval 27">
            <a:extLst>
              <a:ext uri="{FF2B5EF4-FFF2-40B4-BE49-F238E27FC236}">
                <a16:creationId xmlns:a16="http://schemas.microsoft.com/office/drawing/2014/main" id="{8C0416D3-EE01-6E83-819D-B790F698B46A}"/>
              </a:ext>
            </a:extLst>
          </p:cNvPr>
          <p:cNvSpPr>
            <a:spLocks noChangeArrowheads="1"/>
          </p:cNvSpPr>
          <p:nvPr/>
        </p:nvSpPr>
        <p:spPr bwMode="auto">
          <a:xfrm>
            <a:off x="6859960" y="4417740"/>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sp>
        <p:nvSpPr>
          <p:cNvPr id="24" name="Oval 28">
            <a:extLst>
              <a:ext uri="{FF2B5EF4-FFF2-40B4-BE49-F238E27FC236}">
                <a16:creationId xmlns:a16="http://schemas.microsoft.com/office/drawing/2014/main" id="{00272BE3-31DB-9D88-EC53-2838CCC75D4F}"/>
              </a:ext>
            </a:extLst>
          </p:cNvPr>
          <p:cNvSpPr>
            <a:spLocks noChangeArrowheads="1"/>
          </p:cNvSpPr>
          <p:nvPr/>
        </p:nvSpPr>
        <p:spPr bwMode="auto">
          <a:xfrm>
            <a:off x="6707560" y="2360340"/>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25" name="Oval 29">
            <a:extLst>
              <a:ext uri="{FF2B5EF4-FFF2-40B4-BE49-F238E27FC236}">
                <a16:creationId xmlns:a16="http://schemas.microsoft.com/office/drawing/2014/main" id="{D3A91A91-6DBF-120E-07F3-87E0A41F7E22}"/>
              </a:ext>
            </a:extLst>
          </p:cNvPr>
          <p:cNvSpPr>
            <a:spLocks noChangeArrowheads="1"/>
          </p:cNvSpPr>
          <p:nvPr/>
        </p:nvSpPr>
        <p:spPr bwMode="auto">
          <a:xfrm>
            <a:off x="3659560" y="1826940"/>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grpSp>
        <p:nvGrpSpPr>
          <p:cNvPr id="26" name="Group 34">
            <a:extLst>
              <a:ext uri="{FF2B5EF4-FFF2-40B4-BE49-F238E27FC236}">
                <a16:creationId xmlns:a16="http://schemas.microsoft.com/office/drawing/2014/main" id="{72DDC1AC-A0AB-6035-319F-A12668FCC7C8}"/>
              </a:ext>
            </a:extLst>
          </p:cNvPr>
          <p:cNvGrpSpPr>
            <a:grpSpLocks/>
          </p:cNvGrpSpPr>
          <p:nvPr/>
        </p:nvGrpSpPr>
        <p:grpSpPr bwMode="auto">
          <a:xfrm>
            <a:off x="2287960" y="4493940"/>
            <a:ext cx="457200" cy="457200"/>
            <a:chOff x="1008" y="1200"/>
            <a:chExt cx="576" cy="576"/>
          </a:xfrm>
        </p:grpSpPr>
        <p:sp>
          <p:nvSpPr>
            <p:cNvPr id="27" name="Oval 35">
              <a:extLst>
                <a:ext uri="{FF2B5EF4-FFF2-40B4-BE49-F238E27FC236}">
                  <a16:creationId xmlns:a16="http://schemas.microsoft.com/office/drawing/2014/main" id="{711E78C4-8C0C-729B-6150-E840B5458279}"/>
                </a:ext>
              </a:extLst>
            </p:cNvPr>
            <p:cNvSpPr>
              <a:spLocks noChangeArrowheads="1"/>
            </p:cNvSpPr>
            <p:nvPr/>
          </p:nvSpPr>
          <p:spPr bwMode="auto">
            <a:xfrm>
              <a:off x="1008" y="120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8" name="Oval 36">
              <a:extLst>
                <a:ext uri="{FF2B5EF4-FFF2-40B4-BE49-F238E27FC236}">
                  <a16:creationId xmlns:a16="http://schemas.microsoft.com/office/drawing/2014/main" id="{313BC547-3C25-0BB2-7799-216EED195097}"/>
                </a:ext>
              </a:extLst>
            </p:cNvPr>
            <p:cNvSpPr>
              <a:spLocks noChangeArrowheads="1"/>
            </p:cNvSpPr>
            <p:nvPr/>
          </p:nvSpPr>
          <p:spPr bwMode="auto">
            <a:xfrm>
              <a:off x="1104" y="1296"/>
              <a:ext cx="384"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29" name="Text Box 37">
            <a:extLst>
              <a:ext uri="{FF2B5EF4-FFF2-40B4-BE49-F238E27FC236}">
                <a16:creationId xmlns:a16="http://schemas.microsoft.com/office/drawing/2014/main" id="{8DE13384-9286-6970-B252-FC61E8140EED}"/>
              </a:ext>
            </a:extLst>
          </p:cNvPr>
          <p:cNvSpPr txBox="1">
            <a:spLocks noChangeArrowheads="1"/>
          </p:cNvSpPr>
          <p:nvPr/>
        </p:nvSpPr>
        <p:spPr bwMode="auto">
          <a:xfrm>
            <a:off x="1384673" y="2665140"/>
            <a:ext cx="1109662"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Départ</a:t>
            </a:r>
          </a:p>
        </p:txBody>
      </p:sp>
      <p:sp>
        <p:nvSpPr>
          <p:cNvPr id="30" name="Text Box 41">
            <a:extLst>
              <a:ext uri="{FF2B5EF4-FFF2-40B4-BE49-F238E27FC236}">
                <a16:creationId xmlns:a16="http://schemas.microsoft.com/office/drawing/2014/main" id="{6E7AA2DA-6DF5-DC3A-D5F1-A23500719813}"/>
              </a:ext>
            </a:extLst>
          </p:cNvPr>
          <p:cNvSpPr txBox="1">
            <a:spLocks noChangeArrowheads="1"/>
          </p:cNvSpPr>
          <p:nvPr/>
        </p:nvSpPr>
        <p:spPr bwMode="auto">
          <a:xfrm>
            <a:off x="1968873" y="4951140"/>
            <a:ext cx="116205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Arrivée</a:t>
            </a:r>
          </a:p>
        </p:txBody>
      </p:sp>
      <p:sp>
        <p:nvSpPr>
          <p:cNvPr id="31" name="Line 42">
            <a:extLst>
              <a:ext uri="{FF2B5EF4-FFF2-40B4-BE49-F238E27FC236}">
                <a16:creationId xmlns:a16="http://schemas.microsoft.com/office/drawing/2014/main" id="{DFD85A44-B627-74C0-40B8-2325C64D7E3C}"/>
              </a:ext>
            </a:extLst>
          </p:cNvPr>
          <p:cNvSpPr>
            <a:spLocks noChangeShapeType="1"/>
          </p:cNvSpPr>
          <p:nvPr/>
        </p:nvSpPr>
        <p:spPr bwMode="auto">
          <a:xfrm flipV="1">
            <a:off x="2135560" y="2055540"/>
            <a:ext cx="1371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2" name="Line 44">
            <a:extLst>
              <a:ext uri="{FF2B5EF4-FFF2-40B4-BE49-F238E27FC236}">
                <a16:creationId xmlns:a16="http://schemas.microsoft.com/office/drawing/2014/main" id="{4DCAF918-CE9D-1CBF-05A5-4D146C80BF40}"/>
              </a:ext>
            </a:extLst>
          </p:cNvPr>
          <p:cNvSpPr>
            <a:spLocks noChangeShapeType="1"/>
          </p:cNvSpPr>
          <p:nvPr/>
        </p:nvSpPr>
        <p:spPr bwMode="auto">
          <a:xfrm rot="1424683" flipV="1">
            <a:off x="4334248" y="2042840"/>
            <a:ext cx="2146300" cy="5238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3" name="Line 45">
            <a:extLst>
              <a:ext uri="{FF2B5EF4-FFF2-40B4-BE49-F238E27FC236}">
                <a16:creationId xmlns:a16="http://schemas.microsoft.com/office/drawing/2014/main" id="{CEAFF7D0-DB17-0F18-FBA8-4D840C9EAB6B}"/>
              </a:ext>
            </a:extLst>
          </p:cNvPr>
          <p:cNvSpPr>
            <a:spLocks noChangeShapeType="1"/>
          </p:cNvSpPr>
          <p:nvPr/>
        </p:nvSpPr>
        <p:spPr bwMode="auto">
          <a:xfrm rot="6060769" flipV="1">
            <a:off x="6288460" y="3427140"/>
            <a:ext cx="1371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4" name="Line 46">
            <a:extLst>
              <a:ext uri="{FF2B5EF4-FFF2-40B4-BE49-F238E27FC236}">
                <a16:creationId xmlns:a16="http://schemas.microsoft.com/office/drawing/2014/main" id="{4C63F092-347F-740D-6437-D5FF719832A6}"/>
              </a:ext>
            </a:extLst>
          </p:cNvPr>
          <p:cNvSpPr>
            <a:spLocks noChangeShapeType="1"/>
          </p:cNvSpPr>
          <p:nvPr/>
        </p:nvSpPr>
        <p:spPr bwMode="auto">
          <a:xfrm rot="13119716" flipV="1">
            <a:off x="5107360" y="3884340"/>
            <a:ext cx="16764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5" name="Line 47">
            <a:extLst>
              <a:ext uri="{FF2B5EF4-FFF2-40B4-BE49-F238E27FC236}">
                <a16:creationId xmlns:a16="http://schemas.microsoft.com/office/drawing/2014/main" id="{29A28703-9622-32EB-DD04-7B56151B6FC0}"/>
              </a:ext>
            </a:extLst>
          </p:cNvPr>
          <p:cNvSpPr>
            <a:spLocks noChangeShapeType="1"/>
          </p:cNvSpPr>
          <p:nvPr/>
        </p:nvSpPr>
        <p:spPr bwMode="auto">
          <a:xfrm flipH="1">
            <a:off x="2897560" y="3884340"/>
            <a:ext cx="14478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Tree>
    <p:extLst>
      <p:ext uri="{BB962C8B-B14F-4D97-AF65-F5344CB8AC3E}">
        <p14:creationId xmlns:p14="http://schemas.microsoft.com/office/powerpoint/2010/main" val="1650152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1AECAA3-024E-7735-77D5-B9A7122FA8C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E045B71-9445-BDC1-0049-A487965E11B5}"/>
              </a:ext>
            </a:extLst>
          </p:cNvPr>
          <p:cNvSpPr>
            <a:spLocks noGrp="1"/>
          </p:cNvSpPr>
          <p:nvPr>
            <p:ph type="sldNum" sz="quarter" idx="12"/>
          </p:nvPr>
        </p:nvSpPr>
        <p:spPr/>
        <p:txBody>
          <a:bodyPr/>
          <a:lstStyle/>
          <a:p>
            <a:pPr>
              <a:defRPr/>
            </a:pPr>
            <a:fld id="{B99F2807-602A-47D3-9714-670AD5065F2C}" type="slidenum">
              <a:rPr lang="de-CH" smtClean="0"/>
              <a:pPr>
                <a:defRPr/>
              </a:pPr>
              <a:t>101</a:t>
            </a:fld>
            <a:endParaRPr lang="de-CH" dirty="0"/>
          </a:p>
        </p:txBody>
      </p:sp>
      <p:sp>
        <p:nvSpPr>
          <p:cNvPr id="20" name="Rectangle 2">
            <a:extLst>
              <a:ext uri="{FF2B5EF4-FFF2-40B4-BE49-F238E27FC236}">
                <a16:creationId xmlns:a16="http://schemas.microsoft.com/office/drawing/2014/main" id="{14035F4F-83C4-B368-4B72-4DB1110012F0}"/>
              </a:ext>
            </a:extLst>
          </p:cNvPr>
          <p:cNvSpPr txBox="1">
            <a:spLocks noChangeArrowheads="1"/>
          </p:cNvSpPr>
          <p:nvPr/>
        </p:nvSpPr>
        <p:spPr>
          <a:xfrm>
            <a:off x="407368" y="348800"/>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Différentes</a:t>
            </a:r>
            <a:r>
              <a:rPr lang="de-CH" altLang="de-DE" dirty="0"/>
              <a:t> </a:t>
            </a:r>
            <a:r>
              <a:rPr lang="de-CH" altLang="de-DE" dirty="0" err="1"/>
              <a:t>formes</a:t>
            </a:r>
            <a:r>
              <a:rPr lang="de-CH" altLang="de-DE" dirty="0"/>
              <a:t> de </a:t>
            </a:r>
            <a:r>
              <a:rPr lang="de-CH" altLang="de-DE" dirty="0" err="1"/>
              <a:t>courses</a:t>
            </a:r>
            <a:r>
              <a:rPr lang="de-CH" altLang="de-DE" dirty="0"/>
              <a:t> (CO)</a:t>
            </a:r>
          </a:p>
        </p:txBody>
      </p:sp>
      <p:sp>
        <p:nvSpPr>
          <p:cNvPr id="21" name="AutoShape 4">
            <a:extLst>
              <a:ext uri="{FF2B5EF4-FFF2-40B4-BE49-F238E27FC236}">
                <a16:creationId xmlns:a16="http://schemas.microsoft.com/office/drawing/2014/main" id="{CD841A47-ADCE-D483-CE66-B4A4D728A49C}"/>
              </a:ext>
            </a:extLst>
          </p:cNvPr>
          <p:cNvSpPr>
            <a:spLocks noChangeArrowheads="1"/>
          </p:cNvSpPr>
          <p:nvPr/>
        </p:nvSpPr>
        <p:spPr bwMode="auto">
          <a:xfrm>
            <a:off x="1847850" y="2316262"/>
            <a:ext cx="381000" cy="346075"/>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2" name="Oval 5">
            <a:extLst>
              <a:ext uri="{FF2B5EF4-FFF2-40B4-BE49-F238E27FC236}">
                <a16:creationId xmlns:a16="http://schemas.microsoft.com/office/drawing/2014/main" id="{B380C454-E505-8A93-30D2-34E5585ECAE9}"/>
              </a:ext>
            </a:extLst>
          </p:cNvPr>
          <p:cNvSpPr>
            <a:spLocks noChangeArrowheads="1"/>
          </p:cNvSpPr>
          <p:nvPr/>
        </p:nvSpPr>
        <p:spPr bwMode="auto">
          <a:xfrm>
            <a:off x="4591050" y="3535462"/>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23" name="Oval 6">
            <a:extLst>
              <a:ext uri="{FF2B5EF4-FFF2-40B4-BE49-F238E27FC236}">
                <a16:creationId xmlns:a16="http://schemas.microsoft.com/office/drawing/2014/main" id="{4CF91568-BB9E-88B0-91A5-327D3D768E54}"/>
              </a:ext>
            </a:extLst>
          </p:cNvPr>
          <p:cNvSpPr>
            <a:spLocks noChangeArrowheads="1"/>
          </p:cNvSpPr>
          <p:nvPr/>
        </p:nvSpPr>
        <p:spPr bwMode="auto">
          <a:xfrm>
            <a:off x="6953250" y="4449862"/>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sp>
        <p:nvSpPr>
          <p:cNvPr id="24" name="Oval 7">
            <a:extLst>
              <a:ext uri="{FF2B5EF4-FFF2-40B4-BE49-F238E27FC236}">
                <a16:creationId xmlns:a16="http://schemas.microsoft.com/office/drawing/2014/main" id="{76DEC048-D24B-8EAA-54D1-3EEAD8CA8161}"/>
              </a:ext>
            </a:extLst>
          </p:cNvPr>
          <p:cNvSpPr>
            <a:spLocks noChangeArrowheads="1"/>
          </p:cNvSpPr>
          <p:nvPr/>
        </p:nvSpPr>
        <p:spPr bwMode="auto">
          <a:xfrm>
            <a:off x="6800850" y="2392462"/>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25" name="Oval 8">
            <a:extLst>
              <a:ext uri="{FF2B5EF4-FFF2-40B4-BE49-F238E27FC236}">
                <a16:creationId xmlns:a16="http://schemas.microsoft.com/office/drawing/2014/main" id="{72CDD58D-3322-7E1B-B564-4E3386011FFA}"/>
              </a:ext>
            </a:extLst>
          </p:cNvPr>
          <p:cNvSpPr>
            <a:spLocks noChangeArrowheads="1"/>
          </p:cNvSpPr>
          <p:nvPr/>
        </p:nvSpPr>
        <p:spPr bwMode="auto">
          <a:xfrm>
            <a:off x="3752850" y="1859062"/>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grpSp>
        <p:nvGrpSpPr>
          <p:cNvPr id="26" name="Group 9">
            <a:extLst>
              <a:ext uri="{FF2B5EF4-FFF2-40B4-BE49-F238E27FC236}">
                <a16:creationId xmlns:a16="http://schemas.microsoft.com/office/drawing/2014/main" id="{B2AB3118-E6DF-54F6-E713-9D7D4E2CC1A2}"/>
              </a:ext>
            </a:extLst>
          </p:cNvPr>
          <p:cNvGrpSpPr>
            <a:grpSpLocks/>
          </p:cNvGrpSpPr>
          <p:nvPr/>
        </p:nvGrpSpPr>
        <p:grpSpPr bwMode="auto">
          <a:xfrm>
            <a:off x="2381250" y="4526062"/>
            <a:ext cx="457200" cy="457200"/>
            <a:chOff x="1008" y="1200"/>
            <a:chExt cx="576" cy="576"/>
          </a:xfrm>
        </p:grpSpPr>
        <p:sp>
          <p:nvSpPr>
            <p:cNvPr id="27" name="Oval 10">
              <a:extLst>
                <a:ext uri="{FF2B5EF4-FFF2-40B4-BE49-F238E27FC236}">
                  <a16:creationId xmlns:a16="http://schemas.microsoft.com/office/drawing/2014/main" id="{DEE56A02-B70F-278A-BF7E-CC6314F83A36}"/>
                </a:ext>
              </a:extLst>
            </p:cNvPr>
            <p:cNvSpPr>
              <a:spLocks noChangeArrowheads="1"/>
            </p:cNvSpPr>
            <p:nvPr/>
          </p:nvSpPr>
          <p:spPr bwMode="auto">
            <a:xfrm>
              <a:off x="1008" y="120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8" name="Oval 11">
              <a:extLst>
                <a:ext uri="{FF2B5EF4-FFF2-40B4-BE49-F238E27FC236}">
                  <a16:creationId xmlns:a16="http://schemas.microsoft.com/office/drawing/2014/main" id="{A639681E-8CE3-0B31-40ED-72350B9FF789}"/>
                </a:ext>
              </a:extLst>
            </p:cNvPr>
            <p:cNvSpPr>
              <a:spLocks noChangeArrowheads="1"/>
            </p:cNvSpPr>
            <p:nvPr/>
          </p:nvSpPr>
          <p:spPr bwMode="auto">
            <a:xfrm>
              <a:off x="1104" y="1296"/>
              <a:ext cx="384"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29" name="Text Box 12">
            <a:extLst>
              <a:ext uri="{FF2B5EF4-FFF2-40B4-BE49-F238E27FC236}">
                <a16:creationId xmlns:a16="http://schemas.microsoft.com/office/drawing/2014/main" id="{AE0FD2ED-049D-1B9C-7DD7-CE312E8D4F8C}"/>
              </a:ext>
            </a:extLst>
          </p:cNvPr>
          <p:cNvSpPr txBox="1">
            <a:spLocks noChangeArrowheads="1"/>
          </p:cNvSpPr>
          <p:nvPr/>
        </p:nvSpPr>
        <p:spPr bwMode="auto">
          <a:xfrm>
            <a:off x="1477963" y="2697262"/>
            <a:ext cx="11096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Départ</a:t>
            </a:r>
          </a:p>
        </p:txBody>
      </p:sp>
      <p:sp>
        <p:nvSpPr>
          <p:cNvPr id="30" name="Text Box 13">
            <a:extLst>
              <a:ext uri="{FF2B5EF4-FFF2-40B4-BE49-F238E27FC236}">
                <a16:creationId xmlns:a16="http://schemas.microsoft.com/office/drawing/2014/main" id="{DF828364-4CEF-4E10-577A-900AE3F74B77}"/>
              </a:ext>
            </a:extLst>
          </p:cNvPr>
          <p:cNvSpPr txBox="1">
            <a:spLocks noChangeArrowheads="1"/>
          </p:cNvSpPr>
          <p:nvPr/>
        </p:nvSpPr>
        <p:spPr bwMode="auto">
          <a:xfrm>
            <a:off x="2062163" y="4983262"/>
            <a:ext cx="116205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Arrivée</a:t>
            </a:r>
          </a:p>
        </p:txBody>
      </p:sp>
      <p:sp>
        <p:nvSpPr>
          <p:cNvPr id="31" name="Line 14">
            <a:extLst>
              <a:ext uri="{FF2B5EF4-FFF2-40B4-BE49-F238E27FC236}">
                <a16:creationId xmlns:a16="http://schemas.microsoft.com/office/drawing/2014/main" id="{0268C007-76B4-ECBC-DA9D-D61F617BD422}"/>
              </a:ext>
            </a:extLst>
          </p:cNvPr>
          <p:cNvSpPr>
            <a:spLocks noChangeShapeType="1"/>
          </p:cNvSpPr>
          <p:nvPr/>
        </p:nvSpPr>
        <p:spPr bwMode="auto">
          <a:xfrm flipV="1">
            <a:off x="2228850" y="2087662"/>
            <a:ext cx="1371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2" name="Line 15">
            <a:extLst>
              <a:ext uri="{FF2B5EF4-FFF2-40B4-BE49-F238E27FC236}">
                <a16:creationId xmlns:a16="http://schemas.microsoft.com/office/drawing/2014/main" id="{5B99E079-2788-97D2-70BD-8CC127E1CAF2}"/>
              </a:ext>
            </a:extLst>
          </p:cNvPr>
          <p:cNvSpPr>
            <a:spLocks noChangeShapeType="1"/>
          </p:cNvSpPr>
          <p:nvPr/>
        </p:nvSpPr>
        <p:spPr bwMode="auto">
          <a:xfrm>
            <a:off x="4057650" y="2392462"/>
            <a:ext cx="533400" cy="1066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3" name="Line 16">
            <a:extLst>
              <a:ext uri="{FF2B5EF4-FFF2-40B4-BE49-F238E27FC236}">
                <a16:creationId xmlns:a16="http://schemas.microsoft.com/office/drawing/2014/main" id="{A055F63D-EE04-4373-268D-D29BFCD68A17}"/>
              </a:ext>
            </a:extLst>
          </p:cNvPr>
          <p:cNvSpPr>
            <a:spLocks noChangeShapeType="1"/>
          </p:cNvSpPr>
          <p:nvPr/>
        </p:nvSpPr>
        <p:spPr bwMode="auto">
          <a:xfrm flipV="1">
            <a:off x="5200650" y="2773462"/>
            <a:ext cx="1447800" cy="838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4" name="Line 17">
            <a:extLst>
              <a:ext uri="{FF2B5EF4-FFF2-40B4-BE49-F238E27FC236}">
                <a16:creationId xmlns:a16="http://schemas.microsoft.com/office/drawing/2014/main" id="{0CC9615B-81D8-EF38-B12F-F6CA384AD4F2}"/>
              </a:ext>
            </a:extLst>
          </p:cNvPr>
          <p:cNvSpPr>
            <a:spLocks noChangeShapeType="1"/>
          </p:cNvSpPr>
          <p:nvPr/>
        </p:nvSpPr>
        <p:spPr bwMode="auto">
          <a:xfrm>
            <a:off x="7105650" y="3002062"/>
            <a:ext cx="0" cy="1295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5" name="Line 18">
            <a:extLst>
              <a:ext uri="{FF2B5EF4-FFF2-40B4-BE49-F238E27FC236}">
                <a16:creationId xmlns:a16="http://schemas.microsoft.com/office/drawing/2014/main" id="{E5D3F27D-5271-0B98-9027-E78A44270B91}"/>
              </a:ext>
            </a:extLst>
          </p:cNvPr>
          <p:cNvSpPr>
            <a:spLocks noChangeShapeType="1"/>
          </p:cNvSpPr>
          <p:nvPr/>
        </p:nvSpPr>
        <p:spPr bwMode="auto">
          <a:xfrm flipH="1" flipV="1">
            <a:off x="2990850" y="4754662"/>
            <a:ext cx="3886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Tree>
    <p:extLst>
      <p:ext uri="{BB962C8B-B14F-4D97-AF65-F5344CB8AC3E}">
        <p14:creationId xmlns:p14="http://schemas.microsoft.com/office/powerpoint/2010/main" val="1411311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7E0F8C-83B8-C90F-C83D-0539D4E7A52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0B878B2-4524-E928-EC87-85CF019BA42F}"/>
              </a:ext>
            </a:extLst>
          </p:cNvPr>
          <p:cNvSpPr>
            <a:spLocks noGrp="1"/>
          </p:cNvSpPr>
          <p:nvPr>
            <p:ph type="sldNum" sz="quarter" idx="12"/>
          </p:nvPr>
        </p:nvSpPr>
        <p:spPr/>
        <p:txBody>
          <a:bodyPr/>
          <a:lstStyle/>
          <a:p>
            <a:pPr>
              <a:defRPr/>
            </a:pPr>
            <a:fld id="{B99F2807-602A-47D3-9714-670AD5065F2C}" type="slidenum">
              <a:rPr lang="de-CH" smtClean="0"/>
              <a:pPr>
                <a:defRPr/>
              </a:pPr>
              <a:t>102</a:t>
            </a:fld>
            <a:endParaRPr lang="de-CH" dirty="0"/>
          </a:p>
        </p:txBody>
      </p:sp>
      <p:sp>
        <p:nvSpPr>
          <p:cNvPr id="21" name="Rectangle 2">
            <a:extLst>
              <a:ext uri="{FF2B5EF4-FFF2-40B4-BE49-F238E27FC236}">
                <a16:creationId xmlns:a16="http://schemas.microsoft.com/office/drawing/2014/main" id="{6676C211-4A69-FA48-AB91-BB55E9470B48}"/>
              </a:ext>
            </a:extLst>
          </p:cNvPr>
          <p:cNvSpPr txBox="1">
            <a:spLocks noChangeArrowheads="1"/>
          </p:cNvSpPr>
          <p:nvPr/>
        </p:nvSpPr>
        <p:spPr>
          <a:xfrm>
            <a:off x="407368" y="340241"/>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Différentes</a:t>
            </a:r>
            <a:r>
              <a:rPr lang="de-CH" altLang="de-DE" dirty="0"/>
              <a:t> </a:t>
            </a:r>
            <a:r>
              <a:rPr lang="de-CH" altLang="de-DE" dirty="0" err="1"/>
              <a:t>formes</a:t>
            </a:r>
            <a:r>
              <a:rPr lang="de-CH" altLang="de-DE" dirty="0"/>
              <a:t> de </a:t>
            </a:r>
            <a:r>
              <a:rPr lang="de-CH" altLang="de-DE" dirty="0" err="1"/>
              <a:t>courses</a:t>
            </a:r>
            <a:r>
              <a:rPr lang="de-CH" altLang="de-DE" dirty="0"/>
              <a:t> (CO)</a:t>
            </a:r>
          </a:p>
        </p:txBody>
      </p:sp>
      <p:sp>
        <p:nvSpPr>
          <p:cNvPr id="22" name="AutoShape 4">
            <a:extLst>
              <a:ext uri="{FF2B5EF4-FFF2-40B4-BE49-F238E27FC236}">
                <a16:creationId xmlns:a16="http://schemas.microsoft.com/office/drawing/2014/main" id="{BC6671F1-D616-D6E3-DF52-554FE037E1D3}"/>
              </a:ext>
            </a:extLst>
          </p:cNvPr>
          <p:cNvSpPr>
            <a:spLocks noChangeArrowheads="1"/>
          </p:cNvSpPr>
          <p:nvPr/>
        </p:nvSpPr>
        <p:spPr bwMode="auto">
          <a:xfrm>
            <a:off x="1847850" y="2316262"/>
            <a:ext cx="381000" cy="346075"/>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3" name="Oval 5">
            <a:extLst>
              <a:ext uri="{FF2B5EF4-FFF2-40B4-BE49-F238E27FC236}">
                <a16:creationId xmlns:a16="http://schemas.microsoft.com/office/drawing/2014/main" id="{61AECCD3-15AF-EC94-1F7C-04816745D3CE}"/>
              </a:ext>
            </a:extLst>
          </p:cNvPr>
          <p:cNvSpPr>
            <a:spLocks noChangeArrowheads="1"/>
          </p:cNvSpPr>
          <p:nvPr/>
        </p:nvSpPr>
        <p:spPr bwMode="auto">
          <a:xfrm>
            <a:off x="4591050" y="3535462"/>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24" name="Oval 6">
            <a:extLst>
              <a:ext uri="{FF2B5EF4-FFF2-40B4-BE49-F238E27FC236}">
                <a16:creationId xmlns:a16="http://schemas.microsoft.com/office/drawing/2014/main" id="{9DD39DE5-845F-1C91-17A4-9B41CF8BB3D7}"/>
              </a:ext>
            </a:extLst>
          </p:cNvPr>
          <p:cNvSpPr>
            <a:spLocks noChangeArrowheads="1"/>
          </p:cNvSpPr>
          <p:nvPr/>
        </p:nvSpPr>
        <p:spPr bwMode="auto">
          <a:xfrm>
            <a:off x="6953250" y="4449862"/>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sp>
        <p:nvSpPr>
          <p:cNvPr id="25" name="Oval 7">
            <a:extLst>
              <a:ext uri="{FF2B5EF4-FFF2-40B4-BE49-F238E27FC236}">
                <a16:creationId xmlns:a16="http://schemas.microsoft.com/office/drawing/2014/main" id="{77A390B5-5BAF-BDE1-7275-6337B6836E06}"/>
              </a:ext>
            </a:extLst>
          </p:cNvPr>
          <p:cNvSpPr>
            <a:spLocks noChangeArrowheads="1"/>
          </p:cNvSpPr>
          <p:nvPr/>
        </p:nvSpPr>
        <p:spPr bwMode="auto">
          <a:xfrm>
            <a:off x="6800850" y="2392462"/>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26" name="Oval 8">
            <a:extLst>
              <a:ext uri="{FF2B5EF4-FFF2-40B4-BE49-F238E27FC236}">
                <a16:creationId xmlns:a16="http://schemas.microsoft.com/office/drawing/2014/main" id="{F2B137EA-2112-9A62-23B2-5518E5084592}"/>
              </a:ext>
            </a:extLst>
          </p:cNvPr>
          <p:cNvSpPr>
            <a:spLocks noChangeArrowheads="1"/>
          </p:cNvSpPr>
          <p:nvPr/>
        </p:nvSpPr>
        <p:spPr bwMode="auto">
          <a:xfrm>
            <a:off x="3752850" y="1859062"/>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grpSp>
        <p:nvGrpSpPr>
          <p:cNvPr id="27" name="Group 9">
            <a:extLst>
              <a:ext uri="{FF2B5EF4-FFF2-40B4-BE49-F238E27FC236}">
                <a16:creationId xmlns:a16="http://schemas.microsoft.com/office/drawing/2014/main" id="{178DAE62-6655-D7B9-5F60-56D2F191AEA5}"/>
              </a:ext>
            </a:extLst>
          </p:cNvPr>
          <p:cNvGrpSpPr>
            <a:grpSpLocks/>
          </p:cNvGrpSpPr>
          <p:nvPr/>
        </p:nvGrpSpPr>
        <p:grpSpPr bwMode="auto">
          <a:xfrm>
            <a:off x="2381250" y="4526062"/>
            <a:ext cx="457200" cy="457200"/>
            <a:chOff x="1008" y="1200"/>
            <a:chExt cx="576" cy="576"/>
          </a:xfrm>
        </p:grpSpPr>
        <p:sp>
          <p:nvSpPr>
            <p:cNvPr id="28" name="Oval 10">
              <a:extLst>
                <a:ext uri="{FF2B5EF4-FFF2-40B4-BE49-F238E27FC236}">
                  <a16:creationId xmlns:a16="http://schemas.microsoft.com/office/drawing/2014/main" id="{56723996-7C03-9E41-98CF-14165C89B727}"/>
                </a:ext>
              </a:extLst>
            </p:cNvPr>
            <p:cNvSpPr>
              <a:spLocks noChangeArrowheads="1"/>
            </p:cNvSpPr>
            <p:nvPr/>
          </p:nvSpPr>
          <p:spPr bwMode="auto">
            <a:xfrm>
              <a:off x="1008" y="120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9" name="Oval 11">
              <a:extLst>
                <a:ext uri="{FF2B5EF4-FFF2-40B4-BE49-F238E27FC236}">
                  <a16:creationId xmlns:a16="http://schemas.microsoft.com/office/drawing/2014/main" id="{4E511F9B-25FB-A5C0-ACBF-AFDB32545E31}"/>
                </a:ext>
              </a:extLst>
            </p:cNvPr>
            <p:cNvSpPr>
              <a:spLocks noChangeArrowheads="1"/>
            </p:cNvSpPr>
            <p:nvPr/>
          </p:nvSpPr>
          <p:spPr bwMode="auto">
            <a:xfrm>
              <a:off x="1104" y="1296"/>
              <a:ext cx="384"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30" name="Text Box 12">
            <a:extLst>
              <a:ext uri="{FF2B5EF4-FFF2-40B4-BE49-F238E27FC236}">
                <a16:creationId xmlns:a16="http://schemas.microsoft.com/office/drawing/2014/main" id="{C2B59073-D40A-D277-5CDD-79C1528C4BDF}"/>
              </a:ext>
            </a:extLst>
          </p:cNvPr>
          <p:cNvSpPr txBox="1">
            <a:spLocks noChangeArrowheads="1"/>
          </p:cNvSpPr>
          <p:nvPr/>
        </p:nvSpPr>
        <p:spPr bwMode="auto">
          <a:xfrm>
            <a:off x="1477963" y="2697262"/>
            <a:ext cx="11096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Départ</a:t>
            </a:r>
          </a:p>
        </p:txBody>
      </p:sp>
      <p:sp>
        <p:nvSpPr>
          <p:cNvPr id="31" name="Text Box 13">
            <a:extLst>
              <a:ext uri="{FF2B5EF4-FFF2-40B4-BE49-F238E27FC236}">
                <a16:creationId xmlns:a16="http://schemas.microsoft.com/office/drawing/2014/main" id="{89515C4B-8D60-BF87-D57B-8562BFB8D0EE}"/>
              </a:ext>
            </a:extLst>
          </p:cNvPr>
          <p:cNvSpPr txBox="1">
            <a:spLocks noChangeArrowheads="1"/>
          </p:cNvSpPr>
          <p:nvPr/>
        </p:nvSpPr>
        <p:spPr bwMode="auto">
          <a:xfrm>
            <a:off x="2062163" y="4983262"/>
            <a:ext cx="116205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Arrivée</a:t>
            </a:r>
          </a:p>
        </p:txBody>
      </p:sp>
      <p:sp>
        <p:nvSpPr>
          <p:cNvPr id="32" name="Line 14">
            <a:extLst>
              <a:ext uri="{FF2B5EF4-FFF2-40B4-BE49-F238E27FC236}">
                <a16:creationId xmlns:a16="http://schemas.microsoft.com/office/drawing/2014/main" id="{EB455F66-AC2F-1076-A89E-E568971FFF7B}"/>
              </a:ext>
            </a:extLst>
          </p:cNvPr>
          <p:cNvSpPr>
            <a:spLocks noChangeShapeType="1"/>
          </p:cNvSpPr>
          <p:nvPr/>
        </p:nvSpPr>
        <p:spPr bwMode="auto">
          <a:xfrm flipV="1">
            <a:off x="2228850" y="2087662"/>
            <a:ext cx="1371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3" name="Line 15">
            <a:extLst>
              <a:ext uri="{FF2B5EF4-FFF2-40B4-BE49-F238E27FC236}">
                <a16:creationId xmlns:a16="http://schemas.microsoft.com/office/drawing/2014/main" id="{4470D9EC-B752-69C6-FE56-C56870DA779C}"/>
              </a:ext>
            </a:extLst>
          </p:cNvPr>
          <p:cNvSpPr>
            <a:spLocks noChangeShapeType="1"/>
          </p:cNvSpPr>
          <p:nvPr/>
        </p:nvSpPr>
        <p:spPr bwMode="auto">
          <a:xfrm>
            <a:off x="4314825" y="2163862"/>
            <a:ext cx="2633663" cy="2286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4" name="Line 18">
            <a:extLst>
              <a:ext uri="{FF2B5EF4-FFF2-40B4-BE49-F238E27FC236}">
                <a16:creationId xmlns:a16="http://schemas.microsoft.com/office/drawing/2014/main" id="{CACB5683-B0DB-884E-035F-BE5EF4035FE4}"/>
              </a:ext>
            </a:extLst>
          </p:cNvPr>
          <p:cNvSpPr>
            <a:spLocks noChangeShapeType="1"/>
          </p:cNvSpPr>
          <p:nvPr/>
        </p:nvSpPr>
        <p:spPr bwMode="auto">
          <a:xfrm flipH="1" flipV="1">
            <a:off x="2990850" y="4754662"/>
            <a:ext cx="3886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5" name="Line 14">
            <a:extLst>
              <a:ext uri="{FF2B5EF4-FFF2-40B4-BE49-F238E27FC236}">
                <a16:creationId xmlns:a16="http://schemas.microsoft.com/office/drawing/2014/main" id="{2C182DCC-88FB-8548-6C21-2C6CA1E333B7}"/>
              </a:ext>
            </a:extLst>
          </p:cNvPr>
          <p:cNvSpPr>
            <a:spLocks noChangeShapeType="1"/>
          </p:cNvSpPr>
          <p:nvPr/>
        </p:nvSpPr>
        <p:spPr bwMode="auto">
          <a:xfrm flipV="1">
            <a:off x="2381250" y="2621062"/>
            <a:ext cx="4206875" cy="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6" name="Line 14">
            <a:extLst>
              <a:ext uri="{FF2B5EF4-FFF2-40B4-BE49-F238E27FC236}">
                <a16:creationId xmlns:a16="http://schemas.microsoft.com/office/drawing/2014/main" id="{78005F3E-F5B3-DD29-17E9-C74C972A7945}"/>
              </a:ext>
            </a:extLst>
          </p:cNvPr>
          <p:cNvSpPr>
            <a:spLocks noChangeShapeType="1"/>
          </p:cNvSpPr>
          <p:nvPr/>
        </p:nvSpPr>
        <p:spPr bwMode="auto">
          <a:xfrm flipH="1">
            <a:off x="5148263" y="2773462"/>
            <a:ext cx="1652587" cy="814387"/>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7" name="Line 14">
            <a:extLst>
              <a:ext uri="{FF2B5EF4-FFF2-40B4-BE49-F238E27FC236}">
                <a16:creationId xmlns:a16="http://schemas.microsoft.com/office/drawing/2014/main" id="{93BA4AD2-FE04-9EC5-BC11-5E4AA5D1E247}"/>
              </a:ext>
            </a:extLst>
          </p:cNvPr>
          <p:cNvSpPr>
            <a:spLocks noChangeShapeType="1"/>
          </p:cNvSpPr>
          <p:nvPr/>
        </p:nvSpPr>
        <p:spPr bwMode="auto">
          <a:xfrm flipH="1">
            <a:off x="2919413" y="3852962"/>
            <a:ext cx="1652587" cy="814387"/>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Tree>
    <p:extLst>
      <p:ext uri="{BB962C8B-B14F-4D97-AF65-F5344CB8AC3E}">
        <p14:creationId xmlns:p14="http://schemas.microsoft.com/office/powerpoint/2010/main" val="146725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EBE5A3E-72B4-D8D9-58B8-DAAC32F5842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2A16045-CB29-9085-ADDF-AB5E20B6D367}"/>
              </a:ext>
            </a:extLst>
          </p:cNvPr>
          <p:cNvSpPr>
            <a:spLocks noGrp="1"/>
          </p:cNvSpPr>
          <p:nvPr>
            <p:ph type="sldNum" sz="quarter" idx="12"/>
          </p:nvPr>
        </p:nvSpPr>
        <p:spPr/>
        <p:txBody>
          <a:bodyPr/>
          <a:lstStyle/>
          <a:p>
            <a:pPr>
              <a:defRPr/>
            </a:pPr>
            <a:fld id="{B99F2807-602A-47D3-9714-670AD5065F2C}" type="slidenum">
              <a:rPr lang="de-CH" smtClean="0"/>
              <a:pPr>
                <a:defRPr/>
              </a:pPr>
              <a:t>103</a:t>
            </a:fld>
            <a:endParaRPr lang="de-CH" dirty="0"/>
          </a:p>
        </p:txBody>
      </p:sp>
      <p:sp>
        <p:nvSpPr>
          <p:cNvPr id="25" name="Rectangle 3">
            <a:extLst>
              <a:ext uri="{FF2B5EF4-FFF2-40B4-BE49-F238E27FC236}">
                <a16:creationId xmlns:a16="http://schemas.microsoft.com/office/drawing/2014/main" id="{0B1F906E-9A76-28CD-7569-1B746F8D70A9}"/>
              </a:ext>
            </a:extLst>
          </p:cNvPr>
          <p:cNvSpPr txBox="1">
            <a:spLocks noChangeArrowheads="1"/>
          </p:cNvSpPr>
          <p:nvPr/>
        </p:nvSpPr>
        <p:spPr>
          <a:xfrm>
            <a:off x="407368" y="358850"/>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Différentes</a:t>
            </a:r>
            <a:r>
              <a:rPr lang="de-CH" altLang="de-DE" dirty="0"/>
              <a:t> </a:t>
            </a:r>
            <a:r>
              <a:rPr lang="de-CH" altLang="de-DE" dirty="0" err="1"/>
              <a:t>formes</a:t>
            </a:r>
            <a:r>
              <a:rPr lang="de-CH" altLang="de-DE" dirty="0"/>
              <a:t> de </a:t>
            </a:r>
            <a:r>
              <a:rPr lang="de-CH" altLang="de-DE" dirty="0" err="1"/>
              <a:t>courses</a:t>
            </a:r>
            <a:r>
              <a:rPr lang="de-CH" altLang="de-DE" dirty="0"/>
              <a:t> (CO)</a:t>
            </a:r>
          </a:p>
        </p:txBody>
      </p:sp>
      <p:grpSp>
        <p:nvGrpSpPr>
          <p:cNvPr id="26" name="Group 9">
            <a:extLst>
              <a:ext uri="{FF2B5EF4-FFF2-40B4-BE49-F238E27FC236}">
                <a16:creationId xmlns:a16="http://schemas.microsoft.com/office/drawing/2014/main" id="{4807C794-6208-EB78-0501-513AFBC5B005}"/>
              </a:ext>
            </a:extLst>
          </p:cNvPr>
          <p:cNvGrpSpPr>
            <a:grpSpLocks/>
          </p:cNvGrpSpPr>
          <p:nvPr/>
        </p:nvGrpSpPr>
        <p:grpSpPr bwMode="auto">
          <a:xfrm>
            <a:off x="4611688" y="3814044"/>
            <a:ext cx="457200" cy="457200"/>
            <a:chOff x="1920" y="1680"/>
            <a:chExt cx="576" cy="576"/>
          </a:xfrm>
        </p:grpSpPr>
        <p:sp>
          <p:nvSpPr>
            <p:cNvPr id="27" name="Oval 10">
              <a:extLst>
                <a:ext uri="{FF2B5EF4-FFF2-40B4-BE49-F238E27FC236}">
                  <a16:creationId xmlns:a16="http://schemas.microsoft.com/office/drawing/2014/main" id="{E3AD92BF-49C6-094B-3507-90E1CCACF119}"/>
                </a:ext>
              </a:extLst>
            </p:cNvPr>
            <p:cNvSpPr>
              <a:spLocks noChangeArrowheads="1"/>
            </p:cNvSpPr>
            <p:nvPr/>
          </p:nvSpPr>
          <p:spPr bwMode="auto">
            <a:xfrm>
              <a:off x="1920" y="168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8" name="AutoShape 11">
              <a:extLst>
                <a:ext uri="{FF2B5EF4-FFF2-40B4-BE49-F238E27FC236}">
                  <a16:creationId xmlns:a16="http://schemas.microsoft.com/office/drawing/2014/main" id="{6420CA1D-3C96-CB12-772A-2EBCB136B358}"/>
                </a:ext>
              </a:extLst>
            </p:cNvPr>
            <p:cNvSpPr>
              <a:spLocks noChangeArrowheads="1"/>
            </p:cNvSpPr>
            <p:nvPr/>
          </p:nvSpPr>
          <p:spPr bwMode="auto">
            <a:xfrm>
              <a:off x="1968" y="1680"/>
              <a:ext cx="480" cy="432"/>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29" name="Text Box 16">
            <a:extLst>
              <a:ext uri="{FF2B5EF4-FFF2-40B4-BE49-F238E27FC236}">
                <a16:creationId xmlns:a16="http://schemas.microsoft.com/office/drawing/2014/main" id="{D3C2B7EF-DC3F-E8D0-668B-18EE89813C59}"/>
              </a:ext>
            </a:extLst>
          </p:cNvPr>
          <p:cNvSpPr txBox="1">
            <a:spLocks noChangeArrowheads="1"/>
          </p:cNvSpPr>
          <p:nvPr/>
        </p:nvSpPr>
        <p:spPr bwMode="auto">
          <a:xfrm>
            <a:off x="3187700" y="4607794"/>
            <a:ext cx="236220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Départ / Arrivée</a:t>
            </a:r>
          </a:p>
        </p:txBody>
      </p:sp>
      <p:sp>
        <p:nvSpPr>
          <p:cNvPr id="30" name="Oval 18">
            <a:extLst>
              <a:ext uri="{FF2B5EF4-FFF2-40B4-BE49-F238E27FC236}">
                <a16:creationId xmlns:a16="http://schemas.microsoft.com/office/drawing/2014/main" id="{65E6B7E7-907A-2760-2355-BEB6CBDB70BD}"/>
              </a:ext>
            </a:extLst>
          </p:cNvPr>
          <p:cNvSpPr>
            <a:spLocks noChangeArrowheads="1"/>
          </p:cNvSpPr>
          <p:nvPr/>
        </p:nvSpPr>
        <p:spPr bwMode="auto">
          <a:xfrm>
            <a:off x="3316288" y="1832844"/>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31" name="Oval 19">
            <a:extLst>
              <a:ext uri="{FF2B5EF4-FFF2-40B4-BE49-F238E27FC236}">
                <a16:creationId xmlns:a16="http://schemas.microsoft.com/office/drawing/2014/main" id="{528C3D57-92D3-ABBF-3534-F2F85E6FB582}"/>
              </a:ext>
            </a:extLst>
          </p:cNvPr>
          <p:cNvSpPr>
            <a:spLocks noChangeArrowheads="1"/>
          </p:cNvSpPr>
          <p:nvPr/>
        </p:nvSpPr>
        <p:spPr bwMode="auto">
          <a:xfrm>
            <a:off x="1258888" y="4576044"/>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32" name="Oval 20">
            <a:extLst>
              <a:ext uri="{FF2B5EF4-FFF2-40B4-BE49-F238E27FC236}">
                <a16:creationId xmlns:a16="http://schemas.microsoft.com/office/drawing/2014/main" id="{0CC85CC4-FD49-A220-566B-C145D7BD2034}"/>
              </a:ext>
            </a:extLst>
          </p:cNvPr>
          <p:cNvSpPr>
            <a:spLocks noChangeArrowheads="1"/>
          </p:cNvSpPr>
          <p:nvPr/>
        </p:nvSpPr>
        <p:spPr bwMode="auto">
          <a:xfrm>
            <a:off x="6516688" y="2366244"/>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33" name="Oval 21">
            <a:extLst>
              <a:ext uri="{FF2B5EF4-FFF2-40B4-BE49-F238E27FC236}">
                <a16:creationId xmlns:a16="http://schemas.microsoft.com/office/drawing/2014/main" id="{3B02109B-63C7-2DAE-AD10-7FAACBF7FC27}"/>
              </a:ext>
            </a:extLst>
          </p:cNvPr>
          <p:cNvSpPr>
            <a:spLocks noChangeArrowheads="1"/>
          </p:cNvSpPr>
          <p:nvPr/>
        </p:nvSpPr>
        <p:spPr bwMode="auto">
          <a:xfrm>
            <a:off x="6059488" y="5185644"/>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sp>
        <p:nvSpPr>
          <p:cNvPr id="34" name="Line 22">
            <a:extLst>
              <a:ext uri="{FF2B5EF4-FFF2-40B4-BE49-F238E27FC236}">
                <a16:creationId xmlns:a16="http://schemas.microsoft.com/office/drawing/2014/main" id="{4B6BD807-5FBB-567D-8053-2F5BD27CDA04}"/>
              </a:ext>
            </a:extLst>
          </p:cNvPr>
          <p:cNvSpPr>
            <a:spLocks noChangeShapeType="1"/>
          </p:cNvSpPr>
          <p:nvPr/>
        </p:nvSpPr>
        <p:spPr bwMode="auto">
          <a:xfrm flipV="1">
            <a:off x="4992688" y="2747244"/>
            <a:ext cx="13716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5" name="Line 23">
            <a:extLst>
              <a:ext uri="{FF2B5EF4-FFF2-40B4-BE49-F238E27FC236}">
                <a16:creationId xmlns:a16="http://schemas.microsoft.com/office/drawing/2014/main" id="{F5D2B462-B848-0FA0-E372-DDA58383B558}"/>
              </a:ext>
            </a:extLst>
          </p:cNvPr>
          <p:cNvSpPr>
            <a:spLocks noChangeShapeType="1"/>
          </p:cNvSpPr>
          <p:nvPr/>
        </p:nvSpPr>
        <p:spPr bwMode="auto">
          <a:xfrm flipH="1">
            <a:off x="5068888" y="2899644"/>
            <a:ext cx="14478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6" name="Line 24">
            <a:extLst>
              <a:ext uri="{FF2B5EF4-FFF2-40B4-BE49-F238E27FC236}">
                <a16:creationId xmlns:a16="http://schemas.microsoft.com/office/drawing/2014/main" id="{3F6093B7-DEED-E5A1-1B57-4E9CACCD3257}"/>
              </a:ext>
            </a:extLst>
          </p:cNvPr>
          <p:cNvSpPr>
            <a:spLocks noChangeShapeType="1"/>
          </p:cNvSpPr>
          <p:nvPr/>
        </p:nvSpPr>
        <p:spPr bwMode="auto">
          <a:xfrm>
            <a:off x="5145088" y="4195044"/>
            <a:ext cx="9906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7" name="Line 25">
            <a:extLst>
              <a:ext uri="{FF2B5EF4-FFF2-40B4-BE49-F238E27FC236}">
                <a16:creationId xmlns:a16="http://schemas.microsoft.com/office/drawing/2014/main" id="{1B6B4DE0-AE18-E982-7BB9-A797343D2E85}"/>
              </a:ext>
            </a:extLst>
          </p:cNvPr>
          <p:cNvSpPr>
            <a:spLocks noChangeShapeType="1"/>
          </p:cNvSpPr>
          <p:nvPr/>
        </p:nvSpPr>
        <p:spPr bwMode="auto">
          <a:xfrm flipH="1" flipV="1">
            <a:off x="4992688" y="4347444"/>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8" name="Line 26">
            <a:extLst>
              <a:ext uri="{FF2B5EF4-FFF2-40B4-BE49-F238E27FC236}">
                <a16:creationId xmlns:a16="http://schemas.microsoft.com/office/drawing/2014/main" id="{79342F99-5302-54CD-7556-35BC8898BAD4}"/>
              </a:ext>
            </a:extLst>
          </p:cNvPr>
          <p:cNvSpPr>
            <a:spLocks noChangeShapeType="1"/>
          </p:cNvSpPr>
          <p:nvPr/>
        </p:nvSpPr>
        <p:spPr bwMode="auto">
          <a:xfrm flipH="1" flipV="1">
            <a:off x="3621088" y="2366244"/>
            <a:ext cx="990600" cy="1447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9" name="Line 27">
            <a:extLst>
              <a:ext uri="{FF2B5EF4-FFF2-40B4-BE49-F238E27FC236}">
                <a16:creationId xmlns:a16="http://schemas.microsoft.com/office/drawing/2014/main" id="{0CD26224-F3CF-26B3-7EE0-7A079DAD4C59}"/>
              </a:ext>
            </a:extLst>
          </p:cNvPr>
          <p:cNvSpPr>
            <a:spLocks noChangeShapeType="1"/>
          </p:cNvSpPr>
          <p:nvPr/>
        </p:nvSpPr>
        <p:spPr bwMode="auto">
          <a:xfrm>
            <a:off x="3849688" y="2366244"/>
            <a:ext cx="990600" cy="1371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0" name="Line 28">
            <a:extLst>
              <a:ext uri="{FF2B5EF4-FFF2-40B4-BE49-F238E27FC236}">
                <a16:creationId xmlns:a16="http://schemas.microsoft.com/office/drawing/2014/main" id="{C00D2D1E-AE87-0848-83CB-D7D66BC4FC20}"/>
              </a:ext>
            </a:extLst>
          </p:cNvPr>
          <p:cNvSpPr>
            <a:spLocks noChangeShapeType="1"/>
          </p:cNvSpPr>
          <p:nvPr/>
        </p:nvSpPr>
        <p:spPr bwMode="auto">
          <a:xfrm flipV="1">
            <a:off x="1792288" y="4042644"/>
            <a:ext cx="27432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1" name="Line 29">
            <a:extLst>
              <a:ext uri="{FF2B5EF4-FFF2-40B4-BE49-F238E27FC236}">
                <a16:creationId xmlns:a16="http://schemas.microsoft.com/office/drawing/2014/main" id="{E9127E44-CBBA-BFB9-844C-7294AA1D228A}"/>
              </a:ext>
            </a:extLst>
          </p:cNvPr>
          <p:cNvSpPr>
            <a:spLocks noChangeShapeType="1"/>
          </p:cNvSpPr>
          <p:nvPr/>
        </p:nvSpPr>
        <p:spPr bwMode="auto">
          <a:xfrm flipH="1">
            <a:off x="1792288" y="4195044"/>
            <a:ext cx="27432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2" name="Line 27">
            <a:extLst>
              <a:ext uri="{FF2B5EF4-FFF2-40B4-BE49-F238E27FC236}">
                <a16:creationId xmlns:a16="http://schemas.microsoft.com/office/drawing/2014/main" id="{B6775A9B-FA95-D43D-445E-B559D2ADD7F6}"/>
              </a:ext>
            </a:extLst>
          </p:cNvPr>
          <p:cNvSpPr>
            <a:spLocks noChangeShapeType="1"/>
          </p:cNvSpPr>
          <p:nvPr/>
        </p:nvSpPr>
        <p:spPr bwMode="auto">
          <a:xfrm>
            <a:off x="3849688" y="2070969"/>
            <a:ext cx="2514600" cy="403225"/>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3" name="Line 27">
            <a:extLst>
              <a:ext uri="{FF2B5EF4-FFF2-40B4-BE49-F238E27FC236}">
                <a16:creationId xmlns:a16="http://schemas.microsoft.com/office/drawing/2014/main" id="{82AA8B40-846D-A3AF-425B-13A86082AB64}"/>
              </a:ext>
            </a:extLst>
          </p:cNvPr>
          <p:cNvSpPr>
            <a:spLocks noChangeShapeType="1"/>
          </p:cNvSpPr>
          <p:nvPr/>
        </p:nvSpPr>
        <p:spPr bwMode="auto">
          <a:xfrm flipH="1">
            <a:off x="6364288" y="2899644"/>
            <a:ext cx="325437" cy="213360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4" name="Line 27">
            <a:extLst>
              <a:ext uri="{FF2B5EF4-FFF2-40B4-BE49-F238E27FC236}">
                <a16:creationId xmlns:a16="http://schemas.microsoft.com/office/drawing/2014/main" id="{91BB90AC-8105-0B86-4367-87937D659429}"/>
              </a:ext>
            </a:extLst>
          </p:cNvPr>
          <p:cNvSpPr>
            <a:spLocks noChangeShapeType="1"/>
          </p:cNvSpPr>
          <p:nvPr/>
        </p:nvSpPr>
        <p:spPr bwMode="auto">
          <a:xfrm flipH="1" flipV="1">
            <a:off x="1908175" y="5033244"/>
            <a:ext cx="3884613" cy="38100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5" name="Oval 20">
            <a:extLst>
              <a:ext uri="{FF2B5EF4-FFF2-40B4-BE49-F238E27FC236}">
                <a16:creationId xmlns:a16="http://schemas.microsoft.com/office/drawing/2014/main" id="{C20AC98D-572F-325D-5426-4A30033040FD}"/>
              </a:ext>
            </a:extLst>
          </p:cNvPr>
          <p:cNvSpPr>
            <a:spLocks noChangeArrowheads="1"/>
          </p:cNvSpPr>
          <p:nvPr/>
        </p:nvSpPr>
        <p:spPr bwMode="auto">
          <a:xfrm>
            <a:off x="6845300" y="2366244"/>
            <a:ext cx="457200" cy="457200"/>
          </a:xfrm>
          <a:prstGeom prst="ellipse">
            <a:avLst/>
          </a:prstGeom>
          <a:solidFill>
            <a:srgbClr val="FFFFFF">
              <a:alpha val="41176"/>
            </a:srgbClr>
          </a:solidFill>
          <a:ln w="9525">
            <a:solidFill>
              <a:schemeClr val="tx1"/>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T</a:t>
            </a:r>
          </a:p>
        </p:txBody>
      </p:sp>
    </p:spTree>
    <p:extLst>
      <p:ext uri="{BB962C8B-B14F-4D97-AF65-F5344CB8AC3E}">
        <p14:creationId xmlns:p14="http://schemas.microsoft.com/office/powerpoint/2010/main" val="4385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ppt_x"/>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275905-80F6-3712-1D08-2CB0CADA6D7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9A518FB-E9D6-369B-91E7-25C373F6C986}"/>
              </a:ext>
            </a:extLst>
          </p:cNvPr>
          <p:cNvSpPr>
            <a:spLocks noGrp="1"/>
          </p:cNvSpPr>
          <p:nvPr>
            <p:ph type="sldNum" sz="quarter" idx="12"/>
          </p:nvPr>
        </p:nvSpPr>
        <p:spPr/>
        <p:txBody>
          <a:bodyPr/>
          <a:lstStyle/>
          <a:p>
            <a:pPr>
              <a:defRPr/>
            </a:pPr>
            <a:fld id="{B99F2807-602A-47D3-9714-670AD5065F2C}" type="slidenum">
              <a:rPr lang="de-CH" smtClean="0"/>
              <a:pPr>
                <a:defRPr/>
              </a:pPr>
              <a:t>104</a:t>
            </a:fld>
            <a:endParaRPr lang="de-CH" dirty="0"/>
          </a:p>
        </p:txBody>
      </p:sp>
      <p:sp>
        <p:nvSpPr>
          <p:cNvPr id="38" name="Rectangle 2">
            <a:extLst>
              <a:ext uri="{FF2B5EF4-FFF2-40B4-BE49-F238E27FC236}">
                <a16:creationId xmlns:a16="http://schemas.microsoft.com/office/drawing/2014/main" id="{0B1A11B5-D379-385B-15D1-3D21CFDCC540}"/>
              </a:ext>
            </a:extLst>
          </p:cNvPr>
          <p:cNvSpPr txBox="1">
            <a:spLocks noChangeArrowheads="1"/>
          </p:cNvSpPr>
          <p:nvPr/>
        </p:nvSpPr>
        <p:spPr>
          <a:xfrm>
            <a:off x="407368" y="331960"/>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Différentes</a:t>
            </a:r>
            <a:r>
              <a:rPr lang="de-CH" altLang="de-DE" dirty="0"/>
              <a:t> </a:t>
            </a:r>
            <a:r>
              <a:rPr lang="de-CH" altLang="de-DE" dirty="0" err="1"/>
              <a:t>formes</a:t>
            </a:r>
            <a:r>
              <a:rPr lang="de-CH" altLang="de-DE" dirty="0"/>
              <a:t> de </a:t>
            </a:r>
            <a:r>
              <a:rPr lang="de-CH" altLang="de-DE" dirty="0" err="1"/>
              <a:t>courses</a:t>
            </a:r>
            <a:r>
              <a:rPr lang="de-CH" altLang="de-DE" dirty="0"/>
              <a:t> (CO)</a:t>
            </a:r>
          </a:p>
        </p:txBody>
      </p:sp>
      <p:grpSp>
        <p:nvGrpSpPr>
          <p:cNvPr id="39" name="Group 4">
            <a:extLst>
              <a:ext uri="{FF2B5EF4-FFF2-40B4-BE49-F238E27FC236}">
                <a16:creationId xmlns:a16="http://schemas.microsoft.com/office/drawing/2014/main" id="{D803F986-01C5-8D13-B27B-D3CDB51DBE94}"/>
              </a:ext>
            </a:extLst>
          </p:cNvPr>
          <p:cNvGrpSpPr>
            <a:grpSpLocks/>
          </p:cNvGrpSpPr>
          <p:nvPr/>
        </p:nvGrpSpPr>
        <p:grpSpPr bwMode="auto">
          <a:xfrm>
            <a:off x="4378630" y="3575745"/>
            <a:ext cx="457200" cy="457200"/>
            <a:chOff x="1920" y="1680"/>
            <a:chExt cx="576" cy="576"/>
          </a:xfrm>
        </p:grpSpPr>
        <p:sp>
          <p:nvSpPr>
            <p:cNvPr id="40" name="Oval 5">
              <a:extLst>
                <a:ext uri="{FF2B5EF4-FFF2-40B4-BE49-F238E27FC236}">
                  <a16:creationId xmlns:a16="http://schemas.microsoft.com/office/drawing/2014/main" id="{4EF363A9-3D35-8B68-8B7F-4610C72DCF7E}"/>
                </a:ext>
              </a:extLst>
            </p:cNvPr>
            <p:cNvSpPr>
              <a:spLocks noChangeArrowheads="1"/>
            </p:cNvSpPr>
            <p:nvPr/>
          </p:nvSpPr>
          <p:spPr bwMode="auto">
            <a:xfrm>
              <a:off x="1920" y="168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1" name="AutoShape 6">
              <a:extLst>
                <a:ext uri="{FF2B5EF4-FFF2-40B4-BE49-F238E27FC236}">
                  <a16:creationId xmlns:a16="http://schemas.microsoft.com/office/drawing/2014/main" id="{91AFE463-FD79-518D-8C5A-8DB6EBFE9A08}"/>
                </a:ext>
              </a:extLst>
            </p:cNvPr>
            <p:cNvSpPr>
              <a:spLocks noChangeArrowheads="1"/>
            </p:cNvSpPr>
            <p:nvPr/>
          </p:nvSpPr>
          <p:spPr bwMode="auto">
            <a:xfrm>
              <a:off x="1968" y="1680"/>
              <a:ext cx="480" cy="432"/>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nvGrpSpPr>
          <p:cNvPr id="42" name="Group 20">
            <a:extLst>
              <a:ext uri="{FF2B5EF4-FFF2-40B4-BE49-F238E27FC236}">
                <a16:creationId xmlns:a16="http://schemas.microsoft.com/office/drawing/2014/main" id="{79F4D1FF-B6BC-FDE7-6CA3-98099E1B1C58}"/>
              </a:ext>
            </a:extLst>
          </p:cNvPr>
          <p:cNvGrpSpPr>
            <a:grpSpLocks/>
          </p:cNvGrpSpPr>
          <p:nvPr/>
        </p:nvGrpSpPr>
        <p:grpSpPr bwMode="auto">
          <a:xfrm rot="-1269641">
            <a:off x="5594655" y="1780283"/>
            <a:ext cx="2438400" cy="2125662"/>
            <a:chOff x="864" y="1152"/>
            <a:chExt cx="1536" cy="1339"/>
          </a:xfrm>
        </p:grpSpPr>
        <p:sp>
          <p:nvSpPr>
            <p:cNvPr id="43" name="Oval 8">
              <a:extLst>
                <a:ext uri="{FF2B5EF4-FFF2-40B4-BE49-F238E27FC236}">
                  <a16:creationId xmlns:a16="http://schemas.microsoft.com/office/drawing/2014/main" id="{9D9CD4A9-64D7-011B-E4F0-E8E9F8FA58ED}"/>
                </a:ext>
              </a:extLst>
            </p:cNvPr>
            <p:cNvSpPr>
              <a:spLocks noChangeArrowheads="1"/>
            </p:cNvSpPr>
            <p:nvPr/>
          </p:nvSpPr>
          <p:spPr bwMode="auto">
            <a:xfrm rot="1269641">
              <a:off x="1002" y="2203"/>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9</a:t>
              </a:r>
            </a:p>
          </p:txBody>
        </p:sp>
        <p:sp>
          <p:nvSpPr>
            <p:cNvPr id="44" name="Oval 9">
              <a:extLst>
                <a:ext uri="{FF2B5EF4-FFF2-40B4-BE49-F238E27FC236}">
                  <a16:creationId xmlns:a16="http://schemas.microsoft.com/office/drawing/2014/main" id="{CB98638C-CCA5-3FCD-E1B9-FE9DC54E9289}"/>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8</a:t>
              </a:r>
            </a:p>
          </p:txBody>
        </p:sp>
        <p:sp>
          <p:nvSpPr>
            <p:cNvPr id="45" name="Oval 10">
              <a:extLst>
                <a:ext uri="{FF2B5EF4-FFF2-40B4-BE49-F238E27FC236}">
                  <a16:creationId xmlns:a16="http://schemas.microsoft.com/office/drawing/2014/main" id="{69F920D0-26F0-D6EE-AEA2-240907B2D847}"/>
                </a:ext>
              </a:extLst>
            </p:cNvPr>
            <p:cNvSpPr>
              <a:spLocks noChangeArrowheads="1"/>
            </p:cNvSpPr>
            <p:nvPr/>
          </p:nvSpPr>
          <p:spPr bwMode="auto">
            <a:xfrm rot="1269641">
              <a:off x="864" y="148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6</a:t>
              </a:r>
            </a:p>
          </p:txBody>
        </p:sp>
        <p:sp>
          <p:nvSpPr>
            <p:cNvPr id="46" name="Oval 11">
              <a:extLst>
                <a:ext uri="{FF2B5EF4-FFF2-40B4-BE49-F238E27FC236}">
                  <a16:creationId xmlns:a16="http://schemas.microsoft.com/office/drawing/2014/main" id="{8B55FAAF-33F1-AB1A-24EF-2F36E22607EB}"/>
                </a:ext>
              </a:extLst>
            </p:cNvPr>
            <p:cNvSpPr>
              <a:spLocks noChangeArrowheads="1"/>
            </p:cNvSpPr>
            <p:nvPr/>
          </p:nvSpPr>
          <p:spPr bwMode="auto">
            <a:xfrm rot="1269641">
              <a:off x="1824" y="115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7</a:t>
              </a:r>
            </a:p>
          </p:txBody>
        </p:sp>
      </p:grpSp>
      <p:grpSp>
        <p:nvGrpSpPr>
          <p:cNvPr id="47" name="Group 20">
            <a:extLst>
              <a:ext uri="{FF2B5EF4-FFF2-40B4-BE49-F238E27FC236}">
                <a16:creationId xmlns:a16="http://schemas.microsoft.com/office/drawing/2014/main" id="{79192EE7-8386-8056-0232-423DCB9B65CD}"/>
              </a:ext>
            </a:extLst>
          </p:cNvPr>
          <p:cNvGrpSpPr>
            <a:grpSpLocks/>
          </p:cNvGrpSpPr>
          <p:nvPr/>
        </p:nvGrpSpPr>
        <p:grpSpPr bwMode="auto">
          <a:xfrm rot="-1269641">
            <a:off x="6374117" y="4196458"/>
            <a:ext cx="2438400" cy="2327275"/>
            <a:chOff x="864" y="1152"/>
            <a:chExt cx="1536" cy="1466"/>
          </a:xfrm>
        </p:grpSpPr>
        <p:sp>
          <p:nvSpPr>
            <p:cNvPr id="48" name="Oval 8">
              <a:extLst>
                <a:ext uri="{FF2B5EF4-FFF2-40B4-BE49-F238E27FC236}">
                  <a16:creationId xmlns:a16="http://schemas.microsoft.com/office/drawing/2014/main" id="{297A4E54-ECF5-7269-A311-24493B389DBC}"/>
                </a:ext>
              </a:extLst>
            </p:cNvPr>
            <p:cNvSpPr>
              <a:spLocks noChangeArrowheads="1"/>
            </p:cNvSpPr>
            <p:nvPr/>
          </p:nvSpPr>
          <p:spPr bwMode="auto">
            <a:xfrm rot="1269641">
              <a:off x="1414" y="2330"/>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12</a:t>
              </a:r>
            </a:p>
          </p:txBody>
        </p:sp>
        <p:sp>
          <p:nvSpPr>
            <p:cNvPr id="49" name="Oval 9">
              <a:extLst>
                <a:ext uri="{FF2B5EF4-FFF2-40B4-BE49-F238E27FC236}">
                  <a16:creationId xmlns:a16="http://schemas.microsoft.com/office/drawing/2014/main" id="{F312A6E6-52FA-5687-9C78-285C570606BA}"/>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11</a:t>
              </a:r>
            </a:p>
          </p:txBody>
        </p:sp>
        <p:sp>
          <p:nvSpPr>
            <p:cNvPr id="50" name="Oval 10">
              <a:extLst>
                <a:ext uri="{FF2B5EF4-FFF2-40B4-BE49-F238E27FC236}">
                  <a16:creationId xmlns:a16="http://schemas.microsoft.com/office/drawing/2014/main" id="{A1CD7BE6-6B38-D9F7-797F-8449E56C8215}"/>
                </a:ext>
              </a:extLst>
            </p:cNvPr>
            <p:cNvSpPr>
              <a:spLocks noChangeArrowheads="1"/>
            </p:cNvSpPr>
            <p:nvPr/>
          </p:nvSpPr>
          <p:spPr bwMode="auto">
            <a:xfrm rot="1269641">
              <a:off x="864" y="148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13</a:t>
              </a:r>
            </a:p>
          </p:txBody>
        </p:sp>
        <p:sp>
          <p:nvSpPr>
            <p:cNvPr id="51" name="Oval 11">
              <a:extLst>
                <a:ext uri="{FF2B5EF4-FFF2-40B4-BE49-F238E27FC236}">
                  <a16:creationId xmlns:a16="http://schemas.microsoft.com/office/drawing/2014/main" id="{15D515F4-1094-D0C5-5BBA-F523DC5EA837}"/>
                </a:ext>
              </a:extLst>
            </p:cNvPr>
            <p:cNvSpPr>
              <a:spLocks noChangeArrowheads="1"/>
            </p:cNvSpPr>
            <p:nvPr/>
          </p:nvSpPr>
          <p:spPr bwMode="auto">
            <a:xfrm rot="1269641">
              <a:off x="1824" y="115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10</a:t>
              </a:r>
            </a:p>
          </p:txBody>
        </p:sp>
      </p:grpSp>
      <p:grpSp>
        <p:nvGrpSpPr>
          <p:cNvPr id="52" name="Group 20">
            <a:extLst>
              <a:ext uri="{FF2B5EF4-FFF2-40B4-BE49-F238E27FC236}">
                <a16:creationId xmlns:a16="http://schemas.microsoft.com/office/drawing/2014/main" id="{786D510F-4F40-11FD-AEE6-D742AC4A0725}"/>
              </a:ext>
            </a:extLst>
          </p:cNvPr>
          <p:cNvGrpSpPr>
            <a:grpSpLocks/>
          </p:cNvGrpSpPr>
          <p:nvPr/>
        </p:nvGrpSpPr>
        <p:grpSpPr bwMode="auto">
          <a:xfrm rot="-1269641">
            <a:off x="1422705" y="4696520"/>
            <a:ext cx="2438400" cy="1741488"/>
            <a:chOff x="864" y="1152"/>
            <a:chExt cx="1536" cy="1097"/>
          </a:xfrm>
        </p:grpSpPr>
        <p:sp>
          <p:nvSpPr>
            <p:cNvPr id="53" name="Oval 8">
              <a:extLst>
                <a:ext uri="{FF2B5EF4-FFF2-40B4-BE49-F238E27FC236}">
                  <a16:creationId xmlns:a16="http://schemas.microsoft.com/office/drawing/2014/main" id="{2B55FDA7-5EF9-8968-1DCA-1791A012622A}"/>
                </a:ext>
              </a:extLst>
            </p:cNvPr>
            <p:cNvSpPr>
              <a:spLocks noChangeArrowheads="1"/>
            </p:cNvSpPr>
            <p:nvPr/>
          </p:nvSpPr>
          <p:spPr bwMode="auto">
            <a:xfrm rot="1269641">
              <a:off x="1425" y="1961"/>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17</a:t>
              </a:r>
            </a:p>
          </p:txBody>
        </p:sp>
        <p:sp>
          <p:nvSpPr>
            <p:cNvPr id="54" name="Oval 9">
              <a:extLst>
                <a:ext uri="{FF2B5EF4-FFF2-40B4-BE49-F238E27FC236}">
                  <a16:creationId xmlns:a16="http://schemas.microsoft.com/office/drawing/2014/main" id="{E9CA3C84-C104-0466-E529-883A3540DFAD}"/>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16</a:t>
              </a:r>
            </a:p>
          </p:txBody>
        </p:sp>
        <p:sp>
          <p:nvSpPr>
            <p:cNvPr id="55" name="Oval 10">
              <a:extLst>
                <a:ext uri="{FF2B5EF4-FFF2-40B4-BE49-F238E27FC236}">
                  <a16:creationId xmlns:a16="http://schemas.microsoft.com/office/drawing/2014/main" id="{E6396643-AF61-B049-11F7-58F7712DB76A}"/>
                </a:ext>
              </a:extLst>
            </p:cNvPr>
            <p:cNvSpPr>
              <a:spLocks noChangeArrowheads="1"/>
            </p:cNvSpPr>
            <p:nvPr/>
          </p:nvSpPr>
          <p:spPr bwMode="auto">
            <a:xfrm rot="1269641">
              <a:off x="864" y="148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18</a:t>
              </a:r>
            </a:p>
          </p:txBody>
        </p:sp>
        <p:sp>
          <p:nvSpPr>
            <p:cNvPr id="56" name="Oval 11">
              <a:extLst>
                <a:ext uri="{FF2B5EF4-FFF2-40B4-BE49-F238E27FC236}">
                  <a16:creationId xmlns:a16="http://schemas.microsoft.com/office/drawing/2014/main" id="{51F55C9B-624D-D9D5-FBCC-08AFDF56A858}"/>
                </a:ext>
              </a:extLst>
            </p:cNvPr>
            <p:cNvSpPr>
              <a:spLocks noChangeArrowheads="1"/>
            </p:cNvSpPr>
            <p:nvPr/>
          </p:nvSpPr>
          <p:spPr bwMode="auto">
            <a:xfrm rot="1269641">
              <a:off x="1824" y="115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19</a:t>
              </a:r>
            </a:p>
          </p:txBody>
        </p:sp>
      </p:grpSp>
      <p:grpSp>
        <p:nvGrpSpPr>
          <p:cNvPr id="57" name="Group 20">
            <a:extLst>
              <a:ext uri="{FF2B5EF4-FFF2-40B4-BE49-F238E27FC236}">
                <a16:creationId xmlns:a16="http://schemas.microsoft.com/office/drawing/2014/main" id="{573BD2C3-4AAF-B254-1549-03AFCAF49676}"/>
              </a:ext>
            </a:extLst>
          </p:cNvPr>
          <p:cNvGrpSpPr>
            <a:grpSpLocks/>
          </p:cNvGrpSpPr>
          <p:nvPr/>
        </p:nvGrpSpPr>
        <p:grpSpPr bwMode="auto">
          <a:xfrm rot="-1269641">
            <a:off x="1581455" y="1991420"/>
            <a:ext cx="2728912" cy="1892300"/>
            <a:chOff x="681" y="1117"/>
            <a:chExt cx="1719" cy="1192"/>
          </a:xfrm>
        </p:grpSpPr>
        <p:sp>
          <p:nvSpPr>
            <p:cNvPr id="58" name="Oval 8">
              <a:extLst>
                <a:ext uri="{FF2B5EF4-FFF2-40B4-BE49-F238E27FC236}">
                  <a16:creationId xmlns:a16="http://schemas.microsoft.com/office/drawing/2014/main" id="{E71119B1-C39E-1974-E4E3-FDBFD02FD5CC}"/>
                </a:ext>
              </a:extLst>
            </p:cNvPr>
            <p:cNvSpPr>
              <a:spLocks noChangeArrowheads="1"/>
            </p:cNvSpPr>
            <p:nvPr/>
          </p:nvSpPr>
          <p:spPr bwMode="auto">
            <a:xfrm rot="1269641">
              <a:off x="1363" y="2021"/>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59" name="Oval 9">
              <a:extLst>
                <a:ext uri="{FF2B5EF4-FFF2-40B4-BE49-F238E27FC236}">
                  <a16:creationId xmlns:a16="http://schemas.microsoft.com/office/drawing/2014/main" id="{EC97AE59-8CC4-0773-CF5F-C42E1CC949CD}"/>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60" name="Oval 10">
              <a:extLst>
                <a:ext uri="{FF2B5EF4-FFF2-40B4-BE49-F238E27FC236}">
                  <a16:creationId xmlns:a16="http://schemas.microsoft.com/office/drawing/2014/main" id="{07C04E68-2D46-009A-9F51-4EB42F8378DA}"/>
                </a:ext>
              </a:extLst>
            </p:cNvPr>
            <p:cNvSpPr>
              <a:spLocks noChangeArrowheads="1"/>
            </p:cNvSpPr>
            <p:nvPr/>
          </p:nvSpPr>
          <p:spPr bwMode="auto">
            <a:xfrm rot="1269641">
              <a:off x="681" y="136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61" name="Oval 11">
              <a:extLst>
                <a:ext uri="{FF2B5EF4-FFF2-40B4-BE49-F238E27FC236}">
                  <a16:creationId xmlns:a16="http://schemas.microsoft.com/office/drawing/2014/main" id="{1A433AED-B409-29ED-9937-9F6B523B956B}"/>
                </a:ext>
              </a:extLst>
            </p:cNvPr>
            <p:cNvSpPr>
              <a:spLocks noChangeArrowheads="1"/>
            </p:cNvSpPr>
            <p:nvPr/>
          </p:nvSpPr>
          <p:spPr bwMode="auto">
            <a:xfrm rot="1269641">
              <a:off x="1568" y="1117"/>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grpSp>
      <p:sp>
        <p:nvSpPr>
          <p:cNvPr id="62" name="Oval 9">
            <a:extLst>
              <a:ext uri="{FF2B5EF4-FFF2-40B4-BE49-F238E27FC236}">
                <a16:creationId xmlns:a16="http://schemas.microsoft.com/office/drawing/2014/main" id="{B085B640-3C85-20AC-D621-C3E1278D0D3C}"/>
              </a:ext>
            </a:extLst>
          </p:cNvPr>
          <p:cNvSpPr>
            <a:spLocks noChangeArrowheads="1"/>
          </p:cNvSpPr>
          <p:nvPr/>
        </p:nvSpPr>
        <p:spPr bwMode="auto">
          <a:xfrm>
            <a:off x="5000930" y="1813620"/>
            <a:ext cx="457200" cy="4572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5</a:t>
            </a:r>
          </a:p>
        </p:txBody>
      </p:sp>
      <p:sp>
        <p:nvSpPr>
          <p:cNvPr id="63" name="Oval 10">
            <a:extLst>
              <a:ext uri="{FF2B5EF4-FFF2-40B4-BE49-F238E27FC236}">
                <a16:creationId xmlns:a16="http://schemas.microsoft.com/office/drawing/2014/main" id="{C1C7E48F-E399-F76E-69FF-D1BD67E40F76}"/>
              </a:ext>
            </a:extLst>
          </p:cNvPr>
          <p:cNvSpPr>
            <a:spLocks noChangeArrowheads="1"/>
          </p:cNvSpPr>
          <p:nvPr/>
        </p:nvSpPr>
        <p:spPr bwMode="auto">
          <a:xfrm>
            <a:off x="1602092" y="4334570"/>
            <a:ext cx="457200" cy="4572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20</a:t>
            </a:r>
          </a:p>
        </p:txBody>
      </p:sp>
      <p:sp>
        <p:nvSpPr>
          <p:cNvPr id="64" name="Oval 10">
            <a:extLst>
              <a:ext uri="{FF2B5EF4-FFF2-40B4-BE49-F238E27FC236}">
                <a16:creationId xmlns:a16="http://schemas.microsoft.com/office/drawing/2014/main" id="{A88B2307-28B3-6533-D3D6-16DA57446BAD}"/>
              </a:ext>
            </a:extLst>
          </p:cNvPr>
          <p:cNvSpPr>
            <a:spLocks noChangeArrowheads="1"/>
          </p:cNvSpPr>
          <p:nvPr/>
        </p:nvSpPr>
        <p:spPr bwMode="auto">
          <a:xfrm>
            <a:off x="5015217" y="5266433"/>
            <a:ext cx="457200" cy="4572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15</a:t>
            </a:r>
          </a:p>
        </p:txBody>
      </p:sp>
      <p:sp>
        <p:nvSpPr>
          <p:cNvPr id="65" name="Oval 10">
            <a:extLst>
              <a:ext uri="{FF2B5EF4-FFF2-40B4-BE49-F238E27FC236}">
                <a16:creationId xmlns:a16="http://schemas.microsoft.com/office/drawing/2014/main" id="{FC89CEF5-B40C-DBA3-5A0A-C936ED2ACB0A}"/>
              </a:ext>
            </a:extLst>
          </p:cNvPr>
          <p:cNvSpPr>
            <a:spLocks noChangeArrowheads="1"/>
          </p:cNvSpPr>
          <p:nvPr/>
        </p:nvSpPr>
        <p:spPr bwMode="auto">
          <a:xfrm>
            <a:off x="5304142" y="6118920"/>
            <a:ext cx="457200" cy="4572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14</a:t>
            </a:r>
          </a:p>
        </p:txBody>
      </p:sp>
      <p:sp>
        <p:nvSpPr>
          <p:cNvPr id="66" name="Text Box 34">
            <a:extLst>
              <a:ext uri="{FF2B5EF4-FFF2-40B4-BE49-F238E27FC236}">
                <a16:creationId xmlns:a16="http://schemas.microsoft.com/office/drawing/2014/main" id="{540CD5FC-9576-40AC-9432-C1D3311C286B}"/>
              </a:ext>
            </a:extLst>
          </p:cNvPr>
          <p:cNvSpPr txBox="1">
            <a:spLocks noChangeArrowheads="1"/>
          </p:cNvSpPr>
          <p:nvPr/>
        </p:nvSpPr>
        <p:spPr bwMode="auto">
          <a:xfrm>
            <a:off x="3376917" y="3402708"/>
            <a:ext cx="9382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10pts</a:t>
            </a:r>
            <a:endParaRPr lang="de-DE" altLang="de-DE" sz="2400">
              <a:latin typeface="Times New Roman" panose="02020603050405020304" pitchFamily="18" charset="0"/>
            </a:endParaRPr>
          </a:p>
        </p:txBody>
      </p:sp>
      <p:sp>
        <p:nvSpPr>
          <p:cNvPr id="67" name="Text Box 34">
            <a:extLst>
              <a:ext uri="{FF2B5EF4-FFF2-40B4-BE49-F238E27FC236}">
                <a16:creationId xmlns:a16="http://schemas.microsoft.com/office/drawing/2014/main" id="{957A3713-2846-2AFF-DEBA-9AD1726B74EA}"/>
              </a:ext>
            </a:extLst>
          </p:cNvPr>
          <p:cNvSpPr txBox="1">
            <a:spLocks noChangeArrowheads="1"/>
          </p:cNvSpPr>
          <p:nvPr/>
        </p:nvSpPr>
        <p:spPr bwMode="auto">
          <a:xfrm>
            <a:off x="4065892" y="5250558"/>
            <a:ext cx="9366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15pts</a:t>
            </a:r>
            <a:endParaRPr lang="de-DE" altLang="de-DE" sz="2400">
              <a:latin typeface="Times New Roman" panose="02020603050405020304" pitchFamily="18" charset="0"/>
            </a:endParaRPr>
          </a:p>
        </p:txBody>
      </p:sp>
      <p:sp>
        <p:nvSpPr>
          <p:cNvPr id="68" name="Text Box 34">
            <a:extLst>
              <a:ext uri="{FF2B5EF4-FFF2-40B4-BE49-F238E27FC236}">
                <a16:creationId xmlns:a16="http://schemas.microsoft.com/office/drawing/2014/main" id="{137A64C7-FF27-E9EB-9C1E-E38C427C3278}"/>
              </a:ext>
            </a:extLst>
          </p:cNvPr>
          <p:cNvSpPr txBox="1">
            <a:spLocks noChangeArrowheads="1"/>
          </p:cNvSpPr>
          <p:nvPr/>
        </p:nvSpPr>
        <p:spPr bwMode="auto">
          <a:xfrm>
            <a:off x="8061630" y="6042720"/>
            <a:ext cx="9382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30pts</a:t>
            </a:r>
            <a:endParaRPr lang="de-DE" altLang="de-DE" sz="2400">
              <a:latin typeface="Times New Roman" panose="02020603050405020304" pitchFamily="18" charset="0"/>
            </a:endParaRPr>
          </a:p>
        </p:txBody>
      </p:sp>
      <p:sp>
        <p:nvSpPr>
          <p:cNvPr id="69" name="Text Box 34">
            <a:extLst>
              <a:ext uri="{FF2B5EF4-FFF2-40B4-BE49-F238E27FC236}">
                <a16:creationId xmlns:a16="http://schemas.microsoft.com/office/drawing/2014/main" id="{CBB35C91-0CD8-C952-968C-A9AD3DA6E86E}"/>
              </a:ext>
            </a:extLst>
          </p:cNvPr>
          <p:cNvSpPr txBox="1">
            <a:spLocks noChangeArrowheads="1"/>
          </p:cNvSpPr>
          <p:nvPr/>
        </p:nvSpPr>
        <p:spPr bwMode="auto">
          <a:xfrm>
            <a:off x="5794680" y="6114158"/>
            <a:ext cx="9366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25pts</a:t>
            </a:r>
            <a:endParaRPr lang="de-DE" altLang="de-DE" sz="2400">
              <a:latin typeface="Times New Roman" panose="02020603050405020304" pitchFamily="18" charset="0"/>
            </a:endParaRPr>
          </a:p>
        </p:txBody>
      </p:sp>
      <p:sp>
        <p:nvSpPr>
          <p:cNvPr id="70" name="Text Box 34">
            <a:extLst>
              <a:ext uri="{FF2B5EF4-FFF2-40B4-BE49-F238E27FC236}">
                <a16:creationId xmlns:a16="http://schemas.microsoft.com/office/drawing/2014/main" id="{A3A55ED3-7F23-803D-6E38-CB5AFA00147C}"/>
              </a:ext>
            </a:extLst>
          </p:cNvPr>
          <p:cNvSpPr txBox="1">
            <a:spLocks noChangeArrowheads="1"/>
          </p:cNvSpPr>
          <p:nvPr/>
        </p:nvSpPr>
        <p:spPr bwMode="auto">
          <a:xfrm>
            <a:off x="6761467" y="5106095"/>
            <a:ext cx="9382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20pts</a:t>
            </a:r>
            <a:endParaRPr lang="de-DE" altLang="de-DE" sz="2400">
              <a:latin typeface="Times New Roman" panose="02020603050405020304" pitchFamily="18" charset="0"/>
            </a:endParaRPr>
          </a:p>
        </p:txBody>
      </p:sp>
      <p:sp>
        <p:nvSpPr>
          <p:cNvPr id="71" name="Text Box 16">
            <a:extLst>
              <a:ext uri="{FF2B5EF4-FFF2-40B4-BE49-F238E27FC236}">
                <a16:creationId xmlns:a16="http://schemas.microsoft.com/office/drawing/2014/main" id="{BBF653DA-2FC6-BFA5-92B2-A63A0F830299}"/>
              </a:ext>
            </a:extLst>
          </p:cNvPr>
          <p:cNvSpPr txBox="1">
            <a:spLocks noChangeArrowheads="1"/>
          </p:cNvSpPr>
          <p:nvPr/>
        </p:nvSpPr>
        <p:spPr bwMode="auto">
          <a:xfrm>
            <a:off x="3432480" y="4158358"/>
            <a:ext cx="2362200"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Départ / Arrivée</a:t>
            </a:r>
          </a:p>
        </p:txBody>
      </p:sp>
    </p:spTree>
    <p:extLst>
      <p:ext uri="{BB962C8B-B14F-4D97-AF65-F5344CB8AC3E}">
        <p14:creationId xmlns:p14="http://schemas.microsoft.com/office/powerpoint/2010/main" val="31711051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3C8EAD0-1DE8-EF7A-A17C-03FD5D01135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6F6BAEC-93FF-AC5D-3DA4-2469B51962DE}"/>
              </a:ext>
            </a:extLst>
          </p:cNvPr>
          <p:cNvSpPr>
            <a:spLocks noGrp="1"/>
          </p:cNvSpPr>
          <p:nvPr>
            <p:ph type="sldNum" sz="quarter" idx="12"/>
          </p:nvPr>
        </p:nvSpPr>
        <p:spPr/>
        <p:txBody>
          <a:bodyPr/>
          <a:lstStyle/>
          <a:p>
            <a:pPr>
              <a:defRPr/>
            </a:pPr>
            <a:fld id="{B99F2807-602A-47D3-9714-670AD5065F2C}" type="slidenum">
              <a:rPr lang="de-CH" smtClean="0"/>
              <a:pPr>
                <a:defRPr/>
              </a:pPr>
              <a:t>105</a:t>
            </a:fld>
            <a:endParaRPr lang="de-CH" dirty="0"/>
          </a:p>
        </p:txBody>
      </p:sp>
      <p:sp>
        <p:nvSpPr>
          <p:cNvPr id="24" name="Rectangle 2">
            <a:extLst>
              <a:ext uri="{FF2B5EF4-FFF2-40B4-BE49-F238E27FC236}">
                <a16:creationId xmlns:a16="http://schemas.microsoft.com/office/drawing/2014/main" id="{4551DB54-B73F-315B-782D-821DC11610D0}"/>
              </a:ext>
            </a:extLst>
          </p:cNvPr>
          <p:cNvSpPr txBox="1">
            <a:spLocks noChangeArrowheads="1"/>
          </p:cNvSpPr>
          <p:nvPr/>
        </p:nvSpPr>
        <p:spPr>
          <a:xfrm>
            <a:off x="407368" y="314077"/>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Différentes</a:t>
            </a:r>
            <a:r>
              <a:rPr lang="de-CH" altLang="de-DE" dirty="0"/>
              <a:t> </a:t>
            </a:r>
            <a:r>
              <a:rPr lang="de-CH" altLang="de-DE" dirty="0" err="1"/>
              <a:t>formes</a:t>
            </a:r>
            <a:r>
              <a:rPr lang="de-CH" altLang="de-DE" dirty="0"/>
              <a:t> de </a:t>
            </a:r>
            <a:r>
              <a:rPr lang="de-CH" altLang="de-DE" dirty="0" err="1"/>
              <a:t>courses</a:t>
            </a:r>
            <a:r>
              <a:rPr lang="de-CH" altLang="de-DE" dirty="0"/>
              <a:t> (CO)</a:t>
            </a:r>
          </a:p>
        </p:txBody>
      </p:sp>
      <p:grpSp>
        <p:nvGrpSpPr>
          <p:cNvPr id="25" name="Group 4">
            <a:extLst>
              <a:ext uri="{FF2B5EF4-FFF2-40B4-BE49-F238E27FC236}">
                <a16:creationId xmlns:a16="http://schemas.microsoft.com/office/drawing/2014/main" id="{06760412-30C7-216F-441D-C35E778A5B58}"/>
              </a:ext>
            </a:extLst>
          </p:cNvPr>
          <p:cNvGrpSpPr>
            <a:grpSpLocks/>
          </p:cNvGrpSpPr>
          <p:nvPr/>
        </p:nvGrpSpPr>
        <p:grpSpPr bwMode="auto">
          <a:xfrm>
            <a:off x="4015768" y="3583087"/>
            <a:ext cx="457200" cy="457200"/>
            <a:chOff x="1920" y="1680"/>
            <a:chExt cx="576" cy="576"/>
          </a:xfrm>
        </p:grpSpPr>
        <p:sp>
          <p:nvSpPr>
            <p:cNvPr id="26" name="Oval 5">
              <a:extLst>
                <a:ext uri="{FF2B5EF4-FFF2-40B4-BE49-F238E27FC236}">
                  <a16:creationId xmlns:a16="http://schemas.microsoft.com/office/drawing/2014/main" id="{6B7828FE-09EA-B18D-9C64-F3D8124BA06A}"/>
                </a:ext>
              </a:extLst>
            </p:cNvPr>
            <p:cNvSpPr>
              <a:spLocks noChangeArrowheads="1"/>
            </p:cNvSpPr>
            <p:nvPr/>
          </p:nvSpPr>
          <p:spPr bwMode="auto">
            <a:xfrm>
              <a:off x="1920" y="168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7" name="AutoShape 6">
              <a:extLst>
                <a:ext uri="{FF2B5EF4-FFF2-40B4-BE49-F238E27FC236}">
                  <a16:creationId xmlns:a16="http://schemas.microsoft.com/office/drawing/2014/main" id="{47084BF8-AB74-D18C-0673-0E4DE194B04F}"/>
                </a:ext>
              </a:extLst>
            </p:cNvPr>
            <p:cNvSpPr>
              <a:spLocks noChangeArrowheads="1"/>
            </p:cNvSpPr>
            <p:nvPr/>
          </p:nvSpPr>
          <p:spPr bwMode="auto">
            <a:xfrm>
              <a:off x="1968" y="1680"/>
              <a:ext cx="480" cy="432"/>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nvGrpSpPr>
          <p:cNvPr id="28" name="Group 20">
            <a:extLst>
              <a:ext uri="{FF2B5EF4-FFF2-40B4-BE49-F238E27FC236}">
                <a16:creationId xmlns:a16="http://schemas.microsoft.com/office/drawing/2014/main" id="{C414A853-FE5F-FDA5-EB5D-E684BE1D52BC}"/>
              </a:ext>
            </a:extLst>
          </p:cNvPr>
          <p:cNvGrpSpPr>
            <a:grpSpLocks/>
          </p:cNvGrpSpPr>
          <p:nvPr/>
        </p:nvGrpSpPr>
        <p:grpSpPr bwMode="auto">
          <a:xfrm rot="-1269641">
            <a:off x="1272568" y="1982887"/>
            <a:ext cx="2438400" cy="2057400"/>
            <a:chOff x="864" y="1152"/>
            <a:chExt cx="1536" cy="1296"/>
          </a:xfrm>
        </p:grpSpPr>
        <p:sp>
          <p:nvSpPr>
            <p:cNvPr id="29" name="Oval 8">
              <a:extLst>
                <a:ext uri="{FF2B5EF4-FFF2-40B4-BE49-F238E27FC236}">
                  <a16:creationId xmlns:a16="http://schemas.microsoft.com/office/drawing/2014/main" id="{BBE30C19-BE40-A8B7-ACCB-333E8E6FD2B2}"/>
                </a:ext>
              </a:extLst>
            </p:cNvPr>
            <p:cNvSpPr>
              <a:spLocks noChangeArrowheads="1"/>
            </p:cNvSpPr>
            <p:nvPr/>
          </p:nvSpPr>
          <p:spPr bwMode="auto">
            <a:xfrm rot="1269641">
              <a:off x="1200" y="2160"/>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30" name="Oval 9">
              <a:extLst>
                <a:ext uri="{FF2B5EF4-FFF2-40B4-BE49-F238E27FC236}">
                  <a16:creationId xmlns:a16="http://schemas.microsoft.com/office/drawing/2014/main" id="{F1E703DA-C616-5B60-2AC1-156CBF7A1BE4}"/>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31" name="Oval 10">
              <a:extLst>
                <a:ext uri="{FF2B5EF4-FFF2-40B4-BE49-F238E27FC236}">
                  <a16:creationId xmlns:a16="http://schemas.microsoft.com/office/drawing/2014/main" id="{76D2BD34-8DC5-0FAC-9078-F16F24BD5436}"/>
                </a:ext>
              </a:extLst>
            </p:cNvPr>
            <p:cNvSpPr>
              <a:spLocks noChangeArrowheads="1"/>
            </p:cNvSpPr>
            <p:nvPr/>
          </p:nvSpPr>
          <p:spPr bwMode="auto">
            <a:xfrm rot="1269641">
              <a:off x="864" y="148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32" name="Oval 11">
              <a:extLst>
                <a:ext uri="{FF2B5EF4-FFF2-40B4-BE49-F238E27FC236}">
                  <a16:creationId xmlns:a16="http://schemas.microsoft.com/office/drawing/2014/main" id="{904EB3F8-2FA2-EDDA-C48C-6E8B62542DEE}"/>
                </a:ext>
              </a:extLst>
            </p:cNvPr>
            <p:cNvSpPr>
              <a:spLocks noChangeArrowheads="1"/>
            </p:cNvSpPr>
            <p:nvPr/>
          </p:nvSpPr>
          <p:spPr bwMode="auto">
            <a:xfrm rot="1269641">
              <a:off x="1824" y="115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grpSp>
      <p:grpSp>
        <p:nvGrpSpPr>
          <p:cNvPr id="33" name="Group 21">
            <a:extLst>
              <a:ext uri="{FF2B5EF4-FFF2-40B4-BE49-F238E27FC236}">
                <a16:creationId xmlns:a16="http://schemas.microsoft.com/office/drawing/2014/main" id="{FA5D594E-B3B6-A69E-B698-469BF1B81EFC}"/>
              </a:ext>
            </a:extLst>
          </p:cNvPr>
          <p:cNvGrpSpPr>
            <a:grpSpLocks/>
          </p:cNvGrpSpPr>
          <p:nvPr/>
        </p:nvGrpSpPr>
        <p:grpSpPr bwMode="auto">
          <a:xfrm rot="1649507">
            <a:off x="5006368" y="1754287"/>
            <a:ext cx="2438400" cy="2057400"/>
            <a:chOff x="864" y="1152"/>
            <a:chExt cx="1536" cy="1296"/>
          </a:xfrm>
        </p:grpSpPr>
        <p:sp>
          <p:nvSpPr>
            <p:cNvPr id="34" name="Oval 22">
              <a:extLst>
                <a:ext uri="{FF2B5EF4-FFF2-40B4-BE49-F238E27FC236}">
                  <a16:creationId xmlns:a16="http://schemas.microsoft.com/office/drawing/2014/main" id="{C7464A2E-A015-2631-11FB-AA2DDB2864AB}"/>
                </a:ext>
              </a:extLst>
            </p:cNvPr>
            <p:cNvSpPr>
              <a:spLocks noChangeArrowheads="1"/>
            </p:cNvSpPr>
            <p:nvPr/>
          </p:nvSpPr>
          <p:spPr bwMode="auto">
            <a:xfrm rot="-1649507">
              <a:off x="1200" y="2160"/>
              <a:ext cx="288" cy="2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35" name="Oval 23">
              <a:extLst>
                <a:ext uri="{FF2B5EF4-FFF2-40B4-BE49-F238E27FC236}">
                  <a16:creationId xmlns:a16="http://schemas.microsoft.com/office/drawing/2014/main" id="{A87B3531-9719-5582-4EBC-5EE561893868}"/>
                </a:ext>
              </a:extLst>
            </p:cNvPr>
            <p:cNvSpPr>
              <a:spLocks noChangeArrowheads="1"/>
            </p:cNvSpPr>
            <p:nvPr/>
          </p:nvSpPr>
          <p:spPr bwMode="auto">
            <a:xfrm rot="-1649507">
              <a:off x="2112" y="1872"/>
              <a:ext cx="288" cy="2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36" name="Oval 24">
              <a:extLst>
                <a:ext uri="{FF2B5EF4-FFF2-40B4-BE49-F238E27FC236}">
                  <a16:creationId xmlns:a16="http://schemas.microsoft.com/office/drawing/2014/main" id="{3966AAEC-6EF4-EDFF-9523-A3EFE6B86F1E}"/>
                </a:ext>
              </a:extLst>
            </p:cNvPr>
            <p:cNvSpPr>
              <a:spLocks noChangeArrowheads="1"/>
            </p:cNvSpPr>
            <p:nvPr/>
          </p:nvSpPr>
          <p:spPr bwMode="auto">
            <a:xfrm rot="-1649507">
              <a:off x="864" y="1488"/>
              <a:ext cx="288" cy="2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37" name="Oval 25">
              <a:extLst>
                <a:ext uri="{FF2B5EF4-FFF2-40B4-BE49-F238E27FC236}">
                  <a16:creationId xmlns:a16="http://schemas.microsoft.com/office/drawing/2014/main" id="{B1F9E391-E555-7DF7-6820-CD345756325B}"/>
                </a:ext>
              </a:extLst>
            </p:cNvPr>
            <p:cNvSpPr>
              <a:spLocks noChangeArrowheads="1"/>
            </p:cNvSpPr>
            <p:nvPr/>
          </p:nvSpPr>
          <p:spPr bwMode="auto">
            <a:xfrm rot="-1649507">
              <a:off x="1824" y="1152"/>
              <a:ext cx="288" cy="2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grpSp>
      <p:grpSp>
        <p:nvGrpSpPr>
          <p:cNvPr id="38" name="Group 26">
            <a:extLst>
              <a:ext uri="{FF2B5EF4-FFF2-40B4-BE49-F238E27FC236}">
                <a16:creationId xmlns:a16="http://schemas.microsoft.com/office/drawing/2014/main" id="{E1676AA6-1265-A63F-6EB1-B3D0CE53CD6A}"/>
              </a:ext>
            </a:extLst>
          </p:cNvPr>
          <p:cNvGrpSpPr>
            <a:grpSpLocks/>
          </p:cNvGrpSpPr>
          <p:nvPr/>
        </p:nvGrpSpPr>
        <p:grpSpPr bwMode="auto">
          <a:xfrm rot="-633221">
            <a:off x="5006368" y="4573687"/>
            <a:ext cx="2438400" cy="2057400"/>
            <a:chOff x="864" y="1152"/>
            <a:chExt cx="1536" cy="1296"/>
          </a:xfrm>
        </p:grpSpPr>
        <p:sp>
          <p:nvSpPr>
            <p:cNvPr id="39" name="Oval 27">
              <a:extLst>
                <a:ext uri="{FF2B5EF4-FFF2-40B4-BE49-F238E27FC236}">
                  <a16:creationId xmlns:a16="http://schemas.microsoft.com/office/drawing/2014/main" id="{C5FDA2F3-F4D0-DF82-CF32-AE39D2FF2994}"/>
                </a:ext>
              </a:extLst>
            </p:cNvPr>
            <p:cNvSpPr>
              <a:spLocks noChangeArrowheads="1"/>
            </p:cNvSpPr>
            <p:nvPr/>
          </p:nvSpPr>
          <p:spPr bwMode="auto">
            <a:xfrm rot="633221">
              <a:off x="1200" y="2160"/>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40" name="Oval 28">
              <a:extLst>
                <a:ext uri="{FF2B5EF4-FFF2-40B4-BE49-F238E27FC236}">
                  <a16:creationId xmlns:a16="http://schemas.microsoft.com/office/drawing/2014/main" id="{23900522-9FC7-0687-DE0C-FA993CD3615C}"/>
                </a:ext>
              </a:extLst>
            </p:cNvPr>
            <p:cNvSpPr>
              <a:spLocks noChangeArrowheads="1"/>
            </p:cNvSpPr>
            <p:nvPr/>
          </p:nvSpPr>
          <p:spPr bwMode="auto">
            <a:xfrm rot="633221">
              <a:off x="2112" y="1872"/>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41" name="Oval 29">
              <a:extLst>
                <a:ext uri="{FF2B5EF4-FFF2-40B4-BE49-F238E27FC236}">
                  <a16:creationId xmlns:a16="http://schemas.microsoft.com/office/drawing/2014/main" id="{57758F24-4E24-0DB4-79FE-D0C09EE4849C}"/>
                </a:ext>
              </a:extLst>
            </p:cNvPr>
            <p:cNvSpPr>
              <a:spLocks noChangeArrowheads="1"/>
            </p:cNvSpPr>
            <p:nvPr/>
          </p:nvSpPr>
          <p:spPr bwMode="auto">
            <a:xfrm rot="633221">
              <a:off x="864" y="1488"/>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42" name="Oval 30">
              <a:extLst>
                <a:ext uri="{FF2B5EF4-FFF2-40B4-BE49-F238E27FC236}">
                  <a16:creationId xmlns:a16="http://schemas.microsoft.com/office/drawing/2014/main" id="{A7940E97-8C6D-1BB5-CCA4-1199C29F0ED1}"/>
                </a:ext>
              </a:extLst>
            </p:cNvPr>
            <p:cNvSpPr>
              <a:spLocks noChangeArrowheads="1"/>
            </p:cNvSpPr>
            <p:nvPr/>
          </p:nvSpPr>
          <p:spPr bwMode="auto">
            <a:xfrm rot="633221">
              <a:off x="1824" y="1152"/>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grpSp>
      <p:sp>
        <p:nvSpPr>
          <p:cNvPr id="43" name="Text Box 16">
            <a:extLst>
              <a:ext uri="{FF2B5EF4-FFF2-40B4-BE49-F238E27FC236}">
                <a16:creationId xmlns:a16="http://schemas.microsoft.com/office/drawing/2014/main" id="{C0625683-FCD8-625A-C206-696841181467}"/>
              </a:ext>
            </a:extLst>
          </p:cNvPr>
          <p:cNvSpPr txBox="1">
            <a:spLocks noChangeArrowheads="1"/>
          </p:cNvSpPr>
          <p:nvPr/>
        </p:nvSpPr>
        <p:spPr bwMode="auto">
          <a:xfrm>
            <a:off x="3042630" y="4100612"/>
            <a:ext cx="23622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Départ / Arrivée</a:t>
            </a:r>
          </a:p>
        </p:txBody>
      </p:sp>
    </p:spTree>
    <p:extLst>
      <p:ext uri="{BB962C8B-B14F-4D97-AF65-F5344CB8AC3E}">
        <p14:creationId xmlns:p14="http://schemas.microsoft.com/office/powerpoint/2010/main" val="3487620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21E000F-FE8D-9032-0330-8B4B358A4A54}"/>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D57A581-D17F-767E-7509-DA2F5673956E}"/>
              </a:ext>
            </a:extLst>
          </p:cNvPr>
          <p:cNvSpPr>
            <a:spLocks noGrp="1"/>
          </p:cNvSpPr>
          <p:nvPr>
            <p:ph type="sldNum" sz="quarter" idx="12"/>
          </p:nvPr>
        </p:nvSpPr>
        <p:spPr/>
        <p:txBody>
          <a:bodyPr/>
          <a:lstStyle/>
          <a:p>
            <a:pPr>
              <a:defRPr/>
            </a:pPr>
            <a:fld id="{B99F2807-602A-47D3-9714-670AD5065F2C}" type="slidenum">
              <a:rPr lang="de-CH" smtClean="0"/>
              <a:pPr>
                <a:defRPr/>
              </a:pPr>
              <a:t>106</a:t>
            </a:fld>
            <a:endParaRPr lang="de-CH" dirty="0"/>
          </a:p>
        </p:txBody>
      </p:sp>
      <p:sp>
        <p:nvSpPr>
          <p:cNvPr id="4" name="Titel 3">
            <a:extLst>
              <a:ext uri="{FF2B5EF4-FFF2-40B4-BE49-F238E27FC236}">
                <a16:creationId xmlns:a16="http://schemas.microsoft.com/office/drawing/2014/main" id="{9523544D-ED3F-23F9-861D-58F7E4E789B7}"/>
              </a:ext>
            </a:extLst>
          </p:cNvPr>
          <p:cNvSpPr>
            <a:spLocks noGrp="1"/>
          </p:cNvSpPr>
          <p:nvPr>
            <p:ph type="title"/>
          </p:nvPr>
        </p:nvSpPr>
        <p:spPr/>
        <p:txBody>
          <a:bodyPr/>
          <a:lstStyle/>
          <a:p>
            <a:r>
              <a:rPr lang="de-CH" dirty="0" err="1"/>
              <a:t>Sécurité</a:t>
            </a:r>
            <a:endParaRPr lang="de-CH" dirty="0"/>
          </a:p>
        </p:txBody>
      </p:sp>
      <p:sp>
        <p:nvSpPr>
          <p:cNvPr id="6" name="Rechteck 5">
            <a:extLst>
              <a:ext uri="{FF2B5EF4-FFF2-40B4-BE49-F238E27FC236}">
                <a16:creationId xmlns:a16="http://schemas.microsoft.com/office/drawing/2014/main" id="{6F63D100-AAA3-A0B3-2ADC-096A3A9501DD}"/>
              </a:ext>
            </a:extLst>
          </p:cNvPr>
          <p:cNvSpPr/>
          <p:nvPr/>
        </p:nvSpPr>
        <p:spPr bwMode="auto">
          <a:xfrm>
            <a:off x="1331999" y="1800452"/>
            <a:ext cx="6553200" cy="4700587"/>
          </a:xfrm>
          <a:prstGeom prst="rect">
            <a:avLst/>
          </a:prstGeom>
          <a:solidFill>
            <a:srgbClr val="92D05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91431" tIns="45715" rIns="91431" bIns="45715" anchor="ctr"/>
          <a:lstStyle/>
          <a:p>
            <a:pPr algn="ctr">
              <a:defRPr/>
            </a:pPr>
            <a:endParaRPr lang="de-CH">
              <a:cs typeface="+mn-cs"/>
            </a:endParaRPr>
          </a:p>
        </p:txBody>
      </p:sp>
      <p:sp>
        <p:nvSpPr>
          <p:cNvPr id="5" name="Text Box 24">
            <a:extLst>
              <a:ext uri="{FF2B5EF4-FFF2-40B4-BE49-F238E27FC236}">
                <a16:creationId xmlns:a16="http://schemas.microsoft.com/office/drawing/2014/main" id="{F61B25D6-D7D2-411C-B823-9DA15A93FA7A}"/>
              </a:ext>
            </a:extLst>
          </p:cNvPr>
          <p:cNvSpPr txBox="1">
            <a:spLocks noChangeArrowheads="1"/>
          </p:cNvSpPr>
          <p:nvPr/>
        </p:nvSpPr>
        <p:spPr bwMode="auto">
          <a:xfrm>
            <a:off x="1331999" y="1795040"/>
            <a:ext cx="6553200" cy="4586288"/>
          </a:xfrm>
          <a:prstGeom prst="rect">
            <a:avLst/>
          </a:prstGeom>
          <a:noFill/>
          <a:ln w="12700" algn="ctr">
            <a:no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342900" indent="-342900">
              <a:spcBef>
                <a:spcPct val="50000"/>
              </a:spcBef>
              <a:defRPr/>
            </a:pPr>
            <a:r>
              <a:rPr lang="fr-CH" altLang="de-DE" sz="2300" dirty="0">
                <a:cs typeface="+mn-cs"/>
              </a:rPr>
              <a:t>Egarer dans la forêt</a:t>
            </a:r>
            <a:r>
              <a:rPr lang="fr-CH" altLang="de-DE" sz="2400" dirty="0">
                <a:cs typeface="+mn-cs"/>
              </a:rPr>
              <a:t>	</a:t>
            </a:r>
            <a:r>
              <a:rPr lang="fr-CH" altLang="de-DE" sz="1800" dirty="0">
                <a:cs typeface="+mn-cs"/>
                <a:sym typeface="Wingdings" panose="05000000000000000000" pitchFamily="2" charset="2"/>
              </a:rPr>
              <a:t> </a:t>
            </a:r>
            <a:r>
              <a:rPr lang="fr-CH" altLang="fr-FR" sz="1800" i="1" dirty="0"/>
              <a:t>délimiter le temps</a:t>
            </a:r>
            <a:r>
              <a:rPr lang="fr-CH" altLang="de-DE" sz="1800" dirty="0">
                <a:cs typeface="+mn-cs"/>
              </a:rPr>
              <a:t>				</a:t>
            </a:r>
            <a:r>
              <a:rPr lang="fr-CH" altLang="de-DE" sz="1800" dirty="0">
                <a:cs typeface="+mn-cs"/>
                <a:sym typeface="Wingdings" panose="05000000000000000000" pitchFamily="2" charset="2"/>
              </a:rPr>
              <a:t> </a:t>
            </a:r>
            <a:r>
              <a:rPr lang="fr-CH" altLang="fr-FR" sz="1800" i="1" dirty="0"/>
              <a:t>point de rencontre</a:t>
            </a:r>
            <a:endParaRPr lang="fr-CH" altLang="de-DE" sz="1800" dirty="0">
              <a:cs typeface="+mn-cs"/>
            </a:endParaRPr>
          </a:p>
          <a:p>
            <a:pPr marL="342900" indent="-342900">
              <a:spcBef>
                <a:spcPct val="50000"/>
              </a:spcBef>
              <a:defRPr/>
            </a:pPr>
            <a:r>
              <a:rPr lang="fr-CH" altLang="fr-FR" sz="2300" dirty="0"/>
              <a:t>Tenue adéquate en forêt	</a:t>
            </a:r>
            <a:r>
              <a:rPr lang="fr-CH" altLang="de-DE" sz="1800" dirty="0">
                <a:cs typeface="+mn-cs"/>
                <a:sym typeface="Wingdings" panose="05000000000000000000" pitchFamily="2" charset="2"/>
              </a:rPr>
              <a:t> </a:t>
            </a:r>
            <a:r>
              <a:rPr lang="fr-CH" altLang="de-DE" sz="1800" dirty="0">
                <a:cs typeface="+mn-cs"/>
              </a:rPr>
              <a:t>long pantalon</a:t>
            </a:r>
          </a:p>
          <a:p>
            <a:pPr marL="342900" indent="-342900">
              <a:spcBef>
                <a:spcPct val="50000"/>
              </a:spcBef>
              <a:spcAft>
                <a:spcPts val="1200"/>
              </a:spcAft>
              <a:defRPr/>
            </a:pPr>
            <a:r>
              <a:rPr lang="fr-CH" altLang="de-DE" sz="2300" dirty="0">
                <a:cs typeface="+mn-cs"/>
              </a:rPr>
              <a:t>Blessures</a:t>
            </a:r>
            <a:r>
              <a:rPr lang="fr-CH" altLang="de-DE" sz="2400" dirty="0">
                <a:cs typeface="+mn-cs"/>
              </a:rPr>
              <a:t>			</a:t>
            </a:r>
            <a:r>
              <a:rPr lang="fr-CH" altLang="de-DE" sz="1800" dirty="0">
                <a:cs typeface="+mn-cs"/>
                <a:sym typeface="Wingdings" panose="05000000000000000000" pitchFamily="2" charset="2"/>
              </a:rPr>
              <a:t> </a:t>
            </a:r>
            <a:r>
              <a:rPr lang="fr-CH" altLang="de-DE" sz="1800" dirty="0">
                <a:cs typeface="+mn-cs"/>
              </a:rPr>
              <a:t>éraflures</a:t>
            </a:r>
          </a:p>
          <a:p>
            <a:pPr marL="342900" indent="-342900">
              <a:spcBef>
                <a:spcPts val="0"/>
              </a:spcBef>
              <a:defRPr/>
            </a:pPr>
            <a:r>
              <a:rPr lang="fr-CH" altLang="de-DE" sz="2300" dirty="0">
                <a:cs typeface="+mn-cs"/>
              </a:rPr>
              <a:t>Dangers</a:t>
            </a:r>
            <a:r>
              <a:rPr lang="fr-CH" altLang="de-DE" sz="2400" dirty="0">
                <a:cs typeface="+mn-cs"/>
              </a:rPr>
              <a:t>			</a:t>
            </a:r>
            <a:r>
              <a:rPr lang="fr-CH" altLang="de-DE" sz="1800" dirty="0">
                <a:cs typeface="+mn-cs"/>
                <a:sym typeface="Wingdings" panose="05000000000000000000" pitchFamily="2" charset="2"/>
              </a:rPr>
              <a:t> </a:t>
            </a:r>
            <a:r>
              <a:rPr lang="fr-CH" altLang="de-DE" sz="1800" dirty="0">
                <a:cs typeface="+mn-cs"/>
              </a:rPr>
              <a:t>pentes abruptes				</a:t>
            </a:r>
            <a:r>
              <a:rPr lang="fr-CH" altLang="de-DE" sz="1800" dirty="0">
                <a:cs typeface="+mn-cs"/>
                <a:sym typeface="Wingdings" panose="05000000000000000000" pitchFamily="2" charset="2"/>
              </a:rPr>
              <a:t> </a:t>
            </a:r>
            <a:r>
              <a:rPr lang="fr-CH" altLang="de-DE" sz="1800" dirty="0">
                <a:cs typeface="+mn-cs"/>
              </a:rPr>
              <a:t>torrents, </a:t>
            </a:r>
          </a:p>
          <a:p>
            <a:pPr>
              <a:spcBef>
                <a:spcPts val="0"/>
              </a:spcBef>
              <a:buFontTx/>
              <a:buNone/>
              <a:defRPr/>
            </a:pPr>
            <a:r>
              <a:rPr lang="fr-CH" altLang="de-DE" sz="1800" dirty="0">
                <a:cs typeface="+mn-cs"/>
              </a:rPr>
              <a:t>				</a:t>
            </a:r>
            <a:r>
              <a:rPr lang="fr-CH" altLang="de-DE" sz="1800" dirty="0">
                <a:cs typeface="+mn-cs"/>
                <a:sym typeface="Wingdings" panose="05000000000000000000" pitchFamily="2" charset="2"/>
              </a:rPr>
              <a:t> </a:t>
            </a:r>
            <a:r>
              <a:rPr lang="fr-CH" altLang="de-DE" sz="1800" dirty="0">
                <a:cs typeface="+mn-cs"/>
              </a:rPr>
              <a:t>coupe de bois, </a:t>
            </a:r>
            <a:br>
              <a:rPr lang="fr-CH" altLang="de-DE" sz="1800" dirty="0">
                <a:cs typeface="+mn-cs"/>
              </a:rPr>
            </a:br>
            <a:r>
              <a:rPr lang="fr-CH" altLang="de-DE" sz="1800" dirty="0">
                <a:cs typeface="+mn-cs"/>
              </a:rPr>
              <a:t>	  			</a:t>
            </a:r>
            <a:r>
              <a:rPr lang="fr-CH" altLang="de-DE" sz="1800" dirty="0">
                <a:cs typeface="+mn-cs"/>
                <a:sym typeface="Wingdings" panose="05000000000000000000" pitchFamily="2" charset="2"/>
              </a:rPr>
              <a:t> </a:t>
            </a:r>
            <a:r>
              <a:rPr lang="fr-CH" altLang="de-DE" sz="1800" dirty="0">
                <a:cs typeface="+mn-cs"/>
              </a:rPr>
              <a:t>stands de tir</a:t>
            </a:r>
          </a:p>
          <a:p>
            <a:pPr marL="342900" indent="-342900">
              <a:spcBef>
                <a:spcPct val="50000"/>
              </a:spcBef>
              <a:defRPr/>
            </a:pPr>
            <a:r>
              <a:rPr lang="fr-CH" altLang="de-DE" sz="2300" dirty="0">
                <a:cs typeface="+mn-cs"/>
              </a:rPr>
              <a:t>Tiques</a:t>
            </a:r>
            <a:r>
              <a:rPr lang="fr-CH" altLang="de-DE" sz="2400" dirty="0">
                <a:cs typeface="+mn-cs"/>
              </a:rPr>
              <a:t>	 		</a:t>
            </a:r>
            <a:r>
              <a:rPr lang="fr-CH" altLang="de-DE" sz="1800" dirty="0">
                <a:cs typeface="+mn-cs"/>
                <a:sym typeface="Wingdings" panose="05000000000000000000" pitchFamily="2" charset="2"/>
              </a:rPr>
              <a:t> s’informer sur internet</a:t>
            </a:r>
            <a:endParaRPr lang="fr-CH" altLang="de-DE" sz="1800" dirty="0">
              <a:cs typeface="+mn-cs"/>
            </a:endParaRPr>
          </a:p>
          <a:p>
            <a:pPr marL="342900" indent="-342900">
              <a:spcBef>
                <a:spcPct val="50000"/>
              </a:spcBef>
              <a:defRPr/>
            </a:pPr>
            <a:r>
              <a:rPr lang="fr-CH" altLang="de-DE" sz="2300" dirty="0">
                <a:cs typeface="+mn-cs"/>
              </a:rPr>
              <a:t>Planification</a:t>
            </a:r>
            <a:r>
              <a:rPr lang="fr-CH" altLang="de-DE" sz="1800" dirty="0">
                <a:cs typeface="+mn-cs"/>
              </a:rPr>
              <a:t>		</a:t>
            </a:r>
            <a:r>
              <a:rPr lang="fr-CH" altLang="de-DE" sz="1800" dirty="0">
                <a:cs typeface="Arial" charset="0"/>
                <a:sym typeface="Wingdings" panose="05000000000000000000" pitchFamily="2" charset="2"/>
              </a:rPr>
              <a:t> avertir commune,  				  garde-chasse et forestier</a:t>
            </a:r>
            <a:endParaRPr lang="fr-CH" altLang="de-DE" sz="1800" dirty="0">
              <a:cs typeface="+mn-cs"/>
            </a:endParaRPr>
          </a:p>
        </p:txBody>
      </p:sp>
    </p:spTree>
    <p:extLst>
      <p:ext uri="{BB962C8B-B14F-4D97-AF65-F5344CB8AC3E}">
        <p14:creationId xmlns:p14="http://schemas.microsoft.com/office/powerpoint/2010/main" val="24082865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539520-9BA4-37AB-382D-9270BC3F5E1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BB3BDFA-30CC-ABDE-E7D4-FDAC2411EC01}"/>
              </a:ext>
            </a:extLst>
          </p:cNvPr>
          <p:cNvSpPr>
            <a:spLocks noGrp="1"/>
          </p:cNvSpPr>
          <p:nvPr>
            <p:ph type="sldNum" sz="quarter" idx="12"/>
          </p:nvPr>
        </p:nvSpPr>
        <p:spPr/>
        <p:txBody>
          <a:bodyPr/>
          <a:lstStyle/>
          <a:p>
            <a:pPr>
              <a:defRPr/>
            </a:pPr>
            <a:fld id="{B99F2807-602A-47D3-9714-670AD5065F2C}" type="slidenum">
              <a:rPr lang="de-CH" smtClean="0"/>
              <a:pPr>
                <a:defRPr/>
              </a:pPr>
              <a:t>107</a:t>
            </a:fld>
            <a:endParaRPr lang="de-CH" dirty="0"/>
          </a:p>
        </p:txBody>
      </p:sp>
      <p:pic>
        <p:nvPicPr>
          <p:cNvPr id="4" name="Picture 12" descr="OL-Cartoon Regen">
            <a:extLst>
              <a:ext uri="{FF2B5EF4-FFF2-40B4-BE49-F238E27FC236}">
                <a16:creationId xmlns:a16="http://schemas.microsoft.com/office/drawing/2014/main" id="{07E8375C-3D99-4ED6-04F1-5A7537419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82" y="1622664"/>
            <a:ext cx="82184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0178EFED-01FB-DE78-DBAC-C17AA5536CCD}"/>
              </a:ext>
            </a:extLst>
          </p:cNvPr>
          <p:cNvSpPr>
            <a:spLocks noGrp="1" noChangeArrowheads="1"/>
          </p:cNvSpPr>
          <p:nvPr>
            <p:ph type="title"/>
          </p:nvPr>
        </p:nvSpPr>
        <p:spPr>
          <a:xfrm>
            <a:off x="407368" y="341784"/>
            <a:ext cx="7488238" cy="1143000"/>
          </a:xfrm>
        </p:spPr>
        <p:txBody>
          <a:bodyPr/>
          <a:lstStyle/>
          <a:p>
            <a:pPr eaLnBrk="1" hangingPunct="1"/>
            <a:r>
              <a:rPr lang="de-CH" altLang="de-DE" dirty="0" err="1"/>
              <a:t>Tuyaux</a:t>
            </a:r>
            <a:r>
              <a:rPr lang="de-CH" altLang="de-DE" dirty="0"/>
              <a:t> – </a:t>
            </a:r>
            <a:r>
              <a:rPr lang="de-CH" altLang="de-DE" dirty="0" err="1"/>
              <a:t>protéger</a:t>
            </a:r>
            <a:r>
              <a:rPr lang="de-CH" altLang="de-DE" dirty="0"/>
              <a:t> la carte</a:t>
            </a:r>
          </a:p>
        </p:txBody>
      </p:sp>
    </p:spTree>
    <p:extLst>
      <p:ext uri="{BB962C8B-B14F-4D97-AF65-F5344CB8AC3E}">
        <p14:creationId xmlns:p14="http://schemas.microsoft.com/office/powerpoint/2010/main" val="60776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385D89A-10C3-E66D-A7E0-19EB109F282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00C514B-E041-8B60-E918-D379E3B4F46E}"/>
              </a:ext>
            </a:extLst>
          </p:cNvPr>
          <p:cNvSpPr>
            <a:spLocks noGrp="1"/>
          </p:cNvSpPr>
          <p:nvPr>
            <p:ph type="sldNum" sz="quarter" idx="12"/>
          </p:nvPr>
        </p:nvSpPr>
        <p:spPr/>
        <p:txBody>
          <a:bodyPr/>
          <a:lstStyle/>
          <a:p>
            <a:pPr>
              <a:defRPr/>
            </a:pPr>
            <a:fld id="{B99F2807-602A-47D3-9714-670AD5065F2C}" type="slidenum">
              <a:rPr lang="de-CH" smtClean="0"/>
              <a:pPr>
                <a:defRPr/>
              </a:pPr>
              <a:t>108</a:t>
            </a:fld>
            <a:endParaRPr lang="de-CH" dirty="0"/>
          </a:p>
        </p:txBody>
      </p:sp>
      <p:pic>
        <p:nvPicPr>
          <p:cNvPr id="5" name="Picture 3" descr="OL-Cartoon Fitnessverlauf">
            <a:extLst>
              <a:ext uri="{FF2B5EF4-FFF2-40B4-BE49-F238E27FC236}">
                <a16:creationId xmlns:a16="http://schemas.microsoft.com/office/drawing/2014/main" id="{5C582844-9E62-0614-B378-0ED7A5D80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864659"/>
            <a:ext cx="86106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832AEE1A-B0B5-ACDE-C14A-DA62D34F09A8}"/>
              </a:ext>
            </a:extLst>
          </p:cNvPr>
          <p:cNvSpPr txBox="1">
            <a:spLocks noChangeArrowheads="1"/>
          </p:cNvSpPr>
          <p:nvPr/>
        </p:nvSpPr>
        <p:spPr>
          <a:xfrm>
            <a:off x="378984" y="336318"/>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Tuyaux</a:t>
            </a:r>
            <a:r>
              <a:rPr lang="de-CH" altLang="de-DE" dirty="0"/>
              <a:t> – </a:t>
            </a:r>
            <a:r>
              <a:rPr lang="de-CH" altLang="de-DE" dirty="0" err="1"/>
              <a:t>réfléchir</a:t>
            </a:r>
            <a:r>
              <a:rPr lang="de-CH" altLang="de-DE" dirty="0"/>
              <a:t> avant… </a:t>
            </a:r>
          </a:p>
        </p:txBody>
      </p:sp>
    </p:spTree>
    <p:extLst>
      <p:ext uri="{BB962C8B-B14F-4D97-AF65-F5344CB8AC3E}">
        <p14:creationId xmlns:p14="http://schemas.microsoft.com/office/powerpoint/2010/main" val="291168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1+#ppt_w/2"/>
                                          </p:val>
                                        </p:tav>
                                        <p:tav tm="100000">
                                          <p:val>
                                            <p:strVal val="#ppt_x"/>
                                          </p:val>
                                        </p:tav>
                                      </p:tavLst>
                                    </p:anim>
                                    <p:anim calcmode="lin" valueType="num">
                                      <p:cBhvr additive="base">
                                        <p:cTn id="8" dur="5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9D84175-DBBC-B8DC-A745-06E29DA33A04}"/>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4D66DE2-1FAB-F6CB-D365-586E605EDE56}"/>
              </a:ext>
            </a:extLst>
          </p:cNvPr>
          <p:cNvSpPr>
            <a:spLocks noGrp="1"/>
          </p:cNvSpPr>
          <p:nvPr>
            <p:ph type="sldNum" sz="quarter" idx="12"/>
          </p:nvPr>
        </p:nvSpPr>
        <p:spPr/>
        <p:txBody>
          <a:bodyPr/>
          <a:lstStyle/>
          <a:p>
            <a:pPr>
              <a:defRPr/>
            </a:pPr>
            <a:fld id="{B99F2807-602A-47D3-9714-670AD5065F2C}" type="slidenum">
              <a:rPr lang="de-CH" smtClean="0"/>
              <a:pPr>
                <a:defRPr/>
              </a:pPr>
              <a:t>109</a:t>
            </a:fld>
            <a:endParaRPr lang="de-CH" dirty="0"/>
          </a:p>
        </p:txBody>
      </p:sp>
      <p:sp>
        <p:nvSpPr>
          <p:cNvPr id="4" name="Titel 3">
            <a:extLst>
              <a:ext uri="{FF2B5EF4-FFF2-40B4-BE49-F238E27FC236}">
                <a16:creationId xmlns:a16="http://schemas.microsoft.com/office/drawing/2014/main" id="{0C207B38-5A93-BA50-692D-CC8251786256}"/>
              </a:ext>
            </a:extLst>
          </p:cNvPr>
          <p:cNvSpPr>
            <a:spLocks noGrp="1"/>
          </p:cNvSpPr>
          <p:nvPr>
            <p:ph type="title"/>
          </p:nvPr>
        </p:nvSpPr>
        <p:spPr/>
        <p:txBody>
          <a:bodyPr/>
          <a:lstStyle/>
          <a:p>
            <a:endParaRPr lang="de-CH" dirty="0"/>
          </a:p>
        </p:txBody>
      </p:sp>
      <p:pic>
        <p:nvPicPr>
          <p:cNvPr id="5" name="Picture 6" descr="OL-Cartoon Postengerangel">
            <a:extLst>
              <a:ext uri="{FF2B5EF4-FFF2-40B4-BE49-F238E27FC236}">
                <a16:creationId xmlns:a16="http://schemas.microsoft.com/office/drawing/2014/main" id="{DE27DAB8-9E9F-7FF5-9018-38714DDEA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484784"/>
            <a:ext cx="8001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14E2A3B-81D2-AB67-15F6-958F64AF874C}"/>
              </a:ext>
            </a:extLst>
          </p:cNvPr>
          <p:cNvSpPr txBox="1">
            <a:spLocks noChangeArrowheads="1"/>
          </p:cNvSpPr>
          <p:nvPr/>
        </p:nvSpPr>
        <p:spPr>
          <a:xfrm>
            <a:off x="378984" y="336318"/>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Tuyaux</a:t>
            </a:r>
            <a:r>
              <a:rPr lang="de-CH" altLang="de-DE" dirty="0"/>
              <a:t> – </a:t>
            </a:r>
            <a:r>
              <a:rPr lang="de-CH" altLang="de-DE" dirty="0" err="1"/>
              <a:t>Précision</a:t>
            </a:r>
            <a:endParaRPr lang="de-CH" altLang="de-DE" dirty="0"/>
          </a:p>
        </p:txBody>
      </p:sp>
    </p:spTree>
    <p:extLst>
      <p:ext uri="{BB962C8B-B14F-4D97-AF65-F5344CB8AC3E}">
        <p14:creationId xmlns:p14="http://schemas.microsoft.com/office/powerpoint/2010/main" val="906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EF5DF80-5FA2-C246-44EE-7F4CFD46FA1E}"/>
              </a:ext>
            </a:extLst>
          </p:cNvPr>
          <p:cNvSpPr>
            <a:spLocks noGrp="1"/>
          </p:cNvSpPr>
          <p:nvPr>
            <p:ph type="sldNum" sz="quarter" idx="12"/>
          </p:nvPr>
        </p:nvSpPr>
        <p:spPr/>
        <p:txBody>
          <a:bodyPr/>
          <a:lstStyle/>
          <a:p>
            <a:pPr>
              <a:defRPr/>
            </a:pPr>
            <a:fld id="{B99F2807-602A-47D3-9714-670AD5065F2C}" type="slidenum">
              <a:rPr lang="de-CH" smtClean="0"/>
              <a:pPr>
                <a:defRPr/>
              </a:pPr>
              <a:t>11</a:t>
            </a:fld>
            <a:endParaRPr lang="de-CH" dirty="0"/>
          </a:p>
        </p:txBody>
      </p:sp>
      <p:sp>
        <p:nvSpPr>
          <p:cNvPr id="4" name="Titel 3">
            <a:extLst>
              <a:ext uri="{FF2B5EF4-FFF2-40B4-BE49-F238E27FC236}">
                <a16:creationId xmlns:a16="http://schemas.microsoft.com/office/drawing/2014/main" id="{C23C40A1-1F2E-F076-BB3F-57907D3AE2B9}"/>
              </a:ext>
            </a:extLst>
          </p:cNvPr>
          <p:cNvSpPr>
            <a:spLocks noGrp="1"/>
          </p:cNvSpPr>
          <p:nvPr>
            <p:ph type="title"/>
          </p:nvPr>
        </p:nvSpPr>
        <p:spPr/>
        <p:txBody>
          <a:bodyPr/>
          <a:lstStyle/>
          <a:p>
            <a:r>
              <a:rPr lang="de-CH" altLang="de-DE" dirty="0" err="1"/>
              <a:t>Symbôles</a:t>
            </a:r>
            <a:endParaRPr lang="de-CH" dirty="0"/>
          </a:p>
        </p:txBody>
      </p:sp>
      <p:sp>
        <p:nvSpPr>
          <p:cNvPr id="2" name="Rectangle 2">
            <a:extLst>
              <a:ext uri="{FF2B5EF4-FFF2-40B4-BE49-F238E27FC236}">
                <a16:creationId xmlns:a16="http://schemas.microsoft.com/office/drawing/2014/main" id="{0601276E-222F-C1E1-5A18-55A25669888C}"/>
              </a:ext>
            </a:extLst>
          </p:cNvPr>
          <p:cNvSpPr>
            <a:spLocks noChangeArrowheads="1"/>
          </p:cNvSpPr>
          <p:nvPr/>
        </p:nvSpPr>
        <p:spPr bwMode="auto">
          <a:xfrm>
            <a:off x="4813672" y="1926680"/>
            <a:ext cx="11096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Dépression</a:t>
            </a:r>
          </a:p>
          <a:p>
            <a:pPr>
              <a:spcBef>
                <a:spcPct val="0"/>
              </a:spcBef>
              <a:buFontTx/>
              <a:buNone/>
            </a:pPr>
            <a:r>
              <a:rPr lang="de-DE" altLang="de-DE" sz="1600"/>
              <a:t>Gravière</a:t>
            </a:r>
          </a:p>
          <a:p>
            <a:pPr>
              <a:spcBef>
                <a:spcPct val="0"/>
              </a:spcBef>
              <a:buFontTx/>
              <a:buNone/>
            </a:pPr>
            <a:r>
              <a:rPr lang="de-DE" altLang="de-DE" sz="1600"/>
              <a:t>Carrière</a:t>
            </a:r>
            <a:endParaRPr lang="de-CH" altLang="de-DE" sz="1600"/>
          </a:p>
        </p:txBody>
      </p:sp>
      <p:sp>
        <p:nvSpPr>
          <p:cNvPr id="5" name="Rectangle 5">
            <a:extLst>
              <a:ext uri="{FF2B5EF4-FFF2-40B4-BE49-F238E27FC236}">
                <a16:creationId xmlns:a16="http://schemas.microsoft.com/office/drawing/2014/main" id="{65A08B59-4057-2D0D-1A53-D8B70D1267A7}"/>
              </a:ext>
            </a:extLst>
          </p:cNvPr>
          <p:cNvSpPr>
            <a:spLocks noChangeArrowheads="1"/>
          </p:cNvSpPr>
          <p:nvPr/>
        </p:nvSpPr>
        <p:spPr bwMode="auto">
          <a:xfrm>
            <a:off x="2135560" y="6181180"/>
            <a:ext cx="24622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Point de triangulation</a:t>
            </a:r>
            <a:endParaRPr lang="de-CH" altLang="de-DE" sz="1600">
              <a:hlinkClick r:id="rId2" action="ppaction://hlinksldjump"/>
            </a:endParaRPr>
          </a:p>
        </p:txBody>
      </p:sp>
      <p:sp>
        <p:nvSpPr>
          <p:cNvPr id="6" name="Rectangle 7">
            <a:extLst>
              <a:ext uri="{FF2B5EF4-FFF2-40B4-BE49-F238E27FC236}">
                <a16:creationId xmlns:a16="http://schemas.microsoft.com/office/drawing/2014/main" id="{98A89CBF-D24D-5CEB-F68F-939E07DF7D93}"/>
              </a:ext>
            </a:extLst>
          </p:cNvPr>
          <p:cNvSpPr>
            <a:spLocks noChangeArrowheads="1"/>
          </p:cNvSpPr>
          <p:nvPr/>
        </p:nvSpPr>
        <p:spPr bwMode="auto">
          <a:xfrm>
            <a:off x="7506072" y="1926680"/>
            <a:ext cx="165576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fr-CH" altLang="de-DE" sz="1600"/>
              <a:t>Gare</a:t>
            </a:r>
          </a:p>
          <a:p>
            <a:pPr>
              <a:spcBef>
                <a:spcPct val="0"/>
              </a:spcBef>
              <a:buFontTx/>
              <a:buNone/>
            </a:pPr>
            <a:r>
              <a:rPr lang="fr-CH" altLang="de-DE" sz="1600"/>
              <a:t>Funiculaire</a:t>
            </a:r>
            <a:endParaRPr lang="de-CH" altLang="de-DE" sz="1600">
              <a:hlinkClick r:id="rId3" action="ppaction://hlinksldjump"/>
            </a:endParaRPr>
          </a:p>
          <a:p>
            <a:pPr>
              <a:spcBef>
                <a:spcPct val="0"/>
              </a:spcBef>
              <a:buFontTx/>
              <a:buNone/>
            </a:pPr>
            <a:r>
              <a:rPr lang="de-DE" altLang="de-DE" sz="1600"/>
              <a:t>Tunnel ferroviairer</a:t>
            </a:r>
            <a:endParaRPr lang="de-DE" altLang="de-DE" sz="1600">
              <a:hlinkClick r:id="rId4" action="ppaction://hlinksldjump"/>
            </a:endParaRPr>
          </a:p>
          <a:p>
            <a:pPr>
              <a:spcBef>
                <a:spcPct val="0"/>
              </a:spcBef>
              <a:buFontTx/>
              <a:buNone/>
            </a:pPr>
            <a:r>
              <a:rPr lang="de-DE" altLang="de-DE" sz="1600"/>
              <a:t>Téléphérique</a:t>
            </a:r>
            <a:endParaRPr lang="de-DE" altLang="de-DE" sz="1600">
              <a:hlinkClick r:id="rId5" action="ppaction://hlinksldjump"/>
            </a:endParaRPr>
          </a:p>
          <a:p>
            <a:pPr>
              <a:spcBef>
                <a:spcPct val="0"/>
              </a:spcBef>
              <a:buFontTx/>
              <a:buNone/>
            </a:pPr>
            <a:r>
              <a:rPr lang="de-CH" altLang="de-DE" sz="1600"/>
              <a:t>Téléski</a:t>
            </a:r>
          </a:p>
        </p:txBody>
      </p:sp>
      <p:sp>
        <p:nvSpPr>
          <p:cNvPr id="7" name="Rectangle 10">
            <a:extLst>
              <a:ext uri="{FF2B5EF4-FFF2-40B4-BE49-F238E27FC236}">
                <a16:creationId xmlns:a16="http://schemas.microsoft.com/office/drawing/2014/main" id="{E44AA76F-1B14-5EDA-9EFD-4585EFB8C80A}"/>
              </a:ext>
            </a:extLst>
          </p:cNvPr>
          <p:cNvSpPr>
            <a:spLocks noChangeArrowheads="1"/>
          </p:cNvSpPr>
          <p:nvPr/>
        </p:nvSpPr>
        <p:spPr bwMode="auto">
          <a:xfrm>
            <a:off x="4813672" y="3295105"/>
            <a:ext cx="223202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Eglise</a:t>
            </a:r>
            <a:endParaRPr lang="de-DE" altLang="de-DE" sz="1600">
              <a:hlinkClick r:id="rId6" action="ppaction://hlinksldjump"/>
            </a:endParaRPr>
          </a:p>
          <a:p>
            <a:pPr>
              <a:spcBef>
                <a:spcPct val="0"/>
              </a:spcBef>
              <a:buFontTx/>
              <a:buNone/>
            </a:pPr>
            <a:r>
              <a:rPr lang="de-DE" altLang="de-DE" sz="1600"/>
              <a:t>Chapelle</a:t>
            </a:r>
          </a:p>
          <a:p>
            <a:pPr>
              <a:spcBef>
                <a:spcPct val="0"/>
              </a:spcBef>
              <a:buFontTx/>
              <a:buNone/>
            </a:pPr>
            <a:r>
              <a:rPr lang="de-DE" altLang="de-DE" sz="1600"/>
              <a:t>Cimetière</a:t>
            </a:r>
          </a:p>
          <a:p>
            <a:pPr>
              <a:spcBef>
                <a:spcPct val="0"/>
              </a:spcBef>
              <a:buFontTx/>
              <a:buNone/>
            </a:pPr>
            <a:r>
              <a:rPr lang="de-DE" altLang="de-DE" sz="1600"/>
              <a:t>Cheminée marquante</a:t>
            </a:r>
          </a:p>
          <a:p>
            <a:pPr>
              <a:spcBef>
                <a:spcPct val="0"/>
              </a:spcBef>
              <a:buFontTx/>
              <a:buNone/>
            </a:pPr>
            <a:r>
              <a:rPr lang="de-DE" altLang="de-DE" sz="1600"/>
              <a:t>Station de radio</a:t>
            </a:r>
            <a:endParaRPr lang="de-DE" altLang="de-DE" sz="1600">
              <a:hlinkClick r:id="rId7" action="ppaction://hlinksldjump"/>
            </a:endParaRPr>
          </a:p>
          <a:p>
            <a:pPr>
              <a:spcBef>
                <a:spcPct val="0"/>
              </a:spcBef>
              <a:buFontTx/>
              <a:buNone/>
            </a:pPr>
            <a:r>
              <a:rPr lang="de-DE" altLang="de-DE" sz="1600"/>
              <a:t>Antennenanlagen</a:t>
            </a:r>
          </a:p>
          <a:p>
            <a:pPr>
              <a:spcBef>
                <a:spcPct val="0"/>
              </a:spcBef>
              <a:buFontTx/>
              <a:buNone/>
            </a:pPr>
            <a:r>
              <a:rPr lang="de-DE" altLang="de-DE" sz="1600"/>
              <a:t>Petit émetteur radio</a:t>
            </a:r>
            <a:endParaRPr lang="de-DE" altLang="de-DE" sz="1600">
              <a:hlinkClick r:id="rId8" action="ppaction://hlinksldjump"/>
            </a:endParaRPr>
          </a:p>
          <a:p>
            <a:pPr>
              <a:spcBef>
                <a:spcPct val="0"/>
              </a:spcBef>
              <a:buFontTx/>
              <a:buNone/>
            </a:pPr>
            <a:r>
              <a:rPr lang="de-DE" altLang="de-DE" sz="1600"/>
              <a:t>Place de camping</a:t>
            </a:r>
          </a:p>
          <a:p>
            <a:pPr>
              <a:spcBef>
                <a:spcPct val="0"/>
              </a:spcBef>
              <a:buFontTx/>
              <a:buNone/>
            </a:pPr>
            <a:r>
              <a:rPr lang="de-DE" altLang="de-DE" sz="1600"/>
              <a:t>Terrain de sport</a:t>
            </a:r>
          </a:p>
          <a:p>
            <a:pPr>
              <a:spcBef>
                <a:spcPct val="0"/>
              </a:spcBef>
              <a:buFontTx/>
              <a:buNone/>
            </a:pPr>
            <a:r>
              <a:rPr lang="de-DE" altLang="de-DE" sz="1600"/>
              <a:t>Stand de tir</a:t>
            </a:r>
            <a:endParaRPr lang="de-CH" altLang="de-DE" sz="1600"/>
          </a:p>
        </p:txBody>
      </p:sp>
      <p:sp>
        <p:nvSpPr>
          <p:cNvPr id="8" name="Rectangle 13">
            <a:hlinkClick r:id="rId9" action="ppaction://hlinksldjump"/>
            <a:extLst>
              <a:ext uri="{FF2B5EF4-FFF2-40B4-BE49-F238E27FC236}">
                <a16:creationId xmlns:a16="http://schemas.microsoft.com/office/drawing/2014/main" id="{B25AFBC1-F3EC-0EA2-B95B-C846620E45DA}"/>
              </a:ext>
            </a:extLst>
          </p:cNvPr>
          <p:cNvSpPr>
            <a:spLocks noChangeArrowheads="1"/>
          </p:cNvSpPr>
          <p:nvPr/>
        </p:nvSpPr>
        <p:spPr bwMode="auto">
          <a:xfrm>
            <a:off x="7666410" y="6551067"/>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solidFill>
                  <a:srgbClr val="000000"/>
                </a:solidFill>
              </a:rPr>
              <a:t>Forêt</a:t>
            </a:r>
          </a:p>
        </p:txBody>
      </p:sp>
      <p:sp>
        <p:nvSpPr>
          <p:cNvPr id="9" name="Rectangle 15">
            <a:extLst>
              <a:ext uri="{FF2B5EF4-FFF2-40B4-BE49-F238E27FC236}">
                <a16:creationId xmlns:a16="http://schemas.microsoft.com/office/drawing/2014/main" id="{148594A3-955F-1C81-0911-87102A134739}"/>
              </a:ext>
            </a:extLst>
          </p:cNvPr>
          <p:cNvSpPr>
            <a:spLocks noChangeArrowheads="1"/>
          </p:cNvSpPr>
          <p:nvPr/>
        </p:nvSpPr>
        <p:spPr bwMode="auto">
          <a:xfrm>
            <a:off x="7506072" y="3599905"/>
            <a:ext cx="2906713"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Cascade</a:t>
            </a:r>
          </a:p>
          <a:p>
            <a:pPr>
              <a:spcBef>
                <a:spcPct val="0"/>
              </a:spcBef>
              <a:buFontTx/>
              <a:buNone/>
            </a:pPr>
            <a:r>
              <a:rPr lang="de-DE" altLang="de-DE" sz="1600"/>
              <a:t>étang</a:t>
            </a:r>
          </a:p>
          <a:p>
            <a:pPr>
              <a:spcBef>
                <a:spcPct val="0"/>
              </a:spcBef>
              <a:buFontTx/>
              <a:buNone/>
            </a:pPr>
            <a:r>
              <a:rPr lang="de-DE" altLang="de-DE" sz="1600"/>
              <a:t>Rivière</a:t>
            </a:r>
          </a:p>
          <a:p>
            <a:pPr>
              <a:spcBef>
                <a:spcPct val="0"/>
              </a:spcBef>
              <a:buFontTx/>
              <a:buNone/>
            </a:pPr>
            <a:r>
              <a:rPr lang="de-DE" altLang="de-DE" sz="1600"/>
              <a:t>Endiguement</a:t>
            </a:r>
          </a:p>
          <a:p>
            <a:pPr>
              <a:spcBef>
                <a:spcPct val="0"/>
              </a:spcBef>
              <a:buFontTx/>
              <a:buNone/>
            </a:pPr>
            <a:r>
              <a:rPr lang="de-DE" altLang="de-DE" sz="1600"/>
              <a:t>Marais</a:t>
            </a:r>
          </a:p>
          <a:p>
            <a:pPr>
              <a:spcBef>
                <a:spcPct val="0"/>
              </a:spcBef>
              <a:buFontTx/>
              <a:buNone/>
            </a:pPr>
            <a:r>
              <a:rPr lang="de-DE" altLang="de-DE" sz="1600"/>
              <a:t>Barrage</a:t>
            </a:r>
          </a:p>
          <a:p>
            <a:pPr>
              <a:spcBef>
                <a:spcPct val="0"/>
              </a:spcBef>
              <a:buFontTx/>
              <a:buNone/>
            </a:pPr>
            <a:r>
              <a:rPr lang="de-DE" altLang="de-DE" sz="1600"/>
              <a:t>Station de transformateurs</a:t>
            </a:r>
          </a:p>
          <a:p>
            <a:pPr>
              <a:spcBef>
                <a:spcPct val="0"/>
              </a:spcBef>
              <a:buFontTx/>
              <a:buNone/>
            </a:pPr>
            <a:r>
              <a:rPr lang="de-DE" altLang="de-DE" sz="1600"/>
              <a:t>Ligne électrique à haute tension</a:t>
            </a:r>
          </a:p>
          <a:p>
            <a:pPr>
              <a:spcBef>
                <a:spcPct val="0"/>
              </a:spcBef>
              <a:buFontTx/>
              <a:buNone/>
            </a:pPr>
            <a:r>
              <a:rPr lang="de-DE" altLang="de-DE" sz="1600"/>
              <a:t>Reservoir</a:t>
            </a:r>
          </a:p>
          <a:p>
            <a:pPr>
              <a:spcBef>
                <a:spcPct val="0"/>
              </a:spcBef>
              <a:buFontTx/>
              <a:buNone/>
            </a:pPr>
            <a:r>
              <a:rPr lang="de-DE" altLang="de-DE" sz="1600"/>
              <a:t>ARA</a:t>
            </a:r>
          </a:p>
        </p:txBody>
      </p:sp>
      <p:sp>
        <p:nvSpPr>
          <p:cNvPr id="10" name="Rectangle 16">
            <a:extLst>
              <a:ext uri="{FF2B5EF4-FFF2-40B4-BE49-F238E27FC236}">
                <a16:creationId xmlns:a16="http://schemas.microsoft.com/office/drawing/2014/main" id="{4A7BEAB4-8CB1-E51B-BE7F-CEA6EB1249AF}"/>
              </a:ext>
            </a:extLst>
          </p:cNvPr>
          <p:cNvSpPr>
            <a:spLocks noChangeArrowheads="1"/>
          </p:cNvSpPr>
          <p:nvPr/>
        </p:nvSpPr>
        <p:spPr bwMode="auto">
          <a:xfrm>
            <a:off x="2135560" y="1926680"/>
            <a:ext cx="23034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Autoroute</a:t>
            </a:r>
          </a:p>
          <a:p>
            <a:pPr>
              <a:spcBef>
                <a:spcPct val="0"/>
              </a:spcBef>
              <a:buFontTx/>
              <a:buNone/>
            </a:pPr>
            <a:r>
              <a:rPr lang="de-DE" altLang="de-DE" sz="1600"/>
              <a:t>Autoroute en constriction</a:t>
            </a:r>
          </a:p>
          <a:p>
            <a:pPr>
              <a:spcBef>
                <a:spcPct val="0"/>
              </a:spcBef>
              <a:buFontTx/>
              <a:buNone/>
            </a:pPr>
            <a:r>
              <a:rPr lang="de-DE" altLang="de-DE" sz="1600"/>
              <a:t>Semi-autoroute</a:t>
            </a:r>
          </a:p>
          <a:p>
            <a:pPr>
              <a:spcBef>
                <a:spcPct val="0"/>
              </a:spcBef>
              <a:buFontTx/>
              <a:buNone/>
            </a:pPr>
            <a:r>
              <a:rPr lang="de-DE" altLang="de-DE" sz="1600"/>
              <a:t>Route de 1</a:t>
            </a:r>
            <a:r>
              <a:rPr lang="de-DE" altLang="de-DE" sz="1600" baseline="30000"/>
              <a:t>ère</a:t>
            </a:r>
            <a:r>
              <a:rPr lang="de-DE" altLang="de-DE" sz="1600"/>
              <a:t> cl.</a:t>
            </a:r>
          </a:p>
          <a:p>
            <a:pPr>
              <a:spcBef>
                <a:spcPct val="0"/>
              </a:spcBef>
              <a:buFontTx/>
              <a:buNone/>
            </a:pPr>
            <a:r>
              <a:rPr lang="de-DE" altLang="de-DE" sz="1600"/>
              <a:t>Route de 2</a:t>
            </a:r>
            <a:r>
              <a:rPr lang="de-DE" altLang="de-DE" sz="1600" baseline="30000"/>
              <a:t>ème</a:t>
            </a:r>
            <a:r>
              <a:rPr lang="de-DE" altLang="de-DE" sz="1600"/>
              <a:t> cl.</a:t>
            </a:r>
          </a:p>
          <a:p>
            <a:pPr>
              <a:spcBef>
                <a:spcPct val="0"/>
              </a:spcBef>
              <a:buFontTx/>
              <a:buNone/>
            </a:pPr>
            <a:r>
              <a:rPr lang="de-DE" altLang="de-DE" sz="1600"/>
              <a:t>Route de 3</a:t>
            </a:r>
            <a:r>
              <a:rPr lang="de-DE" altLang="de-DE" sz="1600" baseline="30000"/>
              <a:t>ème</a:t>
            </a:r>
            <a:r>
              <a:rPr lang="de-DE" altLang="de-DE" sz="1600"/>
              <a:t> cl.</a:t>
            </a:r>
          </a:p>
          <a:p>
            <a:pPr>
              <a:spcBef>
                <a:spcPct val="0"/>
              </a:spcBef>
              <a:buFontTx/>
              <a:buNone/>
            </a:pPr>
            <a:r>
              <a:rPr lang="de-DE" altLang="de-DE" sz="1600"/>
              <a:t>Route de 4</a:t>
            </a:r>
            <a:r>
              <a:rPr lang="de-DE" altLang="de-DE" sz="1600" baseline="30000"/>
              <a:t>ème</a:t>
            </a:r>
            <a:r>
              <a:rPr lang="de-DE" altLang="de-DE" sz="1600"/>
              <a:t> cl. </a:t>
            </a:r>
          </a:p>
          <a:p>
            <a:pPr>
              <a:spcBef>
                <a:spcPct val="0"/>
              </a:spcBef>
              <a:buFontTx/>
              <a:buNone/>
            </a:pPr>
            <a:r>
              <a:rPr lang="de-DE" altLang="de-DE" sz="1600"/>
              <a:t>Route de 5</a:t>
            </a:r>
            <a:r>
              <a:rPr lang="de-DE" altLang="de-DE" sz="1600" baseline="30000"/>
              <a:t>ème</a:t>
            </a:r>
            <a:r>
              <a:rPr lang="de-DE" altLang="de-DE" sz="1600"/>
              <a:t> cl. </a:t>
            </a:r>
          </a:p>
          <a:p>
            <a:pPr>
              <a:spcBef>
                <a:spcPct val="0"/>
              </a:spcBef>
              <a:buFontTx/>
              <a:buNone/>
            </a:pPr>
            <a:r>
              <a:rPr lang="de-DE" altLang="de-DE" sz="1600"/>
              <a:t>Route de 6</a:t>
            </a:r>
            <a:r>
              <a:rPr lang="de-DE" altLang="de-DE" sz="1600" baseline="30000"/>
              <a:t>ème</a:t>
            </a:r>
            <a:r>
              <a:rPr lang="de-DE" altLang="de-DE" sz="1600"/>
              <a:t> cl. </a:t>
            </a:r>
          </a:p>
          <a:p>
            <a:pPr>
              <a:spcBef>
                <a:spcPct val="0"/>
              </a:spcBef>
              <a:buFontTx/>
              <a:buNone/>
            </a:pPr>
            <a:r>
              <a:rPr lang="de-DE" altLang="de-DE" sz="1600"/>
              <a:t>Ponts couverts</a:t>
            </a:r>
          </a:p>
          <a:p>
            <a:pPr>
              <a:spcBef>
                <a:spcPct val="0"/>
              </a:spcBef>
              <a:buFontTx/>
              <a:buNone/>
            </a:pPr>
            <a:r>
              <a:rPr lang="de-DE" altLang="de-DE" sz="1600"/>
              <a:t>Tunnels</a:t>
            </a:r>
          </a:p>
          <a:p>
            <a:pPr>
              <a:spcBef>
                <a:spcPct val="0"/>
              </a:spcBef>
              <a:buFontTx/>
              <a:buNone/>
            </a:pPr>
            <a:r>
              <a:rPr lang="de-DE" altLang="de-DE" sz="1600"/>
              <a:t>Piste pour chars d‘assaut</a:t>
            </a:r>
          </a:p>
          <a:p>
            <a:pPr>
              <a:spcBef>
                <a:spcPct val="0"/>
              </a:spcBef>
              <a:buFontTx/>
              <a:buNone/>
            </a:pPr>
            <a:r>
              <a:rPr lang="de-DE" altLang="de-DE" sz="1600"/>
              <a:t>Aérodromes</a:t>
            </a:r>
          </a:p>
        </p:txBody>
      </p:sp>
      <p:graphicFrame>
        <p:nvGraphicFramePr>
          <p:cNvPr id="11" name="Tabelle 10">
            <a:extLst>
              <a:ext uri="{FF2B5EF4-FFF2-40B4-BE49-F238E27FC236}">
                <a16:creationId xmlns:a16="http://schemas.microsoft.com/office/drawing/2014/main" id="{A5ACAD10-C8C8-39D1-DBE4-287959D5671C}"/>
              </a:ext>
            </a:extLst>
          </p:cNvPr>
          <p:cNvGraphicFramePr>
            <a:graphicFrameLocks noGrp="1"/>
          </p:cNvGraphicFramePr>
          <p:nvPr>
            <p:extLst>
              <p:ext uri="{D42A27DB-BD31-4B8C-83A1-F6EECF244321}">
                <p14:modId xmlns:p14="http://schemas.microsoft.com/office/powerpoint/2010/main" val="3956906250"/>
              </p:ext>
            </p:extLst>
          </p:nvPr>
        </p:nvGraphicFramePr>
        <p:xfrm>
          <a:off x="2103810" y="1567905"/>
          <a:ext cx="2493962" cy="369887"/>
        </p:xfrm>
        <a:graphic>
          <a:graphicData uri="http://schemas.openxmlformats.org/drawingml/2006/table">
            <a:tbl>
              <a:tblPr firstRow="1" bandRow="1">
                <a:tableStyleId>{5C22544A-7EE6-4342-B048-85BDC9FD1C3A}</a:tableStyleId>
              </a:tblPr>
              <a:tblGrid>
                <a:gridCol w="2493962">
                  <a:extLst>
                    <a:ext uri="{9D8B030D-6E8A-4147-A177-3AD203B41FA5}">
                      <a16:colId xmlns:a16="http://schemas.microsoft.com/office/drawing/2014/main" val="20000"/>
                    </a:ext>
                  </a:extLst>
                </a:gridCol>
              </a:tblGrid>
              <a:tr h="369887">
                <a:tc>
                  <a:txBody>
                    <a:bodyPr/>
                    <a:lstStyle/>
                    <a:p>
                      <a:pPr algn="l"/>
                      <a:r>
                        <a:rPr lang="de-CH" sz="1800" b="1" dirty="0" err="1">
                          <a:solidFill>
                            <a:schemeClr val="tx1"/>
                          </a:solidFill>
                        </a:rPr>
                        <a:t>Routes</a:t>
                      </a:r>
                      <a:r>
                        <a:rPr lang="de-CH" sz="1800" b="1" dirty="0">
                          <a:solidFill>
                            <a:schemeClr val="tx1"/>
                          </a:solidFill>
                        </a:rPr>
                        <a:t>,</a:t>
                      </a:r>
                      <a:r>
                        <a:rPr lang="de-CH" sz="1800" b="1" baseline="0" dirty="0">
                          <a:solidFill>
                            <a:schemeClr val="tx1"/>
                          </a:solidFill>
                        </a:rPr>
                        <a:t> </a:t>
                      </a:r>
                      <a:r>
                        <a:rPr lang="de-CH" sz="1800" b="1" baseline="0" dirty="0" err="1">
                          <a:solidFill>
                            <a:schemeClr val="tx1"/>
                          </a:solidFill>
                        </a:rPr>
                        <a:t>chemins</a:t>
                      </a:r>
                      <a:endParaRPr lang="de-CH" sz="1800" b="1" dirty="0">
                        <a:solidFill>
                          <a:schemeClr val="tx1"/>
                        </a:solidFill>
                      </a:endParaRPr>
                    </a:p>
                  </a:txBody>
                  <a:tcPr marL="91441" marR="91441" marT="45603" marB="45603">
                    <a:solidFill>
                      <a:srgbClr val="000000">
                        <a:alpha val="30196"/>
                      </a:srgbClr>
                    </a:solidFill>
                  </a:tcPr>
                </a:tc>
                <a:extLst>
                  <a:ext uri="{0D108BD9-81ED-4DB2-BD59-A6C34878D82A}">
                    <a16:rowId xmlns:a16="http://schemas.microsoft.com/office/drawing/2014/main" val="10000"/>
                  </a:ext>
                </a:extLst>
              </a:tr>
            </a:tbl>
          </a:graphicData>
        </a:graphic>
      </p:graphicFrame>
      <p:graphicFrame>
        <p:nvGraphicFramePr>
          <p:cNvPr id="12" name="Tabelle 11">
            <a:extLst>
              <a:ext uri="{FF2B5EF4-FFF2-40B4-BE49-F238E27FC236}">
                <a16:creationId xmlns:a16="http://schemas.microsoft.com/office/drawing/2014/main" id="{B4EE89C9-8431-5988-935E-CED75940E922}"/>
              </a:ext>
            </a:extLst>
          </p:cNvPr>
          <p:cNvGraphicFramePr>
            <a:graphicFrameLocks noGrp="1"/>
          </p:cNvGraphicFramePr>
          <p:nvPr>
            <p:extLst>
              <p:ext uri="{D42A27DB-BD31-4B8C-83A1-F6EECF244321}">
                <p14:modId xmlns:p14="http://schemas.microsoft.com/office/powerpoint/2010/main" val="1443771838"/>
              </p:ext>
            </p:extLst>
          </p:nvPr>
        </p:nvGraphicFramePr>
        <p:xfrm>
          <a:off x="4793035" y="1556792"/>
          <a:ext cx="1963737" cy="369888"/>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69888">
                <a:tc>
                  <a:txBody>
                    <a:bodyPr/>
                    <a:lstStyle/>
                    <a:p>
                      <a:pPr algn="l"/>
                      <a:r>
                        <a:rPr lang="de-CH" sz="1800" b="1" dirty="0">
                          <a:solidFill>
                            <a:schemeClr val="tx1"/>
                          </a:solidFill>
                        </a:rPr>
                        <a:t>Terrain</a:t>
                      </a:r>
                    </a:p>
                  </a:txBody>
                  <a:tcPr marL="91441" marR="91441" marT="45603" marB="45603">
                    <a:solidFill>
                      <a:srgbClr val="C00000">
                        <a:alpha val="30196"/>
                      </a:srgbClr>
                    </a:solidFill>
                  </a:tcPr>
                </a:tc>
                <a:extLst>
                  <a:ext uri="{0D108BD9-81ED-4DB2-BD59-A6C34878D82A}">
                    <a16:rowId xmlns:a16="http://schemas.microsoft.com/office/drawing/2014/main" val="10000"/>
                  </a:ext>
                </a:extLst>
              </a:tr>
            </a:tbl>
          </a:graphicData>
        </a:graphic>
      </p:graphicFrame>
      <p:graphicFrame>
        <p:nvGraphicFramePr>
          <p:cNvPr id="13" name="Tabelle 12">
            <a:extLst>
              <a:ext uri="{FF2B5EF4-FFF2-40B4-BE49-F238E27FC236}">
                <a16:creationId xmlns:a16="http://schemas.microsoft.com/office/drawing/2014/main" id="{53C5F092-AE42-044B-4AAA-C5E596349063}"/>
              </a:ext>
            </a:extLst>
          </p:cNvPr>
          <p:cNvGraphicFramePr>
            <a:graphicFrameLocks noGrp="1"/>
          </p:cNvGraphicFramePr>
          <p:nvPr>
            <p:extLst>
              <p:ext uri="{D42A27DB-BD31-4B8C-83A1-F6EECF244321}">
                <p14:modId xmlns:p14="http://schemas.microsoft.com/office/powerpoint/2010/main" val="4233853689"/>
              </p:ext>
            </p:extLst>
          </p:nvPr>
        </p:nvGraphicFramePr>
        <p:xfrm>
          <a:off x="4764460" y="2893467"/>
          <a:ext cx="1963737" cy="371475"/>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71475">
                <a:tc>
                  <a:txBody>
                    <a:bodyPr/>
                    <a:lstStyle/>
                    <a:p>
                      <a:pPr algn="l"/>
                      <a:r>
                        <a:rPr lang="de-CH" sz="1800" b="1" dirty="0" err="1">
                          <a:solidFill>
                            <a:schemeClr val="tx1"/>
                          </a:solidFill>
                        </a:rPr>
                        <a:t>Objet</a:t>
                      </a:r>
                      <a:r>
                        <a:rPr lang="de-CH" sz="1800" b="1" dirty="0">
                          <a:solidFill>
                            <a:schemeClr val="tx1"/>
                          </a:solidFill>
                        </a:rPr>
                        <a:t> </a:t>
                      </a:r>
                      <a:r>
                        <a:rPr lang="de-CH" sz="1800" b="1" dirty="0" err="1">
                          <a:solidFill>
                            <a:schemeClr val="tx1"/>
                          </a:solidFill>
                        </a:rPr>
                        <a:t>unique</a:t>
                      </a:r>
                      <a:endParaRPr lang="de-CH" sz="1800" b="1" dirty="0">
                        <a:solidFill>
                          <a:schemeClr val="tx1"/>
                        </a:solidFill>
                      </a:endParaRPr>
                    </a:p>
                  </a:txBody>
                  <a:tcPr marL="91441" marR="91441" marT="45798" marB="45798">
                    <a:solidFill>
                      <a:srgbClr val="000000">
                        <a:alpha val="30196"/>
                      </a:srgbClr>
                    </a:solidFill>
                  </a:tcPr>
                </a:tc>
                <a:extLst>
                  <a:ext uri="{0D108BD9-81ED-4DB2-BD59-A6C34878D82A}">
                    <a16:rowId xmlns:a16="http://schemas.microsoft.com/office/drawing/2014/main" val="10000"/>
                  </a:ext>
                </a:extLst>
              </a:tr>
            </a:tbl>
          </a:graphicData>
        </a:graphic>
      </p:graphicFrame>
      <p:graphicFrame>
        <p:nvGraphicFramePr>
          <p:cNvPr id="14" name="Tabelle 13">
            <a:extLst>
              <a:ext uri="{FF2B5EF4-FFF2-40B4-BE49-F238E27FC236}">
                <a16:creationId xmlns:a16="http://schemas.microsoft.com/office/drawing/2014/main" id="{D7A93701-6E02-A3E3-7B34-67A81FFDCBFD}"/>
              </a:ext>
            </a:extLst>
          </p:cNvPr>
          <p:cNvGraphicFramePr>
            <a:graphicFrameLocks noGrp="1"/>
          </p:cNvGraphicFramePr>
          <p:nvPr>
            <p:extLst>
              <p:ext uri="{D42A27DB-BD31-4B8C-83A1-F6EECF244321}">
                <p14:modId xmlns:p14="http://schemas.microsoft.com/office/powerpoint/2010/main" val="174838479"/>
              </p:ext>
            </p:extLst>
          </p:nvPr>
        </p:nvGraphicFramePr>
        <p:xfrm>
          <a:off x="7507660" y="3223667"/>
          <a:ext cx="1963737" cy="369888"/>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69888">
                <a:tc>
                  <a:txBody>
                    <a:bodyPr/>
                    <a:lstStyle/>
                    <a:p>
                      <a:pPr algn="l"/>
                      <a:r>
                        <a:rPr lang="de-CH" sz="1800" b="1" dirty="0">
                          <a:solidFill>
                            <a:schemeClr val="tx1"/>
                          </a:solidFill>
                        </a:rPr>
                        <a:t>Hydrographie</a:t>
                      </a:r>
                    </a:p>
                  </a:txBody>
                  <a:tcPr marL="91441" marR="91441" marT="45603" marB="45603">
                    <a:solidFill>
                      <a:srgbClr val="0066FF">
                        <a:alpha val="30196"/>
                      </a:srgbClr>
                    </a:solidFill>
                  </a:tcPr>
                </a:tc>
                <a:extLst>
                  <a:ext uri="{0D108BD9-81ED-4DB2-BD59-A6C34878D82A}">
                    <a16:rowId xmlns:a16="http://schemas.microsoft.com/office/drawing/2014/main" val="10000"/>
                  </a:ext>
                </a:extLst>
              </a:tr>
            </a:tbl>
          </a:graphicData>
        </a:graphic>
      </p:graphicFrame>
      <p:graphicFrame>
        <p:nvGraphicFramePr>
          <p:cNvPr id="15" name="Tabelle 14">
            <a:extLst>
              <a:ext uri="{FF2B5EF4-FFF2-40B4-BE49-F238E27FC236}">
                <a16:creationId xmlns:a16="http://schemas.microsoft.com/office/drawing/2014/main" id="{BCE15D6E-B8DC-51C5-4E8C-43A5AE8BB93E}"/>
              </a:ext>
            </a:extLst>
          </p:cNvPr>
          <p:cNvGraphicFramePr>
            <a:graphicFrameLocks noGrp="1"/>
          </p:cNvGraphicFramePr>
          <p:nvPr>
            <p:extLst>
              <p:ext uri="{D42A27DB-BD31-4B8C-83A1-F6EECF244321}">
                <p14:modId xmlns:p14="http://schemas.microsoft.com/office/powerpoint/2010/main" val="3134058266"/>
              </p:ext>
            </p:extLst>
          </p:nvPr>
        </p:nvGraphicFramePr>
        <p:xfrm>
          <a:off x="7477497" y="1556792"/>
          <a:ext cx="1963738" cy="369888"/>
        </p:xfrm>
        <a:graphic>
          <a:graphicData uri="http://schemas.openxmlformats.org/drawingml/2006/table">
            <a:tbl>
              <a:tblPr firstRow="1" bandRow="1">
                <a:tableStyleId>{5C22544A-7EE6-4342-B048-85BDC9FD1C3A}</a:tableStyleId>
              </a:tblPr>
              <a:tblGrid>
                <a:gridCol w="1963738">
                  <a:extLst>
                    <a:ext uri="{9D8B030D-6E8A-4147-A177-3AD203B41FA5}">
                      <a16:colId xmlns:a16="http://schemas.microsoft.com/office/drawing/2014/main" val="20000"/>
                    </a:ext>
                  </a:extLst>
                </a:gridCol>
              </a:tblGrid>
              <a:tr h="369888">
                <a:tc>
                  <a:txBody>
                    <a:bodyPr/>
                    <a:lstStyle/>
                    <a:p>
                      <a:pPr algn="l"/>
                      <a:r>
                        <a:rPr lang="de-CH" sz="1800" b="1" dirty="0" err="1">
                          <a:solidFill>
                            <a:schemeClr val="tx1"/>
                          </a:solidFill>
                        </a:rPr>
                        <a:t>Chemin</a:t>
                      </a:r>
                      <a:r>
                        <a:rPr lang="de-CH" sz="1800" b="1" dirty="0">
                          <a:solidFill>
                            <a:schemeClr val="tx1"/>
                          </a:solidFill>
                        </a:rPr>
                        <a:t> de </a:t>
                      </a:r>
                      <a:r>
                        <a:rPr lang="de-CH" sz="1800" b="1" dirty="0" err="1">
                          <a:solidFill>
                            <a:schemeClr val="tx1"/>
                          </a:solidFill>
                        </a:rPr>
                        <a:t>fer</a:t>
                      </a:r>
                      <a:endParaRPr lang="de-CH" sz="1800" b="1" dirty="0">
                        <a:solidFill>
                          <a:schemeClr val="tx1"/>
                        </a:solidFill>
                      </a:endParaRPr>
                    </a:p>
                  </a:txBody>
                  <a:tcPr marL="91441" marR="91441" marT="45603" marB="45603">
                    <a:solidFill>
                      <a:srgbClr val="000000">
                        <a:alpha val="30196"/>
                      </a:srgbClr>
                    </a:solidFill>
                  </a:tcPr>
                </a:tc>
                <a:extLst>
                  <a:ext uri="{0D108BD9-81ED-4DB2-BD59-A6C34878D82A}">
                    <a16:rowId xmlns:a16="http://schemas.microsoft.com/office/drawing/2014/main" val="10000"/>
                  </a:ext>
                </a:extLst>
              </a:tr>
            </a:tbl>
          </a:graphicData>
        </a:graphic>
      </p:graphicFrame>
      <p:graphicFrame>
        <p:nvGraphicFramePr>
          <p:cNvPr id="16" name="Tabelle 15">
            <a:extLst>
              <a:ext uri="{FF2B5EF4-FFF2-40B4-BE49-F238E27FC236}">
                <a16:creationId xmlns:a16="http://schemas.microsoft.com/office/drawing/2014/main" id="{0D0D6215-AADD-03FC-5BF9-50A55AABA02D}"/>
              </a:ext>
            </a:extLst>
          </p:cNvPr>
          <p:cNvGraphicFramePr>
            <a:graphicFrameLocks noGrp="1"/>
          </p:cNvGraphicFramePr>
          <p:nvPr>
            <p:extLst>
              <p:ext uri="{D42A27DB-BD31-4B8C-83A1-F6EECF244321}">
                <p14:modId xmlns:p14="http://schemas.microsoft.com/office/powerpoint/2010/main" val="2678592809"/>
              </p:ext>
            </p:extLst>
          </p:nvPr>
        </p:nvGraphicFramePr>
        <p:xfrm>
          <a:off x="2148260" y="5809705"/>
          <a:ext cx="2376487" cy="371475"/>
        </p:xfrm>
        <a:graphic>
          <a:graphicData uri="http://schemas.openxmlformats.org/drawingml/2006/table">
            <a:tbl>
              <a:tblPr firstRow="1" bandRow="1">
                <a:tableStyleId>{5C22544A-7EE6-4342-B048-85BDC9FD1C3A}</a:tableStyleId>
              </a:tblPr>
              <a:tblGrid>
                <a:gridCol w="2376487">
                  <a:extLst>
                    <a:ext uri="{9D8B030D-6E8A-4147-A177-3AD203B41FA5}">
                      <a16:colId xmlns:a16="http://schemas.microsoft.com/office/drawing/2014/main" val="20000"/>
                    </a:ext>
                  </a:extLst>
                </a:gridCol>
              </a:tblGrid>
              <a:tr h="371475">
                <a:tc>
                  <a:txBody>
                    <a:bodyPr/>
                    <a:lstStyle/>
                    <a:p>
                      <a:pPr algn="l"/>
                      <a:r>
                        <a:rPr lang="de-CH" sz="1800" b="1" dirty="0" err="1">
                          <a:solidFill>
                            <a:schemeClr val="tx1"/>
                          </a:solidFill>
                        </a:rPr>
                        <a:t>Trigonométrie</a:t>
                      </a:r>
                      <a:endParaRPr lang="de-CH" sz="1800" b="1" dirty="0">
                        <a:solidFill>
                          <a:schemeClr val="tx1"/>
                        </a:solidFill>
                      </a:endParaRPr>
                    </a:p>
                  </a:txBody>
                  <a:tcPr marL="91450" marR="91450" marT="45798" marB="45798">
                    <a:solidFill>
                      <a:srgbClr val="000000">
                        <a:alpha val="30196"/>
                      </a:srgbClr>
                    </a:solidFill>
                  </a:tcPr>
                </a:tc>
                <a:extLst>
                  <a:ext uri="{0D108BD9-81ED-4DB2-BD59-A6C34878D82A}">
                    <a16:rowId xmlns:a16="http://schemas.microsoft.com/office/drawing/2014/main" val="10000"/>
                  </a:ext>
                </a:extLst>
              </a:tr>
            </a:tbl>
          </a:graphicData>
        </a:graphic>
      </p:graphicFrame>
      <p:graphicFrame>
        <p:nvGraphicFramePr>
          <p:cNvPr id="17" name="Tabelle 16">
            <a:extLst>
              <a:ext uri="{FF2B5EF4-FFF2-40B4-BE49-F238E27FC236}">
                <a16:creationId xmlns:a16="http://schemas.microsoft.com/office/drawing/2014/main" id="{E1598481-3D32-C149-0E1A-27AB5E53F330}"/>
              </a:ext>
            </a:extLst>
          </p:cNvPr>
          <p:cNvGraphicFramePr>
            <a:graphicFrameLocks noGrp="1"/>
          </p:cNvGraphicFramePr>
          <p:nvPr>
            <p:extLst>
              <p:ext uri="{D42A27DB-BD31-4B8C-83A1-F6EECF244321}">
                <p14:modId xmlns:p14="http://schemas.microsoft.com/office/powerpoint/2010/main" val="945970495"/>
              </p:ext>
            </p:extLst>
          </p:nvPr>
        </p:nvGraphicFramePr>
        <p:xfrm>
          <a:off x="7477497" y="6204992"/>
          <a:ext cx="1963738" cy="371475"/>
        </p:xfrm>
        <a:graphic>
          <a:graphicData uri="http://schemas.openxmlformats.org/drawingml/2006/table">
            <a:tbl>
              <a:tblPr firstRow="1" bandRow="1">
                <a:tableStyleId>{5C22544A-7EE6-4342-B048-85BDC9FD1C3A}</a:tableStyleId>
              </a:tblPr>
              <a:tblGrid>
                <a:gridCol w="1963738">
                  <a:extLst>
                    <a:ext uri="{9D8B030D-6E8A-4147-A177-3AD203B41FA5}">
                      <a16:colId xmlns:a16="http://schemas.microsoft.com/office/drawing/2014/main" val="20000"/>
                    </a:ext>
                  </a:extLst>
                </a:gridCol>
              </a:tblGrid>
              <a:tr h="371475">
                <a:tc>
                  <a:txBody>
                    <a:bodyPr/>
                    <a:lstStyle/>
                    <a:p>
                      <a:pPr algn="l"/>
                      <a:r>
                        <a:rPr lang="de-CH" sz="1800" b="0" dirty="0" err="1">
                          <a:solidFill>
                            <a:schemeClr val="tx1"/>
                          </a:solidFill>
                        </a:rPr>
                        <a:t>Végétation</a:t>
                      </a:r>
                      <a:endParaRPr lang="de-CH" sz="1800" b="0" dirty="0">
                        <a:solidFill>
                          <a:schemeClr val="tx1"/>
                        </a:solidFill>
                      </a:endParaRPr>
                    </a:p>
                  </a:txBody>
                  <a:tcPr marL="91441" marR="91441" marT="45798" marB="45798">
                    <a:solidFill>
                      <a:srgbClr val="92D050">
                        <a:alpha val="30196"/>
                      </a:srgb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083101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D5BAA8E-F4CD-7B87-997E-7F2D59ABC927}"/>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82C96A3-B991-25FD-62AE-6F220C473D51}"/>
              </a:ext>
            </a:extLst>
          </p:cNvPr>
          <p:cNvSpPr>
            <a:spLocks noGrp="1"/>
          </p:cNvSpPr>
          <p:nvPr>
            <p:ph type="sldNum" sz="quarter" idx="12"/>
          </p:nvPr>
        </p:nvSpPr>
        <p:spPr/>
        <p:txBody>
          <a:bodyPr/>
          <a:lstStyle/>
          <a:p>
            <a:pPr>
              <a:defRPr/>
            </a:pPr>
            <a:fld id="{B99F2807-602A-47D3-9714-670AD5065F2C}" type="slidenum">
              <a:rPr lang="de-CH" smtClean="0"/>
              <a:pPr>
                <a:defRPr/>
              </a:pPr>
              <a:t>110</a:t>
            </a:fld>
            <a:endParaRPr lang="de-CH" dirty="0"/>
          </a:p>
        </p:txBody>
      </p:sp>
      <p:sp>
        <p:nvSpPr>
          <p:cNvPr id="4" name="Titel 3">
            <a:extLst>
              <a:ext uri="{FF2B5EF4-FFF2-40B4-BE49-F238E27FC236}">
                <a16:creationId xmlns:a16="http://schemas.microsoft.com/office/drawing/2014/main" id="{2D9973B6-6C1E-2636-A4EF-F3DDA333984A}"/>
              </a:ext>
            </a:extLst>
          </p:cNvPr>
          <p:cNvSpPr>
            <a:spLocks noGrp="1"/>
          </p:cNvSpPr>
          <p:nvPr>
            <p:ph type="title"/>
          </p:nvPr>
        </p:nvSpPr>
        <p:spPr/>
        <p:txBody>
          <a:bodyPr/>
          <a:lstStyle/>
          <a:p>
            <a:endParaRPr lang="de-CH" dirty="0"/>
          </a:p>
        </p:txBody>
      </p:sp>
      <p:pic>
        <p:nvPicPr>
          <p:cNvPr id="5" name="Picture 8" descr="OL-Cartoon Urwald">
            <a:extLst>
              <a:ext uri="{FF2B5EF4-FFF2-40B4-BE49-F238E27FC236}">
                <a16:creationId xmlns:a16="http://schemas.microsoft.com/office/drawing/2014/main" id="{82CD38FD-DE9D-5F82-4ED6-7AE072211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1468746"/>
            <a:ext cx="3542928" cy="548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OL-Cartoon Kuh">
            <a:extLst>
              <a:ext uri="{FF2B5EF4-FFF2-40B4-BE49-F238E27FC236}">
                <a16:creationId xmlns:a16="http://schemas.microsoft.com/office/drawing/2014/main" id="{40C21281-1A01-F0FB-E8D0-7AC7150D5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812616"/>
            <a:ext cx="495776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1CE63278-CF91-03D2-3451-ACCC7F07449F}"/>
              </a:ext>
            </a:extLst>
          </p:cNvPr>
          <p:cNvSpPr txBox="1">
            <a:spLocks noChangeArrowheads="1"/>
          </p:cNvSpPr>
          <p:nvPr/>
        </p:nvSpPr>
        <p:spPr>
          <a:xfrm>
            <a:off x="378984" y="332656"/>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Tuyaux</a:t>
            </a:r>
            <a:r>
              <a:rPr lang="de-CH" altLang="de-DE" dirty="0"/>
              <a:t> – </a:t>
            </a:r>
            <a:r>
              <a:rPr lang="de-CH" altLang="de-DE" dirty="0" err="1"/>
              <a:t>Respecter</a:t>
            </a:r>
            <a:r>
              <a:rPr lang="de-CH" altLang="de-DE" dirty="0"/>
              <a:t> </a:t>
            </a:r>
            <a:r>
              <a:rPr lang="de-CH" altLang="de-DE" dirty="0" err="1"/>
              <a:t>l’environnement</a:t>
            </a:r>
            <a:endParaRPr lang="de-CH" altLang="de-DE" dirty="0"/>
          </a:p>
        </p:txBody>
      </p:sp>
    </p:spTree>
    <p:extLst>
      <p:ext uri="{BB962C8B-B14F-4D97-AF65-F5344CB8AC3E}">
        <p14:creationId xmlns:p14="http://schemas.microsoft.com/office/powerpoint/2010/main" val="165499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B4E5D88-CE26-E71D-0238-BB7B2384F5B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6C7E166-8FB9-F3F3-4729-94F092D23303}"/>
              </a:ext>
            </a:extLst>
          </p:cNvPr>
          <p:cNvSpPr>
            <a:spLocks noGrp="1"/>
          </p:cNvSpPr>
          <p:nvPr>
            <p:ph type="sldNum" sz="quarter" idx="12"/>
          </p:nvPr>
        </p:nvSpPr>
        <p:spPr/>
        <p:txBody>
          <a:bodyPr/>
          <a:lstStyle/>
          <a:p>
            <a:pPr>
              <a:defRPr/>
            </a:pPr>
            <a:fld id="{B99F2807-602A-47D3-9714-670AD5065F2C}" type="slidenum">
              <a:rPr lang="de-CH" smtClean="0"/>
              <a:pPr>
                <a:defRPr/>
              </a:pPr>
              <a:t>111</a:t>
            </a:fld>
            <a:endParaRPr lang="de-CH" dirty="0"/>
          </a:p>
        </p:txBody>
      </p:sp>
      <p:pic>
        <p:nvPicPr>
          <p:cNvPr id="5" name="Picture 5" descr="OL-Cartoon Posten im Wald">
            <a:extLst>
              <a:ext uri="{FF2B5EF4-FFF2-40B4-BE49-F238E27FC236}">
                <a16:creationId xmlns:a16="http://schemas.microsoft.com/office/drawing/2014/main" id="{AC7F3AC8-3033-A908-4BC9-754B5644B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726" y="1287334"/>
            <a:ext cx="371475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02F90445-6B2F-34E3-6A78-09E1F911118A}"/>
              </a:ext>
            </a:extLst>
          </p:cNvPr>
          <p:cNvSpPr txBox="1">
            <a:spLocks noChangeArrowheads="1"/>
          </p:cNvSpPr>
          <p:nvPr/>
        </p:nvSpPr>
        <p:spPr>
          <a:xfrm>
            <a:off x="378984" y="331555"/>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Tuyaux</a:t>
            </a:r>
            <a:r>
              <a:rPr lang="de-CH" altLang="de-DE" dirty="0"/>
              <a:t> – </a:t>
            </a:r>
            <a:r>
              <a:rPr lang="de-CH" altLang="de-DE" dirty="0" err="1"/>
              <a:t>aucun</a:t>
            </a:r>
            <a:r>
              <a:rPr lang="de-CH" altLang="de-DE" dirty="0"/>
              <a:t> </a:t>
            </a:r>
            <a:r>
              <a:rPr lang="de-CH" altLang="de-DE" dirty="0" err="1"/>
              <a:t>risque</a:t>
            </a:r>
            <a:endParaRPr lang="de-CH" altLang="de-DE" dirty="0"/>
          </a:p>
        </p:txBody>
      </p:sp>
    </p:spTree>
    <p:extLst>
      <p:ext uri="{BB962C8B-B14F-4D97-AF65-F5344CB8AC3E}">
        <p14:creationId xmlns:p14="http://schemas.microsoft.com/office/powerpoint/2010/main" val="11033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EF3CC69-C2DB-854B-7978-4373D60E0A0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3C1A580-450B-6863-0E51-8B8862C9C7F6}"/>
              </a:ext>
            </a:extLst>
          </p:cNvPr>
          <p:cNvSpPr>
            <a:spLocks noGrp="1"/>
          </p:cNvSpPr>
          <p:nvPr>
            <p:ph type="sldNum" sz="quarter" idx="12"/>
          </p:nvPr>
        </p:nvSpPr>
        <p:spPr/>
        <p:txBody>
          <a:bodyPr/>
          <a:lstStyle/>
          <a:p>
            <a:pPr>
              <a:defRPr/>
            </a:pPr>
            <a:fld id="{B99F2807-602A-47D3-9714-670AD5065F2C}" type="slidenum">
              <a:rPr lang="de-CH" smtClean="0"/>
              <a:pPr>
                <a:defRPr/>
              </a:pPr>
              <a:t>12</a:t>
            </a:fld>
            <a:endParaRPr lang="de-CH" dirty="0"/>
          </a:p>
        </p:txBody>
      </p:sp>
      <p:sp>
        <p:nvSpPr>
          <p:cNvPr id="4" name="Titel 3">
            <a:extLst>
              <a:ext uri="{FF2B5EF4-FFF2-40B4-BE49-F238E27FC236}">
                <a16:creationId xmlns:a16="http://schemas.microsoft.com/office/drawing/2014/main" id="{C7ADA9B7-F58C-99F1-CA3B-FA09842650EC}"/>
              </a:ext>
            </a:extLst>
          </p:cNvPr>
          <p:cNvSpPr>
            <a:spLocks noGrp="1"/>
          </p:cNvSpPr>
          <p:nvPr>
            <p:ph type="title"/>
          </p:nvPr>
        </p:nvSpPr>
        <p:spPr/>
        <p:txBody>
          <a:bodyPr/>
          <a:lstStyle/>
          <a:p>
            <a:endParaRPr lang="de-CH" dirty="0"/>
          </a:p>
        </p:txBody>
      </p:sp>
      <p:sp>
        <p:nvSpPr>
          <p:cNvPr id="5" name="Rectangle 2">
            <a:extLst>
              <a:ext uri="{FF2B5EF4-FFF2-40B4-BE49-F238E27FC236}">
                <a16:creationId xmlns:a16="http://schemas.microsoft.com/office/drawing/2014/main" id="{3287052B-65E7-2C18-C5FB-1BB9DC0D7D7A}"/>
              </a:ext>
            </a:extLst>
          </p:cNvPr>
          <p:cNvSpPr>
            <a:spLocks noChangeArrowheads="1"/>
          </p:cNvSpPr>
          <p:nvPr/>
        </p:nvSpPr>
        <p:spPr bwMode="auto">
          <a:xfrm rot="16200000">
            <a:off x="7906961" y="418378"/>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9732CA35-9B2B-9CDF-7E93-21E1DB5B5DE0}"/>
              </a:ext>
            </a:extLst>
          </p:cNvPr>
          <p:cNvSpPr>
            <a:spLocks noChangeArrowheads="1"/>
          </p:cNvSpPr>
          <p:nvPr/>
        </p:nvSpPr>
        <p:spPr bwMode="auto">
          <a:xfrm rot="16200000">
            <a:off x="7373561" y="2197966"/>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7" name="Picture 6" descr="00_00_Autobahn">
            <a:extLst>
              <a:ext uri="{FF2B5EF4-FFF2-40B4-BE49-F238E27FC236}">
                <a16:creationId xmlns:a16="http://schemas.microsoft.com/office/drawing/2014/main" id="{0302AEB4-744C-B903-7807-1FAC36E73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3999" y="4712566"/>
            <a:ext cx="28289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0_00_Autobahn">
            <a:extLst>
              <a:ext uri="{FF2B5EF4-FFF2-40B4-BE49-F238E27FC236}">
                <a16:creationId xmlns:a16="http://schemas.microsoft.com/office/drawing/2014/main" id="{CA7DFB82-727F-B1F9-AE73-5FAC1CBA4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761" y="1699491"/>
            <a:ext cx="5532438"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000_Autobahn">
            <a:extLst>
              <a:ext uri="{FF2B5EF4-FFF2-40B4-BE49-F238E27FC236}">
                <a16:creationId xmlns:a16="http://schemas.microsoft.com/office/drawing/2014/main" id="{C5493511-4565-3D65-08E6-8617281F5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286" y="2867891"/>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nopf_blau">
            <a:extLst>
              <a:ext uri="{FF2B5EF4-FFF2-40B4-BE49-F238E27FC236}">
                <a16:creationId xmlns:a16="http://schemas.microsoft.com/office/drawing/2014/main" id="{CAAD7973-B58F-17BD-8EAD-FD978DDA7D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161" y="1399453"/>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nopf_blau">
            <a:extLst>
              <a:ext uri="{FF2B5EF4-FFF2-40B4-BE49-F238E27FC236}">
                <a16:creationId xmlns:a16="http://schemas.microsoft.com/office/drawing/2014/main" id="{F55A2243-0933-51D7-BB2F-04F9CF98BB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161" y="1688378"/>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nopf_blau">
            <a:extLst>
              <a:ext uri="{FF2B5EF4-FFF2-40B4-BE49-F238E27FC236}">
                <a16:creationId xmlns:a16="http://schemas.microsoft.com/office/drawing/2014/main" id="{64C5F01C-21F0-0DF3-F251-24DB45241C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161" y="1975716"/>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el 1">
            <a:extLst>
              <a:ext uri="{FF2B5EF4-FFF2-40B4-BE49-F238E27FC236}">
                <a16:creationId xmlns:a16="http://schemas.microsoft.com/office/drawing/2014/main" id="{DCCEBCE2-E215-271B-4F35-0688EBC6FF2F}"/>
              </a:ext>
            </a:extLst>
          </p:cNvPr>
          <p:cNvSpPr txBox="1">
            <a:spLocks/>
          </p:cNvSpPr>
          <p:nvPr/>
        </p:nvSpPr>
        <p:spPr>
          <a:xfrm>
            <a:off x="335360" y="332656"/>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Autoroute</a:t>
            </a:r>
            <a:endParaRPr lang="de-CH" altLang="de-DE" dirty="0"/>
          </a:p>
        </p:txBody>
      </p:sp>
      <p:sp>
        <p:nvSpPr>
          <p:cNvPr id="14" name="Text Box 7">
            <a:extLst>
              <a:ext uri="{FF2B5EF4-FFF2-40B4-BE49-F238E27FC236}">
                <a16:creationId xmlns:a16="http://schemas.microsoft.com/office/drawing/2014/main" id="{486981F6-1F95-2040-E79F-C56A72C602A2}"/>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22215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67A3A66-820C-2EB4-8DBE-924EF0F31E6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CB03564-6584-25E9-6AC2-1D8FFA805C3A}"/>
              </a:ext>
            </a:extLst>
          </p:cNvPr>
          <p:cNvSpPr>
            <a:spLocks noGrp="1"/>
          </p:cNvSpPr>
          <p:nvPr>
            <p:ph type="sldNum" sz="quarter" idx="12"/>
          </p:nvPr>
        </p:nvSpPr>
        <p:spPr/>
        <p:txBody>
          <a:bodyPr/>
          <a:lstStyle/>
          <a:p>
            <a:pPr>
              <a:defRPr/>
            </a:pPr>
            <a:fld id="{B99F2807-602A-47D3-9714-670AD5065F2C}" type="slidenum">
              <a:rPr lang="de-CH" smtClean="0"/>
              <a:pPr>
                <a:defRPr/>
              </a:pPr>
              <a:t>13</a:t>
            </a:fld>
            <a:endParaRPr lang="de-CH" dirty="0"/>
          </a:p>
        </p:txBody>
      </p:sp>
      <p:sp>
        <p:nvSpPr>
          <p:cNvPr id="16" name="Titel 15">
            <a:extLst>
              <a:ext uri="{FF2B5EF4-FFF2-40B4-BE49-F238E27FC236}">
                <a16:creationId xmlns:a16="http://schemas.microsoft.com/office/drawing/2014/main" id="{0AEA37D4-9E0B-E1A9-B6C6-10CEEB58E28B}"/>
              </a:ext>
            </a:extLst>
          </p:cNvPr>
          <p:cNvSpPr>
            <a:spLocks noGrp="1"/>
          </p:cNvSpPr>
          <p:nvPr>
            <p:ph type="title"/>
          </p:nvPr>
        </p:nvSpPr>
        <p:spPr/>
        <p:txBody>
          <a:bodyPr/>
          <a:lstStyle/>
          <a:p>
            <a:endParaRPr lang="de-CH" dirty="0"/>
          </a:p>
        </p:txBody>
      </p:sp>
      <p:sp>
        <p:nvSpPr>
          <p:cNvPr id="14" name="Rectangle 2">
            <a:extLst>
              <a:ext uri="{FF2B5EF4-FFF2-40B4-BE49-F238E27FC236}">
                <a16:creationId xmlns:a16="http://schemas.microsoft.com/office/drawing/2014/main" id="{4BDCB2B5-991B-40A6-7BB6-AA23F08A31C3}"/>
              </a:ext>
            </a:extLst>
          </p:cNvPr>
          <p:cNvSpPr>
            <a:spLocks noChangeArrowheads="1"/>
          </p:cNvSpPr>
          <p:nvPr/>
        </p:nvSpPr>
        <p:spPr bwMode="auto">
          <a:xfrm rot="16200000">
            <a:off x="7882717" y="438993"/>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476C382B-501A-A222-D7F6-C1C56BEDB330}"/>
              </a:ext>
            </a:extLst>
          </p:cNvPr>
          <p:cNvSpPr>
            <a:spLocks noChangeArrowheads="1"/>
          </p:cNvSpPr>
          <p:nvPr/>
        </p:nvSpPr>
        <p:spPr bwMode="auto">
          <a:xfrm rot="16200000">
            <a:off x="7349317" y="2218581"/>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27" name="Picture 6" descr="001_Autobahnbau">
            <a:extLst>
              <a:ext uri="{FF2B5EF4-FFF2-40B4-BE49-F238E27FC236}">
                <a16:creationId xmlns:a16="http://schemas.microsoft.com/office/drawing/2014/main" id="{8DCE9F64-09FA-A8ED-336D-A44FC1761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042" y="2888506"/>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descr="01_00_Autobahn im Bau">
            <a:extLst>
              <a:ext uri="{FF2B5EF4-FFF2-40B4-BE49-F238E27FC236}">
                <a16:creationId xmlns:a16="http://schemas.microsoft.com/office/drawing/2014/main" id="{73282B1D-F5EC-1C7F-E0EE-861BFF60E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517" y="1653431"/>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01_00_Autobahnbau">
            <a:extLst>
              <a:ext uri="{FF2B5EF4-FFF2-40B4-BE49-F238E27FC236}">
                <a16:creationId xmlns:a16="http://schemas.microsoft.com/office/drawing/2014/main" id="{67832263-4DFA-C527-0994-EE9595BA2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517" y="4733181"/>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Knopf_blau">
            <a:extLst>
              <a:ext uri="{FF2B5EF4-FFF2-40B4-BE49-F238E27FC236}">
                <a16:creationId xmlns:a16="http://schemas.microsoft.com/office/drawing/2014/main" id="{F48DCBEF-D353-3EC9-3262-0C8158149E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9917" y="1420068"/>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descr="Knopf_blau">
            <a:extLst>
              <a:ext uri="{FF2B5EF4-FFF2-40B4-BE49-F238E27FC236}">
                <a16:creationId xmlns:a16="http://schemas.microsoft.com/office/drawing/2014/main" id="{F3BFD24D-AFCA-6C2F-C798-36B4BC9FF8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9917" y="1708993"/>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1" descr="Knopf_blau">
            <a:extLst>
              <a:ext uri="{FF2B5EF4-FFF2-40B4-BE49-F238E27FC236}">
                <a16:creationId xmlns:a16="http://schemas.microsoft.com/office/drawing/2014/main" id="{A5E82C72-759F-D1D3-08D0-72D4BD9C1C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9917" y="1996331"/>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el 1">
            <a:extLst>
              <a:ext uri="{FF2B5EF4-FFF2-40B4-BE49-F238E27FC236}">
                <a16:creationId xmlns:a16="http://schemas.microsoft.com/office/drawing/2014/main" id="{41872903-6A8F-EED5-55F2-3AC737B5F3E2}"/>
              </a:ext>
            </a:extLst>
          </p:cNvPr>
          <p:cNvSpPr txBox="1">
            <a:spLocks/>
          </p:cNvSpPr>
          <p:nvPr/>
        </p:nvSpPr>
        <p:spPr>
          <a:xfrm>
            <a:off x="335360" y="308908"/>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Autoroute</a:t>
            </a:r>
            <a:r>
              <a:rPr lang="de-CH" altLang="de-DE" dirty="0"/>
              <a:t> en </a:t>
            </a:r>
            <a:r>
              <a:rPr lang="de-CH" altLang="de-DE" dirty="0" err="1"/>
              <a:t>construction</a:t>
            </a:r>
            <a:endParaRPr lang="de-CH" altLang="de-DE" dirty="0"/>
          </a:p>
        </p:txBody>
      </p:sp>
      <p:sp>
        <p:nvSpPr>
          <p:cNvPr id="6" name="Text Box 7">
            <a:extLst>
              <a:ext uri="{FF2B5EF4-FFF2-40B4-BE49-F238E27FC236}">
                <a16:creationId xmlns:a16="http://schemas.microsoft.com/office/drawing/2014/main" id="{4B51879B-D418-0848-583A-5C4E13A45E47}"/>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88002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662EB53-6D6E-D7B3-919F-768E8B7E7027}"/>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95C630A-299B-9B3D-A071-233E589559CB}"/>
              </a:ext>
            </a:extLst>
          </p:cNvPr>
          <p:cNvSpPr>
            <a:spLocks noGrp="1"/>
          </p:cNvSpPr>
          <p:nvPr>
            <p:ph type="sldNum" sz="quarter" idx="12"/>
          </p:nvPr>
        </p:nvSpPr>
        <p:spPr/>
        <p:txBody>
          <a:bodyPr/>
          <a:lstStyle/>
          <a:p>
            <a:pPr>
              <a:defRPr/>
            </a:pPr>
            <a:fld id="{B99F2807-602A-47D3-9714-670AD5065F2C}" type="slidenum">
              <a:rPr lang="de-CH" smtClean="0"/>
              <a:pPr>
                <a:defRPr/>
              </a:pPr>
              <a:t>14</a:t>
            </a:fld>
            <a:endParaRPr lang="de-CH" dirty="0"/>
          </a:p>
        </p:txBody>
      </p:sp>
      <p:sp>
        <p:nvSpPr>
          <p:cNvPr id="15" name="Titel 14">
            <a:extLst>
              <a:ext uri="{FF2B5EF4-FFF2-40B4-BE49-F238E27FC236}">
                <a16:creationId xmlns:a16="http://schemas.microsoft.com/office/drawing/2014/main" id="{5B42D5DD-7474-A761-B843-6FD7C45AC500}"/>
              </a:ext>
            </a:extLst>
          </p:cNvPr>
          <p:cNvSpPr>
            <a:spLocks noGrp="1"/>
          </p:cNvSpPr>
          <p:nvPr>
            <p:ph type="title"/>
          </p:nvPr>
        </p:nvSpPr>
        <p:spPr/>
        <p:txBody>
          <a:bodyPr/>
          <a:lstStyle/>
          <a:p>
            <a:endParaRPr lang="de-CH" dirty="0"/>
          </a:p>
        </p:txBody>
      </p:sp>
      <p:sp>
        <p:nvSpPr>
          <p:cNvPr id="4" name="Rectangle 2">
            <a:extLst>
              <a:ext uri="{FF2B5EF4-FFF2-40B4-BE49-F238E27FC236}">
                <a16:creationId xmlns:a16="http://schemas.microsoft.com/office/drawing/2014/main" id="{7AAD0C30-A93E-C7B3-3B92-1084884B8A35}"/>
              </a:ext>
            </a:extLst>
          </p:cNvPr>
          <p:cNvSpPr>
            <a:spLocks noChangeArrowheads="1"/>
          </p:cNvSpPr>
          <p:nvPr/>
        </p:nvSpPr>
        <p:spPr bwMode="auto">
          <a:xfrm rot="16200000">
            <a:off x="7900573" y="40582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5" name="Rectangle 3">
            <a:extLst>
              <a:ext uri="{FF2B5EF4-FFF2-40B4-BE49-F238E27FC236}">
                <a16:creationId xmlns:a16="http://schemas.microsoft.com/office/drawing/2014/main" id="{304629F3-A6E1-AEB4-23CF-67ACDE8C6488}"/>
              </a:ext>
            </a:extLst>
          </p:cNvPr>
          <p:cNvSpPr>
            <a:spLocks noChangeArrowheads="1"/>
          </p:cNvSpPr>
          <p:nvPr/>
        </p:nvSpPr>
        <p:spPr bwMode="auto">
          <a:xfrm rot="16200000">
            <a:off x="7367173" y="218540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6" name="Picture 6" descr="04_00_Autostrasse">
            <a:extLst>
              <a:ext uri="{FF2B5EF4-FFF2-40B4-BE49-F238E27FC236}">
                <a16:creationId xmlns:a16="http://schemas.microsoft.com/office/drawing/2014/main" id="{B5B87897-F1EB-F649-400C-811448295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948" y="4700008"/>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005_Autostrasse">
            <a:extLst>
              <a:ext uri="{FF2B5EF4-FFF2-40B4-BE49-F238E27FC236}">
                <a16:creationId xmlns:a16="http://schemas.microsoft.com/office/drawing/2014/main" id="{6019DBDA-53B2-E24D-1AB0-09ABE7615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898" y="2856920"/>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04_00_Autostrasse">
            <a:extLst>
              <a:ext uri="{FF2B5EF4-FFF2-40B4-BE49-F238E27FC236}">
                <a16:creationId xmlns:a16="http://schemas.microsoft.com/office/drawing/2014/main" id="{6D729022-B41B-AD17-54E4-B51DFC724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373" y="1693283"/>
            <a:ext cx="5384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Knopf_blau">
            <a:extLst>
              <a:ext uri="{FF2B5EF4-FFF2-40B4-BE49-F238E27FC236}">
                <a16:creationId xmlns:a16="http://schemas.microsoft.com/office/drawing/2014/main" id="{7D5D6C05-167D-90FA-F994-8AA9B77F86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7773" y="138689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Knopf_blau">
            <a:extLst>
              <a:ext uri="{FF2B5EF4-FFF2-40B4-BE49-F238E27FC236}">
                <a16:creationId xmlns:a16="http://schemas.microsoft.com/office/drawing/2014/main" id="{A1CF5D0A-5ED0-449E-DEF5-2A11DC131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7773" y="167582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Knopf_blau">
            <a:extLst>
              <a:ext uri="{FF2B5EF4-FFF2-40B4-BE49-F238E27FC236}">
                <a16:creationId xmlns:a16="http://schemas.microsoft.com/office/drawing/2014/main" id="{EE23F503-51BF-A9F7-10E8-9512A881EF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7773" y="196315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a:extLst>
              <a:ext uri="{FF2B5EF4-FFF2-40B4-BE49-F238E27FC236}">
                <a16:creationId xmlns:a16="http://schemas.microsoft.com/office/drawing/2014/main" id="{A55DDC71-0073-D706-4B7D-1F70F8DE7F02}"/>
              </a:ext>
            </a:extLst>
          </p:cNvPr>
          <p:cNvSpPr txBox="1">
            <a:spLocks/>
          </p:cNvSpPr>
          <p:nvPr/>
        </p:nvSpPr>
        <p:spPr>
          <a:xfrm>
            <a:off x="378984" y="33265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Semi-</a:t>
            </a:r>
            <a:r>
              <a:rPr lang="de-CH" altLang="de-DE" dirty="0" err="1"/>
              <a:t>autoroute</a:t>
            </a:r>
            <a:endParaRPr lang="de-CH" altLang="de-DE" dirty="0"/>
          </a:p>
        </p:txBody>
      </p:sp>
      <p:sp>
        <p:nvSpPr>
          <p:cNvPr id="17" name="Text Box 7">
            <a:extLst>
              <a:ext uri="{FF2B5EF4-FFF2-40B4-BE49-F238E27FC236}">
                <a16:creationId xmlns:a16="http://schemas.microsoft.com/office/drawing/2014/main" id="{0DAFEA35-1C11-92C9-6F7C-17DDD1D7F928}"/>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381635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3E7C256-3E2C-BE10-F567-95787CABAE9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343E2D8-71FE-88ED-A9D4-C02AA753A9AE}"/>
              </a:ext>
            </a:extLst>
          </p:cNvPr>
          <p:cNvSpPr>
            <a:spLocks noGrp="1"/>
          </p:cNvSpPr>
          <p:nvPr>
            <p:ph type="sldNum" sz="quarter" idx="12"/>
          </p:nvPr>
        </p:nvSpPr>
        <p:spPr/>
        <p:txBody>
          <a:bodyPr/>
          <a:lstStyle/>
          <a:p>
            <a:pPr>
              <a:defRPr/>
            </a:pPr>
            <a:fld id="{B99F2807-602A-47D3-9714-670AD5065F2C}" type="slidenum">
              <a:rPr lang="de-CH" smtClean="0"/>
              <a:pPr>
                <a:defRPr/>
              </a:pPr>
              <a:t>15</a:t>
            </a:fld>
            <a:endParaRPr lang="de-CH" dirty="0"/>
          </a:p>
        </p:txBody>
      </p:sp>
      <p:sp>
        <p:nvSpPr>
          <p:cNvPr id="13" name="Titel 1">
            <a:extLst>
              <a:ext uri="{FF2B5EF4-FFF2-40B4-BE49-F238E27FC236}">
                <a16:creationId xmlns:a16="http://schemas.microsoft.com/office/drawing/2014/main" id="{2D8842D0-E11F-3A5B-CEC4-87A56818704A}"/>
              </a:ext>
            </a:extLst>
          </p:cNvPr>
          <p:cNvSpPr txBox="1">
            <a:spLocks/>
          </p:cNvSpPr>
          <p:nvPr/>
        </p:nvSpPr>
        <p:spPr>
          <a:xfrm>
            <a:off x="378984" y="348696"/>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endParaRPr lang="de-CH" altLang="de-DE" dirty="0"/>
          </a:p>
        </p:txBody>
      </p:sp>
      <p:sp>
        <p:nvSpPr>
          <p:cNvPr id="4" name="Rectangle 2">
            <a:extLst>
              <a:ext uri="{FF2B5EF4-FFF2-40B4-BE49-F238E27FC236}">
                <a16:creationId xmlns:a16="http://schemas.microsoft.com/office/drawing/2014/main" id="{C3954CE6-398A-5E95-DC14-3ECF1A851CDA}"/>
              </a:ext>
            </a:extLst>
          </p:cNvPr>
          <p:cNvSpPr>
            <a:spLocks noChangeArrowheads="1"/>
          </p:cNvSpPr>
          <p:nvPr/>
        </p:nvSpPr>
        <p:spPr bwMode="auto">
          <a:xfrm rot="16200000">
            <a:off x="7907048" y="482046"/>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5" name="Rectangle 3">
            <a:extLst>
              <a:ext uri="{FF2B5EF4-FFF2-40B4-BE49-F238E27FC236}">
                <a16:creationId xmlns:a16="http://schemas.microsoft.com/office/drawing/2014/main" id="{DD18CA65-9253-DA9C-323A-35187780825C}"/>
              </a:ext>
            </a:extLst>
          </p:cNvPr>
          <p:cNvSpPr>
            <a:spLocks noChangeArrowheads="1"/>
          </p:cNvSpPr>
          <p:nvPr/>
        </p:nvSpPr>
        <p:spPr bwMode="auto">
          <a:xfrm rot="16200000">
            <a:off x="7373648" y="2261634"/>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sp>
        <p:nvSpPr>
          <p:cNvPr id="6" name="Rectangle 18">
            <a:extLst>
              <a:ext uri="{FF2B5EF4-FFF2-40B4-BE49-F238E27FC236}">
                <a16:creationId xmlns:a16="http://schemas.microsoft.com/office/drawing/2014/main" id="{EF5970B2-6DF2-0263-819A-4A6B233ACE6E}"/>
              </a:ext>
            </a:extLst>
          </p:cNvPr>
          <p:cNvSpPr txBox="1">
            <a:spLocks noChangeArrowheads="1"/>
          </p:cNvSpPr>
          <p:nvPr/>
        </p:nvSpPr>
        <p:spPr>
          <a:xfrm>
            <a:off x="1804698" y="5568396"/>
            <a:ext cx="4806950"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dirty="0"/>
              <a:t>Min. 6m de large, </a:t>
            </a:r>
            <a:r>
              <a:rPr lang="de-DE" altLang="de-DE" dirty="0" err="1"/>
              <a:t>les</a:t>
            </a:r>
            <a:r>
              <a:rPr lang="de-DE" altLang="de-DE" dirty="0"/>
              <a:t> </a:t>
            </a:r>
            <a:r>
              <a:rPr lang="de-DE" altLang="de-DE" dirty="0" err="1"/>
              <a:t>camions</a:t>
            </a:r>
            <a:r>
              <a:rPr lang="de-DE" altLang="de-DE" dirty="0"/>
              <a:t> </a:t>
            </a:r>
            <a:r>
              <a:rPr lang="de-DE" altLang="de-DE" dirty="0" err="1"/>
              <a:t>peuvent</a:t>
            </a:r>
            <a:r>
              <a:rPr lang="de-DE" altLang="de-DE" dirty="0"/>
              <a:t> </a:t>
            </a:r>
            <a:r>
              <a:rPr lang="de-DE" altLang="de-DE" dirty="0" err="1"/>
              <a:t>croiser</a:t>
            </a:r>
            <a:r>
              <a:rPr lang="de-DE" altLang="de-DE" dirty="0"/>
              <a:t> </a:t>
            </a:r>
            <a:r>
              <a:rPr lang="de-DE" altLang="de-DE" dirty="0" err="1"/>
              <a:t>pratiquement</a:t>
            </a:r>
            <a:r>
              <a:rPr lang="de-DE" altLang="de-DE" dirty="0"/>
              <a:t> partout</a:t>
            </a:r>
          </a:p>
        </p:txBody>
      </p:sp>
      <p:pic>
        <p:nvPicPr>
          <p:cNvPr id="18" name="Picture 6" descr="07_00_Strasse Klasse 1">
            <a:extLst>
              <a:ext uri="{FF2B5EF4-FFF2-40B4-BE49-F238E27FC236}">
                <a16:creationId xmlns:a16="http://schemas.microsoft.com/office/drawing/2014/main" id="{A436056E-ADF9-B937-8E5A-23B9883CA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423" y="4776234"/>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07_00_Strasse Klasse 1">
            <a:extLst>
              <a:ext uri="{FF2B5EF4-FFF2-40B4-BE49-F238E27FC236}">
                <a16:creationId xmlns:a16="http://schemas.microsoft.com/office/drawing/2014/main" id="{102F9F0C-BE70-92CF-43CC-D2EF63797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848" y="1702834"/>
            <a:ext cx="5413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008_Strasse kl 1">
            <a:extLst>
              <a:ext uri="{FF2B5EF4-FFF2-40B4-BE49-F238E27FC236}">
                <a16:creationId xmlns:a16="http://schemas.microsoft.com/office/drawing/2014/main" id="{E2510AB5-9DEC-C156-D3D9-D30414C7A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373" y="2933146"/>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E0CDE200-EA11-4ABA-D3A3-134A658C7283}"/>
              </a:ext>
            </a:extLst>
          </p:cNvPr>
          <p:cNvSpPr>
            <a:spLocks noGrp="1"/>
          </p:cNvSpPr>
          <p:nvPr>
            <p:ph type="title"/>
          </p:nvPr>
        </p:nvSpPr>
        <p:spPr>
          <a:xfrm>
            <a:off x="378984" y="332656"/>
            <a:ext cx="7461250" cy="485775"/>
          </a:xfrm>
        </p:spPr>
        <p:txBody>
          <a:bodyPr/>
          <a:lstStyle/>
          <a:p>
            <a:r>
              <a:rPr lang="de-CH" altLang="de-DE" dirty="0"/>
              <a:t>Route 1</a:t>
            </a:r>
            <a:r>
              <a:rPr lang="de-CH" altLang="de-DE" baseline="30000" dirty="0"/>
              <a:t>ère</a:t>
            </a:r>
            <a:r>
              <a:rPr lang="de-CH" altLang="de-DE" dirty="0"/>
              <a:t> </a:t>
            </a:r>
            <a:r>
              <a:rPr lang="de-CH" altLang="de-DE" dirty="0" err="1"/>
              <a:t>classe</a:t>
            </a:r>
            <a:endParaRPr lang="de-CH" altLang="de-DE" dirty="0"/>
          </a:p>
        </p:txBody>
      </p:sp>
      <p:pic>
        <p:nvPicPr>
          <p:cNvPr id="23" name="Picture 9" descr="Knopf_blau">
            <a:extLst>
              <a:ext uri="{FF2B5EF4-FFF2-40B4-BE49-F238E27FC236}">
                <a16:creationId xmlns:a16="http://schemas.microsoft.com/office/drawing/2014/main" id="{3B0964DD-6607-7A07-68CE-8985EE473B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248" y="14631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BB36828F-6626-C754-F522-0AA4CCE768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248" y="175204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7E517340-0C1A-2494-3A12-E128139D86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248" y="2039384"/>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0257A347-9B00-5D39-8821-8527860F9B8C}"/>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135119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build="p"/>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361F67-3F52-2FED-023D-1ADCD498C9D6}"/>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F916C555-DC48-CDD3-6C36-EA47834229E3}"/>
              </a:ext>
            </a:extLst>
          </p:cNvPr>
          <p:cNvSpPr>
            <a:spLocks noGrp="1"/>
          </p:cNvSpPr>
          <p:nvPr>
            <p:ph type="sldNum" sz="quarter" idx="12"/>
          </p:nvPr>
        </p:nvSpPr>
        <p:spPr/>
        <p:txBody>
          <a:bodyPr/>
          <a:lstStyle/>
          <a:p>
            <a:pPr>
              <a:defRPr/>
            </a:pPr>
            <a:fld id="{B99F2807-602A-47D3-9714-670AD5065F2C}" type="slidenum">
              <a:rPr lang="de-CH" smtClean="0"/>
              <a:pPr>
                <a:defRPr/>
              </a:pPr>
              <a:t>16</a:t>
            </a:fld>
            <a:endParaRPr lang="de-CH" dirty="0"/>
          </a:p>
        </p:txBody>
      </p:sp>
      <p:sp>
        <p:nvSpPr>
          <p:cNvPr id="14" name="Titel 1">
            <a:extLst>
              <a:ext uri="{FF2B5EF4-FFF2-40B4-BE49-F238E27FC236}">
                <a16:creationId xmlns:a16="http://schemas.microsoft.com/office/drawing/2014/main" id="{2CD26CDB-7D41-CC88-9481-242C14C30C9A}"/>
              </a:ext>
            </a:extLst>
          </p:cNvPr>
          <p:cNvSpPr txBox="1">
            <a:spLocks/>
          </p:cNvSpPr>
          <p:nvPr/>
        </p:nvSpPr>
        <p:spPr>
          <a:xfrm>
            <a:off x="378984" y="325741"/>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endParaRPr lang="de-CH" altLang="de-DE" dirty="0"/>
          </a:p>
        </p:txBody>
      </p:sp>
      <p:sp>
        <p:nvSpPr>
          <p:cNvPr id="4" name="Rectangle 5">
            <a:extLst>
              <a:ext uri="{FF2B5EF4-FFF2-40B4-BE49-F238E27FC236}">
                <a16:creationId xmlns:a16="http://schemas.microsoft.com/office/drawing/2014/main" id="{83EE8602-0ED9-5724-3295-6EDED295A419}"/>
              </a:ext>
            </a:extLst>
          </p:cNvPr>
          <p:cNvSpPr txBox="1">
            <a:spLocks noChangeArrowheads="1"/>
          </p:cNvSpPr>
          <p:nvPr/>
        </p:nvSpPr>
        <p:spPr>
          <a:xfrm>
            <a:off x="1692361" y="5453062"/>
            <a:ext cx="4826000"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Min. 4m de large, les voitures peuvent croiser pratiquement partout.</a:t>
            </a:r>
          </a:p>
        </p:txBody>
      </p:sp>
      <p:sp>
        <p:nvSpPr>
          <p:cNvPr id="16" name="Rectangle 2">
            <a:extLst>
              <a:ext uri="{FF2B5EF4-FFF2-40B4-BE49-F238E27FC236}">
                <a16:creationId xmlns:a16="http://schemas.microsoft.com/office/drawing/2014/main" id="{8BB2B417-58FF-03D8-2D55-A01F324E294B}"/>
              </a:ext>
            </a:extLst>
          </p:cNvPr>
          <p:cNvSpPr>
            <a:spLocks noChangeArrowheads="1"/>
          </p:cNvSpPr>
          <p:nvPr/>
        </p:nvSpPr>
        <p:spPr bwMode="auto">
          <a:xfrm rot="16200000">
            <a:off x="7794711" y="36671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7" name="Rectangle 3">
            <a:extLst>
              <a:ext uri="{FF2B5EF4-FFF2-40B4-BE49-F238E27FC236}">
                <a16:creationId xmlns:a16="http://schemas.microsoft.com/office/drawing/2014/main" id="{B6F025E9-9279-E101-8BD4-5724FBC7B36A}"/>
              </a:ext>
            </a:extLst>
          </p:cNvPr>
          <p:cNvSpPr>
            <a:spLocks noChangeArrowheads="1"/>
          </p:cNvSpPr>
          <p:nvPr/>
        </p:nvSpPr>
        <p:spPr bwMode="auto">
          <a:xfrm rot="16200000">
            <a:off x="7261311" y="21463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8" name="Picture 6" descr="08_00_Starsse Klasse 2">
            <a:extLst>
              <a:ext uri="{FF2B5EF4-FFF2-40B4-BE49-F238E27FC236}">
                <a16:creationId xmlns:a16="http://schemas.microsoft.com/office/drawing/2014/main" id="{14E944BB-D4CC-208B-033E-9BFEB266B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86" y="466090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08_00_Starsse Klasse 2">
            <a:extLst>
              <a:ext uri="{FF2B5EF4-FFF2-40B4-BE49-F238E27FC236}">
                <a16:creationId xmlns:a16="http://schemas.microsoft.com/office/drawing/2014/main" id="{5FB41F52-1E94-2221-B7C3-02F4860BF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009_Strasse kl 2">
            <a:extLst>
              <a:ext uri="{FF2B5EF4-FFF2-40B4-BE49-F238E27FC236}">
                <a16:creationId xmlns:a16="http://schemas.microsoft.com/office/drawing/2014/main" id="{2310285F-6C58-9B09-E4D3-C3F27AA6A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036" y="2816225"/>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Knopf_blau">
            <a:extLst>
              <a:ext uri="{FF2B5EF4-FFF2-40B4-BE49-F238E27FC236}">
                <a16:creationId xmlns:a16="http://schemas.microsoft.com/office/drawing/2014/main" id="{52E3C108-0C1D-6B45-F76D-9433D3C85A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911" y="13477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Knopf_blau">
            <a:extLst>
              <a:ext uri="{FF2B5EF4-FFF2-40B4-BE49-F238E27FC236}">
                <a16:creationId xmlns:a16="http://schemas.microsoft.com/office/drawing/2014/main" id="{45146707-A30C-25B9-A56C-31C5284545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911" y="16367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Knopf_blau">
            <a:extLst>
              <a:ext uri="{FF2B5EF4-FFF2-40B4-BE49-F238E27FC236}">
                <a16:creationId xmlns:a16="http://schemas.microsoft.com/office/drawing/2014/main" id="{0C08CA0A-7562-6768-89D3-8831D4300C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911" y="192405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el 1">
            <a:extLst>
              <a:ext uri="{FF2B5EF4-FFF2-40B4-BE49-F238E27FC236}">
                <a16:creationId xmlns:a16="http://schemas.microsoft.com/office/drawing/2014/main" id="{F7273BAE-ECB0-5202-824B-F2326850A992}"/>
              </a:ext>
            </a:extLst>
          </p:cNvPr>
          <p:cNvSpPr>
            <a:spLocks noGrp="1"/>
          </p:cNvSpPr>
          <p:nvPr>
            <p:ph type="title"/>
          </p:nvPr>
        </p:nvSpPr>
        <p:spPr>
          <a:xfrm>
            <a:off x="386243" y="332656"/>
            <a:ext cx="7461250" cy="628650"/>
          </a:xfrm>
        </p:spPr>
        <p:txBody>
          <a:bodyPr/>
          <a:lstStyle/>
          <a:p>
            <a:r>
              <a:rPr lang="de-CH" altLang="de-DE" dirty="0"/>
              <a:t>Route 2</a:t>
            </a:r>
            <a:r>
              <a:rPr lang="de-CH" altLang="de-DE" baseline="30000" dirty="0"/>
              <a:t>ème</a:t>
            </a:r>
            <a:r>
              <a:rPr lang="de-CH" altLang="de-DE" dirty="0"/>
              <a:t> </a:t>
            </a:r>
            <a:r>
              <a:rPr lang="de-CH" altLang="de-DE" dirty="0" err="1"/>
              <a:t>classe</a:t>
            </a:r>
            <a:endParaRPr lang="de-CH" altLang="de-DE" dirty="0"/>
          </a:p>
        </p:txBody>
      </p:sp>
      <p:sp>
        <p:nvSpPr>
          <p:cNvPr id="7" name="Text Box 7">
            <a:extLst>
              <a:ext uri="{FF2B5EF4-FFF2-40B4-BE49-F238E27FC236}">
                <a16:creationId xmlns:a16="http://schemas.microsoft.com/office/drawing/2014/main" id="{8DC7D8C2-2ABB-A27E-D109-8A97353D3DF4}"/>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40884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build="p"/>
      <p:bldP spid="16" grpId="0" animBg="1"/>
      <p:bldP spid="17"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F4A2DBE-005B-3392-88DF-66DFB4F4E69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BB3D543-D60C-1E27-FD20-4576BBD6431F}"/>
              </a:ext>
            </a:extLst>
          </p:cNvPr>
          <p:cNvSpPr>
            <a:spLocks noGrp="1"/>
          </p:cNvSpPr>
          <p:nvPr>
            <p:ph type="sldNum" sz="quarter" idx="12"/>
          </p:nvPr>
        </p:nvSpPr>
        <p:spPr/>
        <p:txBody>
          <a:bodyPr/>
          <a:lstStyle/>
          <a:p>
            <a:pPr>
              <a:defRPr/>
            </a:pPr>
            <a:fld id="{B99F2807-602A-47D3-9714-670AD5065F2C}" type="slidenum">
              <a:rPr lang="de-CH" smtClean="0"/>
              <a:pPr>
                <a:defRPr/>
              </a:pPr>
              <a:t>17</a:t>
            </a:fld>
            <a:endParaRPr lang="de-CH" dirty="0"/>
          </a:p>
        </p:txBody>
      </p:sp>
      <p:sp>
        <p:nvSpPr>
          <p:cNvPr id="11" name="Titel 1">
            <a:extLst>
              <a:ext uri="{FF2B5EF4-FFF2-40B4-BE49-F238E27FC236}">
                <a16:creationId xmlns:a16="http://schemas.microsoft.com/office/drawing/2014/main" id="{609265A8-B9C7-FB3E-C38B-4CF1BE1EC1C6}"/>
              </a:ext>
            </a:extLst>
          </p:cNvPr>
          <p:cNvSpPr txBox="1">
            <a:spLocks/>
          </p:cNvSpPr>
          <p:nvPr/>
        </p:nvSpPr>
        <p:spPr>
          <a:xfrm>
            <a:off x="378984" y="374254"/>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endParaRPr lang="de-CH" altLang="de-DE" dirty="0"/>
          </a:p>
        </p:txBody>
      </p:sp>
      <p:sp>
        <p:nvSpPr>
          <p:cNvPr id="4" name="Rectangle 2">
            <a:extLst>
              <a:ext uri="{FF2B5EF4-FFF2-40B4-BE49-F238E27FC236}">
                <a16:creationId xmlns:a16="http://schemas.microsoft.com/office/drawing/2014/main" id="{E8FBA98F-1B89-ECA3-BBF8-619FF1FA73F8}"/>
              </a:ext>
            </a:extLst>
          </p:cNvPr>
          <p:cNvSpPr>
            <a:spLocks noChangeArrowheads="1"/>
          </p:cNvSpPr>
          <p:nvPr/>
        </p:nvSpPr>
        <p:spPr bwMode="auto">
          <a:xfrm rot="16200000">
            <a:off x="7885199" y="4143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65D4DAA0-F295-2A5E-8AA4-55F077EB8D8A}"/>
              </a:ext>
            </a:extLst>
          </p:cNvPr>
          <p:cNvSpPr>
            <a:spLocks noChangeArrowheads="1"/>
          </p:cNvSpPr>
          <p:nvPr/>
        </p:nvSpPr>
        <p:spPr bwMode="auto">
          <a:xfrm rot="16200000">
            <a:off x="7351799" y="21939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sp>
        <p:nvSpPr>
          <p:cNvPr id="17" name="Rectangle 17">
            <a:extLst>
              <a:ext uri="{FF2B5EF4-FFF2-40B4-BE49-F238E27FC236}">
                <a16:creationId xmlns:a16="http://schemas.microsoft.com/office/drawing/2014/main" id="{334C967C-8C04-938D-45AE-9D56F493481E}"/>
              </a:ext>
            </a:extLst>
          </p:cNvPr>
          <p:cNvSpPr txBox="1">
            <a:spLocks noChangeArrowheads="1"/>
          </p:cNvSpPr>
          <p:nvPr/>
        </p:nvSpPr>
        <p:spPr>
          <a:xfrm>
            <a:off x="1782849" y="5500687"/>
            <a:ext cx="4808538"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Min. 2,5m de large, une voiture ou un camion peut circuler.</a:t>
            </a:r>
          </a:p>
        </p:txBody>
      </p:sp>
      <p:pic>
        <p:nvPicPr>
          <p:cNvPr id="18" name="Picture 6" descr="10_00_Strasse Klasse 3">
            <a:extLst>
              <a:ext uri="{FF2B5EF4-FFF2-40B4-BE49-F238E27FC236}">
                <a16:creationId xmlns:a16="http://schemas.microsoft.com/office/drawing/2014/main" id="{9208A682-2830-B51E-CC9B-732522118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949" y="47085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10_00_Strasse Klasse 3">
            <a:extLst>
              <a:ext uri="{FF2B5EF4-FFF2-40B4-BE49-F238E27FC236}">
                <a16:creationId xmlns:a16="http://schemas.microsoft.com/office/drawing/2014/main" id="{76EEB580-381C-A5D7-A163-768AC09D2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010_Strasse kl 3">
            <a:extLst>
              <a:ext uri="{FF2B5EF4-FFF2-40B4-BE49-F238E27FC236}">
                <a16:creationId xmlns:a16="http://schemas.microsoft.com/office/drawing/2014/main" id="{9843064D-4D4D-1767-3DBC-94E9E6C90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863850"/>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BDEE7AE6-DD95-1495-415A-4E4C2E07FBC9}"/>
              </a:ext>
            </a:extLst>
          </p:cNvPr>
          <p:cNvSpPr>
            <a:spLocks noGrp="1"/>
          </p:cNvSpPr>
          <p:nvPr>
            <p:ph type="title"/>
          </p:nvPr>
        </p:nvSpPr>
        <p:spPr>
          <a:xfrm>
            <a:off x="456493" y="332656"/>
            <a:ext cx="7461250" cy="628650"/>
          </a:xfrm>
        </p:spPr>
        <p:txBody>
          <a:bodyPr/>
          <a:lstStyle/>
          <a:p>
            <a:r>
              <a:rPr lang="de-CH" altLang="de-DE" dirty="0"/>
              <a:t>Route 3</a:t>
            </a:r>
            <a:r>
              <a:rPr lang="de-CH" altLang="de-DE" baseline="30000" dirty="0"/>
              <a:t>ème</a:t>
            </a:r>
            <a:r>
              <a:rPr lang="de-CH" altLang="de-DE" dirty="0"/>
              <a:t> </a:t>
            </a:r>
            <a:r>
              <a:rPr lang="de-CH" altLang="de-DE" dirty="0" err="1"/>
              <a:t>classe</a:t>
            </a:r>
            <a:endParaRPr lang="de-CH" altLang="de-DE" dirty="0"/>
          </a:p>
        </p:txBody>
      </p:sp>
      <p:pic>
        <p:nvPicPr>
          <p:cNvPr id="23" name="Picture 9" descr="Knopf_blau">
            <a:extLst>
              <a:ext uri="{FF2B5EF4-FFF2-40B4-BE49-F238E27FC236}">
                <a16:creationId xmlns:a16="http://schemas.microsoft.com/office/drawing/2014/main" id="{DDB5E26C-1793-C230-F031-6B1CDD4101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954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72E8DD5D-0091-CBF2-ADDB-5A3922923F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843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EB721F03-95B8-935D-DA8D-474A295668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9716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4FF521DF-A225-21FD-29C6-EA65F4B310CC}"/>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29189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16" grpId="0" animBg="1"/>
      <p:bldP spid="17" grpId="0" build="p"/>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B126E53-718B-A743-9734-BE47EDF3EF3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0D98ED9-4CC7-E365-7BC7-8C3A8235B122}"/>
              </a:ext>
            </a:extLst>
          </p:cNvPr>
          <p:cNvSpPr>
            <a:spLocks noGrp="1"/>
          </p:cNvSpPr>
          <p:nvPr>
            <p:ph type="sldNum" sz="quarter" idx="12"/>
          </p:nvPr>
        </p:nvSpPr>
        <p:spPr/>
        <p:txBody>
          <a:bodyPr/>
          <a:lstStyle/>
          <a:p>
            <a:pPr>
              <a:defRPr/>
            </a:pPr>
            <a:fld id="{B99F2807-602A-47D3-9714-670AD5065F2C}" type="slidenum">
              <a:rPr lang="de-CH" smtClean="0"/>
              <a:pPr>
                <a:defRPr/>
              </a:pPr>
              <a:t>18</a:t>
            </a:fld>
            <a:endParaRPr lang="de-CH" dirty="0"/>
          </a:p>
        </p:txBody>
      </p:sp>
      <p:sp>
        <p:nvSpPr>
          <p:cNvPr id="4" name="Rectangle 17">
            <a:extLst>
              <a:ext uri="{FF2B5EF4-FFF2-40B4-BE49-F238E27FC236}">
                <a16:creationId xmlns:a16="http://schemas.microsoft.com/office/drawing/2014/main" id="{D36E17A9-9E82-584C-EEEB-183C21E3B7B8}"/>
              </a:ext>
            </a:extLst>
          </p:cNvPr>
          <p:cNvSpPr txBox="1">
            <a:spLocks noChangeArrowheads="1"/>
          </p:cNvSpPr>
          <p:nvPr/>
        </p:nvSpPr>
        <p:spPr>
          <a:xfrm>
            <a:off x="1782849" y="5492896"/>
            <a:ext cx="4795838"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Min 1,80m de </a:t>
            </a:r>
            <a:r>
              <a:rPr lang="fr-CH" altLang="de-DE"/>
              <a:t>large, une voiture peut circuler dans des conditions normales</a:t>
            </a:r>
          </a:p>
        </p:txBody>
      </p:sp>
      <p:sp>
        <p:nvSpPr>
          <p:cNvPr id="16" name="Rectangle 2">
            <a:extLst>
              <a:ext uri="{FF2B5EF4-FFF2-40B4-BE49-F238E27FC236}">
                <a16:creationId xmlns:a16="http://schemas.microsoft.com/office/drawing/2014/main" id="{B0E17752-91E0-6C2E-0EAF-47899468E91F}"/>
              </a:ext>
            </a:extLst>
          </p:cNvPr>
          <p:cNvSpPr>
            <a:spLocks noChangeArrowheads="1"/>
          </p:cNvSpPr>
          <p:nvPr/>
        </p:nvSpPr>
        <p:spPr bwMode="auto">
          <a:xfrm rot="16200000">
            <a:off x="7885199" y="406546"/>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7" name="Rectangle 3">
            <a:extLst>
              <a:ext uri="{FF2B5EF4-FFF2-40B4-BE49-F238E27FC236}">
                <a16:creationId xmlns:a16="http://schemas.microsoft.com/office/drawing/2014/main" id="{810EB40C-CEEF-3B61-B4B7-03031790EDD2}"/>
              </a:ext>
            </a:extLst>
          </p:cNvPr>
          <p:cNvSpPr>
            <a:spLocks noChangeArrowheads="1"/>
          </p:cNvSpPr>
          <p:nvPr/>
        </p:nvSpPr>
        <p:spPr bwMode="auto">
          <a:xfrm rot="16200000">
            <a:off x="7351799" y="2186134"/>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8" name="Picture 6" descr="12_00_Strasse Klasse 4">
            <a:extLst>
              <a:ext uri="{FF2B5EF4-FFF2-40B4-BE49-F238E27FC236}">
                <a16:creationId xmlns:a16="http://schemas.microsoft.com/office/drawing/2014/main" id="{03FD4AD5-2E7D-E126-702D-D93926147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999" y="4700734"/>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011_Strasse kl 4">
            <a:extLst>
              <a:ext uri="{FF2B5EF4-FFF2-40B4-BE49-F238E27FC236}">
                <a16:creationId xmlns:a16="http://schemas.microsoft.com/office/drawing/2014/main" id="{438A235E-F6BB-664E-40CF-E2617C470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524" y="2856059"/>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11_00_Strasse Klasse 4">
            <a:extLst>
              <a:ext uri="{FF2B5EF4-FFF2-40B4-BE49-F238E27FC236}">
                <a16:creationId xmlns:a16="http://schemas.microsoft.com/office/drawing/2014/main" id="{D1A79FAA-7040-FD2A-D4D9-399506110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99" y="1595584"/>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6DB33E12-6588-C985-C5C1-B96C207A77E8}"/>
              </a:ext>
            </a:extLst>
          </p:cNvPr>
          <p:cNvSpPr>
            <a:spLocks noGrp="1"/>
          </p:cNvSpPr>
          <p:nvPr>
            <p:ph type="title"/>
          </p:nvPr>
        </p:nvSpPr>
        <p:spPr>
          <a:xfrm>
            <a:off x="450056" y="342653"/>
            <a:ext cx="3197672" cy="628650"/>
          </a:xfrm>
        </p:spPr>
        <p:txBody>
          <a:bodyPr/>
          <a:lstStyle/>
          <a:p>
            <a:r>
              <a:rPr lang="de-CH" altLang="de-DE" dirty="0"/>
              <a:t>Route 4</a:t>
            </a:r>
            <a:r>
              <a:rPr lang="de-CH" altLang="de-DE" baseline="30000" dirty="0"/>
              <a:t>ème</a:t>
            </a:r>
            <a:r>
              <a:rPr lang="de-CH" altLang="de-DE" dirty="0"/>
              <a:t> </a:t>
            </a:r>
            <a:r>
              <a:rPr lang="de-CH" altLang="de-DE" dirty="0" err="1"/>
              <a:t>classe</a:t>
            </a:r>
            <a:endParaRPr lang="de-CH" altLang="de-DE" dirty="0"/>
          </a:p>
        </p:txBody>
      </p:sp>
      <p:pic>
        <p:nvPicPr>
          <p:cNvPr id="23" name="Picture 9" descr="Knopf_blau">
            <a:extLst>
              <a:ext uri="{FF2B5EF4-FFF2-40B4-BE49-F238E27FC236}">
                <a16:creationId xmlns:a16="http://schemas.microsoft.com/office/drawing/2014/main" id="{8612A247-0471-AFC1-DA50-054CF0449C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876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2B2F3324-4B94-82B2-9B2A-F8B1DDB00E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7654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4A9BADDD-5579-CD09-FE5E-E98C959030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963884"/>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EA764041-390E-C91E-1B16-14D0960E1FC5}"/>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7830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6" grpId="0" animBg="1"/>
      <p:bldP spid="17"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FD90B70-D895-F7A7-EBC4-396A495EA765}"/>
              </a:ext>
            </a:extLst>
          </p:cNvPr>
          <p:cNvSpPr>
            <a:spLocks noGrp="1"/>
          </p:cNvSpPr>
          <p:nvPr>
            <p:ph type="sldNum" sz="quarter" idx="12"/>
          </p:nvPr>
        </p:nvSpPr>
        <p:spPr/>
        <p:txBody>
          <a:bodyPr/>
          <a:lstStyle/>
          <a:p>
            <a:pPr>
              <a:defRPr/>
            </a:pPr>
            <a:fld id="{B99F2807-602A-47D3-9714-670AD5065F2C}" type="slidenum">
              <a:rPr lang="de-CH" smtClean="0"/>
              <a:pPr>
                <a:defRPr/>
              </a:pPr>
              <a:t>19</a:t>
            </a:fld>
            <a:endParaRPr lang="de-CH" dirty="0"/>
          </a:p>
        </p:txBody>
      </p:sp>
      <p:sp>
        <p:nvSpPr>
          <p:cNvPr id="2" name="Rectangle 2">
            <a:extLst>
              <a:ext uri="{FF2B5EF4-FFF2-40B4-BE49-F238E27FC236}">
                <a16:creationId xmlns:a16="http://schemas.microsoft.com/office/drawing/2014/main" id="{8FD0BCC1-4354-9E91-1C61-86D5C05AB762}"/>
              </a:ext>
            </a:extLst>
          </p:cNvPr>
          <p:cNvSpPr>
            <a:spLocks noChangeArrowheads="1"/>
          </p:cNvSpPr>
          <p:nvPr/>
        </p:nvSpPr>
        <p:spPr bwMode="auto">
          <a:xfrm rot="16200000">
            <a:off x="7787208" y="467121"/>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4" name="Rectangle 3">
            <a:extLst>
              <a:ext uri="{FF2B5EF4-FFF2-40B4-BE49-F238E27FC236}">
                <a16:creationId xmlns:a16="http://schemas.microsoft.com/office/drawing/2014/main" id="{EB116E71-041E-242D-1B2D-99A5B0A6290E}"/>
              </a:ext>
            </a:extLst>
          </p:cNvPr>
          <p:cNvSpPr>
            <a:spLocks noChangeArrowheads="1"/>
          </p:cNvSpPr>
          <p:nvPr/>
        </p:nvSpPr>
        <p:spPr bwMode="auto">
          <a:xfrm rot="16200000">
            <a:off x="7253808" y="2246709"/>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sp>
        <p:nvSpPr>
          <p:cNvPr id="16" name="Rectangle 5">
            <a:extLst>
              <a:ext uri="{FF2B5EF4-FFF2-40B4-BE49-F238E27FC236}">
                <a16:creationId xmlns:a16="http://schemas.microsoft.com/office/drawing/2014/main" id="{E817E32D-56E3-EB0A-D090-11169723D31C}"/>
              </a:ext>
            </a:extLst>
          </p:cNvPr>
          <p:cNvSpPr>
            <a:spLocks noGrp="1" noChangeArrowheads="1"/>
          </p:cNvSpPr>
          <p:nvPr>
            <p:ph idx="1"/>
          </p:nvPr>
        </p:nvSpPr>
        <p:spPr>
          <a:xfrm>
            <a:off x="1684858" y="5605859"/>
            <a:ext cx="4608513" cy="307975"/>
          </a:xfrm>
        </p:spPr>
        <p:txBody>
          <a:bodyPr>
            <a:spAutoFit/>
          </a:bodyPr>
          <a:lstStyle/>
          <a:p>
            <a:pPr marL="0" indent="0" eaLnBrk="1" hangingPunct="1">
              <a:buFont typeface="Wingdings 2" panose="05020102010507070707" pitchFamily="18" charset="2"/>
              <a:buNone/>
            </a:pPr>
            <a:r>
              <a:rPr lang="de-DE" altLang="de-DE" sz="2000"/>
              <a:t>Chemin rural, chemin forestier</a:t>
            </a:r>
          </a:p>
        </p:txBody>
      </p:sp>
      <p:pic>
        <p:nvPicPr>
          <p:cNvPr id="17" name="Picture 6" descr="12_00_Weg klasse 5">
            <a:extLst>
              <a:ext uri="{FF2B5EF4-FFF2-40B4-BE49-F238E27FC236}">
                <a16:creationId xmlns:a16="http://schemas.microsoft.com/office/drawing/2014/main" id="{EC657DBA-3ADC-0E71-704A-52CEC0B69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496" y="1654571"/>
            <a:ext cx="5378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2_03_Strasse Klasse 5">
            <a:extLst>
              <a:ext uri="{FF2B5EF4-FFF2-40B4-BE49-F238E27FC236}">
                <a16:creationId xmlns:a16="http://schemas.microsoft.com/office/drawing/2014/main" id="{99F55E75-B4D8-208E-9172-E2144EF57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008" y="4761309"/>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012_Strasse kl 5">
            <a:extLst>
              <a:ext uri="{FF2B5EF4-FFF2-40B4-BE49-F238E27FC236}">
                <a16:creationId xmlns:a16="http://schemas.microsoft.com/office/drawing/2014/main" id="{EA30FB67-ADB2-B06D-3928-E7964F9A7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533" y="2918221"/>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6FA11622-08D7-3F45-3E75-94448C0F0631}"/>
              </a:ext>
            </a:extLst>
          </p:cNvPr>
          <p:cNvSpPr>
            <a:spLocks noGrp="1"/>
          </p:cNvSpPr>
          <p:nvPr>
            <p:ph type="title"/>
          </p:nvPr>
        </p:nvSpPr>
        <p:spPr>
          <a:xfrm>
            <a:off x="390485" y="332656"/>
            <a:ext cx="3185235" cy="628650"/>
          </a:xfrm>
        </p:spPr>
        <p:txBody>
          <a:bodyPr/>
          <a:lstStyle/>
          <a:p>
            <a:r>
              <a:rPr lang="de-CH" altLang="de-DE" dirty="0"/>
              <a:t>Route 5</a:t>
            </a:r>
            <a:r>
              <a:rPr lang="de-CH" altLang="de-DE" baseline="30000" dirty="0"/>
              <a:t>ème</a:t>
            </a:r>
            <a:r>
              <a:rPr lang="de-CH" altLang="de-DE" dirty="0"/>
              <a:t> </a:t>
            </a:r>
            <a:r>
              <a:rPr lang="de-CH" altLang="de-DE" dirty="0" err="1"/>
              <a:t>classe</a:t>
            </a:r>
            <a:endParaRPr lang="de-CH" altLang="de-DE" dirty="0"/>
          </a:p>
        </p:txBody>
      </p:sp>
      <p:pic>
        <p:nvPicPr>
          <p:cNvPr id="22" name="Picture 9" descr="Knopf_blau">
            <a:extLst>
              <a:ext uri="{FF2B5EF4-FFF2-40B4-BE49-F238E27FC236}">
                <a16:creationId xmlns:a16="http://schemas.microsoft.com/office/drawing/2014/main" id="{D69684BC-C897-4F06-DB5B-F6DAEC15D2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4408" y="144819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Knopf_blau">
            <a:extLst>
              <a:ext uri="{FF2B5EF4-FFF2-40B4-BE49-F238E27FC236}">
                <a16:creationId xmlns:a16="http://schemas.microsoft.com/office/drawing/2014/main" id="{29F8019A-A4D9-35A4-3629-4C1FFD22CA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4408" y="17371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Knopf_blau">
            <a:extLst>
              <a:ext uri="{FF2B5EF4-FFF2-40B4-BE49-F238E27FC236}">
                <a16:creationId xmlns:a16="http://schemas.microsoft.com/office/drawing/2014/main" id="{5C6619B5-1815-C782-6293-6C7F1D08BA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4408" y="2024459"/>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1289D76B-C6AC-D111-80B6-B19FE77BADDE}"/>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230501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6" grpId="0" build="p"/>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0B13C-FD82-BECF-6EBA-D3DD00E323B6}"/>
              </a:ext>
            </a:extLst>
          </p:cNvPr>
          <p:cNvSpPr>
            <a:spLocks noGrp="1"/>
          </p:cNvSpPr>
          <p:nvPr>
            <p:ph type="ctrTitle"/>
          </p:nvPr>
        </p:nvSpPr>
        <p:spPr/>
        <p:txBody>
          <a:bodyPr/>
          <a:lstStyle/>
          <a:p>
            <a:endParaRPr lang="de-CH"/>
          </a:p>
        </p:txBody>
      </p:sp>
      <p:sp>
        <p:nvSpPr>
          <p:cNvPr id="3" name="Foliennummernplatzhalter 2">
            <a:extLst>
              <a:ext uri="{FF2B5EF4-FFF2-40B4-BE49-F238E27FC236}">
                <a16:creationId xmlns:a16="http://schemas.microsoft.com/office/drawing/2014/main" id="{E113A45E-27D0-A28F-BA6E-A4390CA2ADA8}"/>
              </a:ext>
            </a:extLst>
          </p:cNvPr>
          <p:cNvSpPr>
            <a:spLocks noGrp="1"/>
          </p:cNvSpPr>
          <p:nvPr>
            <p:ph type="sldNum" sz="quarter" idx="12"/>
          </p:nvPr>
        </p:nvSpPr>
        <p:spPr/>
        <p:txBody>
          <a:bodyPr/>
          <a:lstStyle/>
          <a:p>
            <a:pPr>
              <a:defRPr/>
            </a:pPr>
            <a:fld id="{B99F2807-602A-47D3-9714-670AD5065F2C}" type="slidenum">
              <a:rPr lang="de-CH" smtClean="0"/>
              <a:pPr>
                <a:defRPr/>
              </a:pPr>
              <a:t>2</a:t>
            </a:fld>
            <a:endParaRPr lang="de-CH" dirty="0"/>
          </a:p>
        </p:txBody>
      </p:sp>
      <p:pic>
        <p:nvPicPr>
          <p:cNvPr id="4" name="Picture 7" descr="OL1">
            <a:extLst>
              <a:ext uri="{FF2B5EF4-FFF2-40B4-BE49-F238E27FC236}">
                <a16:creationId xmlns:a16="http://schemas.microsoft.com/office/drawing/2014/main" id="{7316C25E-9144-1096-A50A-B42507F54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1046467"/>
            <a:ext cx="7561262"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42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272E5C5-DFBC-ACCC-0B92-9027583D9227}"/>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C82EC949-15BE-4714-3974-870A6C955BAE}"/>
              </a:ext>
            </a:extLst>
          </p:cNvPr>
          <p:cNvSpPr>
            <a:spLocks noGrp="1"/>
          </p:cNvSpPr>
          <p:nvPr>
            <p:ph type="sldNum" sz="quarter" idx="12"/>
          </p:nvPr>
        </p:nvSpPr>
        <p:spPr/>
        <p:txBody>
          <a:bodyPr/>
          <a:lstStyle/>
          <a:p>
            <a:pPr>
              <a:defRPr/>
            </a:pPr>
            <a:fld id="{B99F2807-602A-47D3-9714-670AD5065F2C}" type="slidenum">
              <a:rPr lang="de-CH" smtClean="0"/>
              <a:pPr>
                <a:defRPr/>
              </a:pPr>
              <a:t>20</a:t>
            </a:fld>
            <a:endParaRPr lang="de-CH" dirty="0"/>
          </a:p>
        </p:txBody>
      </p:sp>
      <p:sp>
        <p:nvSpPr>
          <p:cNvPr id="4" name="Rectangle 2">
            <a:extLst>
              <a:ext uri="{FF2B5EF4-FFF2-40B4-BE49-F238E27FC236}">
                <a16:creationId xmlns:a16="http://schemas.microsoft.com/office/drawing/2014/main" id="{190DEE7D-C10D-563D-681C-E1E25FDF3FD1}"/>
              </a:ext>
            </a:extLst>
          </p:cNvPr>
          <p:cNvSpPr>
            <a:spLocks noChangeArrowheads="1"/>
          </p:cNvSpPr>
          <p:nvPr/>
        </p:nvSpPr>
        <p:spPr bwMode="auto">
          <a:xfrm rot="16200000">
            <a:off x="7885199" y="432968"/>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E0A6D83B-3DFD-6298-C7C9-3EA3A6FD0613}"/>
              </a:ext>
            </a:extLst>
          </p:cNvPr>
          <p:cNvSpPr>
            <a:spLocks noChangeArrowheads="1"/>
          </p:cNvSpPr>
          <p:nvPr/>
        </p:nvSpPr>
        <p:spPr bwMode="auto">
          <a:xfrm rot="16200000">
            <a:off x="7351799" y="2212556"/>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sp>
        <p:nvSpPr>
          <p:cNvPr id="16" name="Rectangle 5">
            <a:extLst>
              <a:ext uri="{FF2B5EF4-FFF2-40B4-BE49-F238E27FC236}">
                <a16:creationId xmlns:a16="http://schemas.microsoft.com/office/drawing/2014/main" id="{0ED487F7-7AAF-421A-35B7-2EDC07E346A6}"/>
              </a:ext>
            </a:extLst>
          </p:cNvPr>
          <p:cNvSpPr txBox="1">
            <a:spLocks noChangeArrowheads="1"/>
          </p:cNvSpPr>
          <p:nvPr/>
        </p:nvSpPr>
        <p:spPr>
          <a:xfrm>
            <a:off x="1781262" y="5590756"/>
            <a:ext cx="5257800" cy="307975"/>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Santier</a:t>
            </a:r>
          </a:p>
        </p:txBody>
      </p:sp>
      <p:pic>
        <p:nvPicPr>
          <p:cNvPr id="17" name="Picture 6" descr="013_Strasse kl 6">
            <a:extLst>
              <a:ext uri="{FF2B5EF4-FFF2-40B4-BE49-F238E27FC236}">
                <a16:creationId xmlns:a16="http://schemas.microsoft.com/office/drawing/2014/main" id="{4A19CF49-09FD-DEBE-7A33-1A72F6543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524" y="2884068"/>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3_00_Château d'Oex Gummfluh">
            <a:extLst>
              <a:ext uri="{FF2B5EF4-FFF2-40B4-BE49-F238E27FC236}">
                <a16:creationId xmlns:a16="http://schemas.microsoft.com/office/drawing/2014/main" id="{51E7B8DE-85EC-39B5-E81A-15EE44E7A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137" y="4727156"/>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13_00_Fussweg Klasse 6">
            <a:extLst>
              <a:ext uri="{FF2B5EF4-FFF2-40B4-BE49-F238E27FC236}">
                <a16:creationId xmlns:a16="http://schemas.microsoft.com/office/drawing/2014/main" id="{7D492418-7928-E627-3170-482C52EEE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99" y="1710906"/>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34853F64-A734-74B3-2C2B-E181CD383ACF}"/>
              </a:ext>
            </a:extLst>
          </p:cNvPr>
          <p:cNvSpPr>
            <a:spLocks noGrp="1"/>
          </p:cNvSpPr>
          <p:nvPr>
            <p:ph type="title"/>
          </p:nvPr>
        </p:nvSpPr>
        <p:spPr>
          <a:xfrm>
            <a:off x="407368" y="365226"/>
            <a:ext cx="3450689" cy="628650"/>
          </a:xfrm>
        </p:spPr>
        <p:txBody>
          <a:bodyPr/>
          <a:lstStyle/>
          <a:p>
            <a:r>
              <a:rPr lang="de-CH" altLang="de-DE" dirty="0"/>
              <a:t>Route 6</a:t>
            </a:r>
            <a:r>
              <a:rPr lang="de-CH" altLang="de-DE" baseline="30000" dirty="0"/>
              <a:t>ème</a:t>
            </a:r>
            <a:r>
              <a:rPr lang="de-CH" altLang="de-DE" dirty="0"/>
              <a:t> </a:t>
            </a:r>
            <a:r>
              <a:rPr lang="de-CH" altLang="de-DE" dirty="0" err="1"/>
              <a:t>classe</a:t>
            </a:r>
            <a:endParaRPr lang="de-CH" altLang="de-DE" dirty="0"/>
          </a:p>
        </p:txBody>
      </p:sp>
      <p:pic>
        <p:nvPicPr>
          <p:cNvPr id="22" name="Picture 9" descr="Knopf_blau">
            <a:extLst>
              <a:ext uri="{FF2B5EF4-FFF2-40B4-BE49-F238E27FC236}">
                <a16:creationId xmlns:a16="http://schemas.microsoft.com/office/drawing/2014/main" id="{6411CD78-3F57-DE45-337F-C1E278F031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414043"/>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Knopf_blau">
            <a:extLst>
              <a:ext uri="{FF2B5EF4-FFF2-40B4-BE49-F238E27FC236}">
                <a16:creationId xmlns:a16="http://schemas.microsoft.com/office/drawing/2014/main" id="{170A52AF-BDD0-809C-DBE4-36FC0170BD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702968"/>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B34ADC51-31C1-F3D3-CD1F-FB0118A81E64}"/>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pic>
        <p:nvPicPr>
          <p:cNvPr id="5" name="Picture 11" descr="Knopf_blau">
            <a:extLst>
              <a:ext uri="{FF2B5EF4-FFF2-40B4-BE49-F238E27FC236}">
                <a16:creationId xmlns:a16="http://schemas.microsoft.com/office/drawing/2014/main" id="{EB250667-3F73-3E3D-6E64-B8B6ABD16F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9970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0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build="p"/>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03131AE-8C63-7B19-55BA-6306B07DBB1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417E4E99-C32A-CA1E-ADC9-4B92FC198462}"/>
              </a:ext>
            </a:extLst>
          </p:cNvPr>
          <p:cNvSpPr>
            <a:spLocks noGrp="1"/>
          </p:cNvSpPr>
          <p:nvPr>
            <p:ph type="sldNum" sz="quarter" idx="12"/>
          </p:nvPr>
        </p:nvSpPr>
        <p:spPr/>
        <p:txBody>
          <a:bodyPr/>
          <a:lstStyle/>
          <a:p>
            <a:pPr>
              <a:defRPr/>
            </a:pPr>
            <a:fld id="{B99F2807-602A-47D3-9714-670AD5065F2C}" type="slidenum">
              <a:rPr lang="de-CH" smtClean="0"/>
              <a:pPr>
                <a:defRPr/>
              </a:pPr>
              <a:t>21</a:t>
            </a:fld>
            <a:endParaRPr lang="de-CH" dirty="0"/>
          </a:p>
        </p:txBody>
      </p:sp>
      <p:sp>
        <p:nvSpPr>
          <p:cNvPr id="4" name="Rectangle 4">
            <a:extLst>
              <a:ext uri="{FF2B5EF4-FFF2-40B4-BE49-F238E27FC236}">
                <a16:creationId xmlns:a16="http://schemas.microsoft.com/office/drawing/2014/main" id="{B59EB077-2A30-2665-976F-A84D61DA86AC}"/>
              </a:ext>
            </a:extLst>
          </p:cNvPr>
          <p:cNvSpPr>
            <a:spLocks noChangeArrowheads="1"/>
          </p:cNvSpPr>
          <p:nvPr/>
        </p:nvSpPr>
        <p:spPr bwMode="auto">
          <a:xfrm rot="16200000">
            <a:off x="7859216" y="295746"/>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5">
            <a:extLst>
              <a:ext uri="{FF2B5EF4-FFF2-40B4-BE49-F238E27FC236}">
                <a16:creationId xmlns:a16="http://schemas.microsoft.com/office/drawing/2014/main" id="{4065AA16-2756-758A-2940-A6D249D8D32B}"/>
              </a:ext>
            </a:extLst>
          </p:cNvPr>
          <p:cNvSpPr>
            <a:spLocks noChangeArrowheads="1"/>
          </p:cNvSpPr>
          <p:nvPr/>
        </p:nvSpPr>
        <p:spPr bwMode="auto">
          <a:xfrm rot="16200000">
            <a:off x="7325816" y="2053109"/>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17_00_Gedeckte Brücke">
            <a:extLst>
              <a:ext uri="{FF2B5EF4-FFF2-40B4-BE49-F238E27FC236}">
                <a16:creationId xmlns:a16="http://schemas.microsoft.com/office/drawing/2014/main" id="{3CFA08E0-677B-EB89-B186-FFDDBB8E3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016" y="4589934"/>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7_00_Gedeckte Bruecke">
            <a:extLst>
              <a:ext uri="{FF2B5EF4-FFF2-40B4-BE49-F238E27FC236}">
                <a16:creationId xmlns:a16="http://schemas.microsoft.com/office/drawing/2014/main" id="{9ADAAEFD-9EF5-C62B-17B4-AB1A5D58D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16" y="1484784"/>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017_00_Gedeckte Brücke">
            <a:extLst>
              <a:ext uri="{FF2B5EF4-FFF2-40B4-BE49-F238E27FC236}">
                <a16:creationId xmlns:a16="http://schemas.microsoft.com/office/drawing/2014/main" id="{50CF1D6F-9780-6E0E-5824-1F194A710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541" y="2745259"/>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AE16FB73-6441-DA2A-F959-B8F9BB96C2C0}"/>
              </a:ext>
            </a:extLst>
          </p:cNvPr>
          <p:cNvSpPr>
            <a:spLocks noGrp="1"/>
          </p:cNvSpPr>
          <p:nvPr>
            <p:ph type="title"/>
          </p:nvPr>
        </p:nvSpPr>
        <p:spPr>
          <a:xfrm>
            <a:off x="407368" y="352078"/>
            <a:ext cx="7461250" cy="628650"/>
          </a:xfrm>
        </p:spPr>
        <p:txBody>
          <a:bodyPr/>
          <a:lstStyle/>
          <a:p>
            <a:r>
              <a:rPr lang="de-CH" altLang="de-DE" dirty="0"/>
              <a:t>Pont </a:t>
            </a:r>
            <a:r>
              <a:rPr lang="de-CH" altLang="de-DE" dirty="0" err="1"/>
              <a:t>couvert</a:t>
            </a:r>
            <a:endParaRPr lang="de-CH" altLang="de-DE" dirty="0"/>
          </a:p>
        </p:txBody>
      </p:sp>
      <p:sp>
        <p:nvSpPr>
          <p:cNvPr id="22" name="Rectangle 5">
            <a:extLst>
              <a:ext uri="{FF2B5EF4-FFF2-40B4-BE49-F238E27FC236}">
                <a16:creationId xmlns:a16="http://schemas.microsoft.com/office/drawing/2014/main" id="{31959A1C-D9F3-DB45-FC49-00A6D540003E}"/>
              </a:ext>
            </a:extLst>
          </p:cNvPr>
          <p:cNvSpPr txBox="1">
            <a:spLocks noChangeArrowheads="1"/>
          </p:cNvSpPr>
          <p:nvPr/>
        </p:nvSpPr>
        <p:spPr>
          <a:xfrm>
            <a:off x="1756866" y="5382096"/>
            <a:ext cx="4826000"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pPr>
            <a:r>
              <a:rPr lang="de-DE" altLang="de-DE"/>
              <a:t>Avec un toit, en règle rénérale pont circulable au dessu d‘un plan d‘eau</a:t>
            </a:r>
          </a:p>
        </p:txBody>
      </p:sp>
      <p:pic>
        <p:nvPicPr>
          <p:cNvPr id="23" name="Picture 9" descr="Knopf_blau">
            <a:extLst>
              <a:ext uri="{FF2B5EF4-FFF2-40B4-BE49-F238E27FC236}">
                <a16:creationId xmlns:a16="http://schemas.microsoft.com/office/drawing/2014/main" id="{3AF63EC9-5D86-6F57-9AAE-CD654D96E6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416" y="12768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B1DE0BE0-1F30-23B4-D5E5-352F0521AE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416" y="156574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E850E888-9E45-4754-70B3-CE9D5C5E74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416" y="1853084"/>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B5A53512-2C81-52BD-AB7F-A800EE5A61B6}"/>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421538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E0E5D66-1902-1F4C-5569-5D80E9B3FC4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4FA0542-2F18-A1F1-F596-4B7206F048CF}"/>
              </a:ext>
            </a:extLst>
          </p:cNvPr>
          <p:cNvSpPr>
            <a:spLocks noGrp="1"/>
          </p:cNvSpPr>
          <p:nvPr>
            <p:ph type="sldNum" sz="quarter" idx="12"/>
          </p:nvPr>
        </p:nvSpPr>
        <p:spPr/>
        <p:txBody>
          <a:bodyPr/>
          <a:lstStyle/>
          <a:p>
            <a:pPr>
              <a:defRPr/>
            </a:pPr>
            <a:fld id="{B99F2807-602A-47D3-9714-670AD5065F2C}" type="slidenum">
              <a:rPr lang="de-CH" smtClean="0"/>
              <a:pPr>
                <a:defRPr/>
              </a:pPr>
              <a:t>22</a:t>
            </a:fld>
            <a:endParaRPr lang="de-CH" dirty="0"/>
          </a:p>
        </p:txBody>
      </p:sp>
      <p:sp>
        <p:nvSpPr>
          <p:cNvPr id="4" name="Rectangle 3">
            <a:extLst>
              <a:ext uri="{FF2B5EF4-FFF2-40B4-BE49-F238E27FC236}">
                <a16:creationId xmlns:a16="http://schemas.microsoft.com/office/drawing/2014/main" id="{8F6470A4-98C8-DD22-8987-6B58360CB09A}"/>
              </a:ext>
            </a:extLst>
          </p:cNvPr>
          <p:cNvSpPr>
            <a:spLocks noChangeArrowheads="1"/>
          </p:cNvSpPr>
          <p:nvPr/>
        </p:nvSpPr>
        <p:spPr bwMode="auto">
          <a:xfrm rot="16200000">
            <a:off x="7885199" y="35242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4">
            <a:extLst>
              <a:ext uri="{FF2B5EF4-FFF2-40B4-BE49-F238E27FC236}">
                <a16:creationId xmlns:a16="http://schemas.microsoft.com/office/drawing/2014/main" id="{E65AFE9B-6475-F251-9152-2EDA6744DD87}"/>
              </a:ext>
            </a:extLst>
          </p:cNvPr>
          <p:cNvSpPr>
            <a:spLocks noChangeArrowheads="1"/>
          </p:cNvSpPr>
          <p:nvPr/>
        </p:nvSpPr>
        <p:spPr bwMode="auto">
          <a:xfrm rot="16200000">
            <a:off x="7351799" y="210978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26_00_Tunnel">
            <a:extLst>
              <a:ext uri="{FF2B5EF4-FFF2-40B4-BE49-F238E27FC236}">
                <a16:creationId xmlns:a16="http://schemas.microsoft.com/office/drawing/2014/main" id="{A2CAF119-07C7-0BFE-7488-313C3011A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99" y="1628775"/>
            <a:ext cx="54546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26_00_Tunnel">
            <a:extLst>
              <a:ext uri="{FF2B5EF4-FFF2-40B4-BE49-F238E27FC236}">
                <a16:creationId xmlns:a16="http://schemas.microsoft.com/office/drawing/2014/main" id="{B65316FF-3971-118B-FACB-2897FA165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524" y="280352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26_02_Autobahntunnel">
            <a:extLst>
              <a:ext uri="{FF2B5EF4-FFF2-40B4-BE49-F238E27FC236}">
                <a16:creationId xmlns:a16="http://schemas.microsoft.com/office/drawing/2014/main" id="{7EC282E4-9290-11C6-21FE-4101CDBD1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999" y="464661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ED7BE487-757F-869F-7BCA-E406DEB99DF5}"/>
              </a:ext>
            </a:extLst>
          </p:cNvPr>
          <p:cNvSpPr>
            <a:spLocks noGrp="1"/>
          </p:cNvSpPr>
          <p:nvPr>
            <p:ph type="title"/>
          </p:nvPr>
        </p:nvSpPr>
        <p:spPr>
          <a:xfrm>
            <a:off x="407368" y="367566"/>
            <a:ext cx="7461250" cy="485775"/>
          </a:xfrm>
        </p:spPr>
        <p:txBody>
          <a:bodyPr/>
          <a:lstStyle/>
          <a:p>
            <a:r>
              <a:rPr lang="de-CH" altLang="de-DE" dirty="0"/>
              <a:t>Tunnel</a:t>
            </a:r>
          </a:p>
        </p:txBody>
      </p:sp>
      <p:sp>
        <p:nvSpPr>
          <p:cNvPr id="22" name="Rectangle 5">
            <a:extLst>
              <a:ext uri="{FF2B5EF4-FFF2-40B4-BE49-F238E27FC236}">
                <a16:creationId xmlns:a16="http://schemas.microsoft.com/office/drawing/2014/main" id="{974974BB-557C-B0FF-DB55-2F39590E1724}"/>
              </a:ext>
            </a:extLst>
          </p:cNvPr>
          <p:cNvSpPr txBox="1">
            <a:spLocks noChangeArrowheads="1"/>
          </p:cNvSpPr>
          <p:nvPr/>
        </p:nvSpPr>
        <p:spPr bwMode="auto">
          <a:xfrm>
            <a:off x="1782849" y="5438775"/>
            <a:ext cx="48260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La </a:t>
            </a:r>
            <a:r>
              <a:rPr lang="fr-CH" altLang="de-DE" sz="2000"/>
              <a:t>route ou le chemin disparait complètement de la surface de la terre.</a:t>
            </a:r>
          </a:p>
        </p:txBody>
      </p:sp>
      <p:pic>
        <p:nvPicPr>
          <p:cNvPr id="23" name="Picture 9" descr="Knopf_blau">
            <a:extLst>
              <a:ext uri="{FF2B5EF4-FFF2-40B4-BE49-F238E27FC236}">
                <a16:creationId xmlns:a16="http://schemas.microsoft.com/office/drawing/2014/main" id="{923D4440-CE80-8CF1-7596-5688399C2B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3350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9EB13D1E-96EA-F1B5-3B7D-9D4897D03C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224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4FC4292E-68A8-8059-B397-1CAEAC75F6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90976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87D830D5-6A53-B816-E376-C287A2401D03}"/>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13098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FBCC772-1D5E-B14B-8BFE-65B4F1DF1BB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44B686A4-8254-38CC-F83C-064F1AB00547}"/>
              </a:ext>
            </a:extLst>
          </p:cNvPr>
          <p:cNvSpPr>
            <a:spLocks noGrp="1"/>
          </p:cNvSpPr>
          <p:nvPr>
            <p:ph type="sldNum" sz="quarter" idx="12"/>
          </p:nvPr>
        </p:nvSpPr>
        <p:spPr/>
        <p:txBody>
          <a:bodyPr/>
          <a:lstStyle/>
          <a:p>
            <a:pPr>
              <a:defRPr/>
            </a:pPr>
            <a:fld id="{B99F2807-602A-47D3-9714-670AD5065F2C}" type="slidenum">
              <a:rPr lang="de-CH" smtClean="0"/>
              <a:pPr>
                <a:defRPr/>
              </a:pPr>
              <a:t>23</a:t>
            </a:fld>
            <a:endParaRPr lang="de-CH" dirty="0"/>
          </a:p>
        </p:txBody>
      </p:sp>
      <p:sp>
        <p:nvSpPr>
          <p:cNvPr id="26" name="Rectangle 2">
            <a:extLst>
              <a:ext uri="{FF2B5EF4-FFF2-40B4-BE49-F238E27FC236}">
                <a16:creationId xmlns:a16="http://schemas.microsoft.com/office/drawing/2014/main" id="{9C97CA24-B06B-D7AB-1AD2-BC9284823D47}"/>
              </a:ext>
            </a:extLst>
          </p:cNvPr>
          <p:cNvSpPr>
            <a:spLocks noChangeArrowheads="1"/>
          </p:cNvSpPr>
          <p:nvPr/>
        </p:nvSpPr>
        <p:spPr bwMode="auto">
          <a:xfrm rot="16200000">
            <a:off x="7866332"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27" name="Rectangle 3">
            <a:extLst>
              <a:ext uri="{FF2B5EF4-FFF2-40B4-BE49-F238E27FC236}">
                <a16:creationId xmlns:a16="http://schemas.microsoft.com/office/drawing/2014/main" id="{F5DD696F-409D-948A-8536-E205F390AC0C}"/>
              </a:ext>
            </a:extLst>
          </p:cNvPr>
          <p:cNvSpPr>
            <a:spLocks noChangeArrowheads="1"/>
          </p:cNvSpPr>
          <p:nvPr/>
        </p:nvSpPr>
        <p:spPr bwMode="auto">
          <a:xfrm rot="16200000">
            <a:off x="7332932"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28" name="Picture 6" descr="30_00_Panzerpiste Pz 87">
            <a:extLst>
              <a:ext uri="{FF2B5EF4-FFF2-40B4-BE49-F238E27FC236}">
                <a16:creationId xmlns:a16="http://schemas.microsoft.com/office/drawing/2014/main" id="{457A52D9-CF98-E140-109E-5E99E8B5F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195"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30_00_Panzerpiste Pz 87">
            <a:extLst>
              <a:ext uri="{FF2B5EF4-FFF2-40B4-BE49-F238E27FC236}">
                <a16:creationId xmlns:a16="http://schemas.microsoft.com/office/drawing/2014/main" id="{354D5108-E752-5F80-0A6C-2F0E89A54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53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030_00_Panzerpiste">
            <a:extLst>
              <a:ext uri="{FF2B5EF4-FFF2-40B4-BE49-F238E27FC236}">
                <a16:creationId xmlns:a16="http://schemas.microsoft.com/office/drawing/2014/main" id="{ADF1017C-70AD-44C1-68F4-8DAC0B50B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1032" y="2797175"/>
            <a:ext cx="24384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itel 1">
            <a:extLst>
              <a:ext uri="{FF2B5EF4-FFF2-40B4-BE49-F238E27FC236}">
                <a16:creationId xmlns:a16="http://schemas.microsoft.com/office/drawing/2014/main" id="{34AF8168-7DBD-E67B-8879-C169502748E3}"/>
              </a:ext>
            </a:extLst>
          </p:cNvPr>
          <p:cNvSpPr>
            <a:spLocks noGrp="1"/>
          </p:cNvSpPr>
          <p:nvPr>
            <p:ph type="title"/>
          </p:nvPr>
        </p:nvSpPr>
        <p:spPr>
          <a:xfrm>
            <a:off x="479376" y="314792"/>
            <a:ext cx="7461250" cy="485775"/>
          </a:xfrm>
        </p:spPr>
        <p:txBody>
          <a:bodyPr/>
          <a:lstStyle/>
          <a:p>
            <a:r>
              <a:rPr lang="de-CH" altLang="de-DE" dirty="0"/>
              <a:t>Piste </a:t>
            </a:r>
            <a:r>
              <a:rPr lang="de-CH" altLang="de-DE" dirty="0" err="1"/>
              <a:t>pour</a:t>
            </a:r>
            <a:r>
              <a:rPr lang="de-CH" altLang="de-DE" dirty="0"/>
              <a:t> </a:t>
            </a:r>
            <a:r>
              <a:rPr lang="de-CH" altLang="de-DE" dirty="0" err="1"/>
              <a:t>chars</a:t>
            </a:r>
            <a:r>
              <a:rPr lang="de-CH" altLang="de-DE" dirty="0"/>
              <a:t> </a:t>
            </a:r>
            <a:r>
              <a:rPr lang="de-CH" altLang="de-DE" dirty="0" err="1"/>
              <a:t>d’assaut</a:t>
            </a:r>
            <a:endParaRPr lang="de-CH" altLang="de-DE" dirty="0"/>
          </a:p>
        </p:txBody>
      </p:sp>
      <p:sp>
        <p:nvSpPr>
          <p:cNvPr id="33" name="Rectangle 5">
            <a:extLst>
              <a:ext uri="{FF2B5EF4-FFF2-40B4-BE49-F238E27FC236}">
                <a16:creationId xmlns:a16="http://schemas.microsoft.com/office/drawing/2014/main" id="{3C886F61-879A-D913-3B74-D00543136A32}"/>
              </a:ext>
            </a:extLst>
          </p:cNvPr>
          <p:cNvSpPr txBox="1">
            <a:spLocks noChangeArrowheads="1"/>
          </p:cNvSpPr>
          <p:nvPr/>
        </p:nvSpPr>
        <p:spPr bwMode="auto">
          <a:xfrm>
            <a:off x="1763982" y="5434012"/>
            <a:ext cx="48260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Pour des course d‘entrainement avec des véhicule lourd, chaussée large</a:t>
            </a:r>
          </a:p>
        </p:txBody>
      </p:sp>
      <p:pic>
        <p:nvPicPr>
          <p:cNvPr id="34" name="Picture 9" descr="Knopf_blau">
            <a:extLst>
              <a:ext uri="{FF2B5EF4-FFF2-40B4-BE49-F238E27FC236}">
                <a16:creationId xmlns:a16="http://schemas.microsoft.com/office/drawing/2014/main" id="{60709128-D206-867B-1006-E7D330E7A4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3532"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descr="Knopf_blau">
            <a:extLst>
              <a:ext uri="{FF2B5EF4-FFF2-40B4-BE49-F238E27FC236}">
                <a16:creationId xmlns:a16="http://schemas.microsoft.com/office/drawing/2014/main" id="{A8E3B53E-048F-C4EF-272F-592A9CC7A5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3532"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1" descr="Knopf_blau">
            <a:extLst>
              <a:ext uri="{FF2B5EF4-FFF2-40B4-BE49-F238E27FC236}">
                <a16:creationId xmlns:a16="http://schemas.microsoft.com/office/drawing/2014/main" id="{C4E84728-6746-CBE5-9331-2CB4B2D82A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3532"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317935DA-D283-FFED-831A-B42F97D80325}"/>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17769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1"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D6BAE6F-063F-ECFF-1730-11C632A1C7A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125B167-FE1C-84A1-BF91-24842A0797AF}"/>
              </a:ext>
            </a:extLst>
          </p:cNvPr>
          <p:cNvSpPr>
            <a:spLocks noGrp="1"/>
          </p:cNvSpPr>
          <p:nvPr>
            <p:ph type="sldNum" sz="quarter" idx="12"/>
          </p:nvPr>
        </p:nvSpPr>
        <p:spPr/>
        <p:txBody>
          <a:bodyPr/>
          <a:lstStyle/>
          <a:p>
            <a:pPr>
              <a:defRPr/>
            </a:pPr>
            <a:fld id="{B99F2807-602A-47D3-9714-670AD5065F2C}" type="slidenum">
              <a:rPr lang="de-CH" smtClean="0"/>
              <a:pPr>
                <a:defRPr/>
              </a:pPr>
              <a:t>24</a:t>
            </a:fld>
            <a:endParaRPr lang="de-CH" dirty="0"/>
          </a:p>
        </p:txBody>
      </p:sp>
      <p:sp>
        <p:nvSpPr>
          <p:cNvPr id="4" name="Titel 3">
            <a:extLst>
              <a:ext uri="{FF2B5EF4-FFF2-40B4-BE49-F238E27FC236}">
                <a16:creationId xmlns:a16="http://schemas.microsoft.com/office/drawing/2014/main" id="{D410345C-94B5-65C0-AAEB-BAFA9E1E85C1}"/>
              </a:ext>
            </a:extLst>
          </p:cNvPr>
          <p:cNvSpPr>
            <a:spLocks noGrp="1"/>
          </p:cNvSpPr>
          <p:nvPr>
            <p:ph type="title"/>
          </p:nvPr>
        </p:nvSpPr>
        <p:spPr/>
        <p:txBody>
          <a:bodyPr/>
          <a:lstStyle/>
          <a:p>
            <a:endParaRPr lang="de-CH" dirty="0"/>
          </a:p>
        </p:txBody>
      </p:sp>
      <p:sp>
        <p:nvSpPr>
          <p:cNvPr id="16" name="Rectangle 2">
            <a:extLst>
              <a:ext uri="{FF2B5EF4-FFF2-40B4-BE49-F238E27FC236}">
                <a16:creationId xmlns:a16="http://schemas.microsoft.com/office/drawing/2014/main" id="{311E8BA3-E875-5188-8A1F-AE8B2D4D7D09}"/>
              </a:ext>
            </a:extLst>
          </p:cNvPr>
          <p:cNvSpPr>
            <a:spLocks noChangeArrowheads="1"/>
          </p:cNvSpPr>
          <p:nvPr/>
        </p:nvSpPr>
        <p:spPr bwMode="auto">
          <a:xfrm rot="16200000">
            <a:off x="7885112" y="33178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7" name="Rectangle 3">
            <a:extLst>
              <a:ext uri="{FF2B5EF4-FFF2-40B4-BE49-F238E27FC236}">
                <a16:creationId xmlns:a16="http://schemas.microsoft.com/office/drawing/2014/main" id="{05C2DD76-A041-E5E3-B902-998A1634C16A}"/>
              </a:ext>
            </a:extLst>
          </p:cNvPr>
          <p:cNvSpPr>
            <a:spLocks noChangeArrowheads="1"/>
          </p:cNvSpPr>
          <p:nvPr/>
        </p:nvSpPr>
        <p:spPr bwMode="auto">
          <a:xfrm rot="16200000">
            <a:off x="7351712" y="211137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8" name="Picture 6" descr="32_00_Flugplatz Belpmoos">
            <a:extLst>
              <a:ext uri="{FF2B5EF4-FFF2-40B4-BE49-F238E27FC236}">
                <a16:creationId xmlns:a16="http://schemas.microsoft.com/office/drawing/2014/main" id="{60368BA0-6838-C896-F155-FCA872A7E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862" y="4625975"/>
            <a:ext cx="27654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032_Flugplatz Hartbelag">
            <a:extLst>
              <a:ext uri="{FF2B5EF4-FFF2-40B4-BE49-F238E27FC236}">
                <a16:creationId xmlns:a16="http://schemas.microsoft.com/office/drawing/2014/main" id="{CC782601-BC54-0BCE-E319-B22A418D7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7" y="2782887"/>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32_00_Flugplatz Belpmoos">
            <a:extLst>
              <a:ext uri="{FF2B5EF4-FFF2-40B4-BE49-F238E27FC236}">
                <a16:creationId xmlns:a16="http://schemas.microsoft.com/office/drawing/2014/main" id="{DB23107A-A43D-8D3C-CCBD-0E3BA9A53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A09CC757-C382-0B94-BC0B-2CECFC6A9C35}"/>
              </a:ext>
            </a:extLst>
          </p:cNvPr>
          <p:cNvSpPr txBox="1">
            <a:spLocks/>
          </p:cNvSpPr>
          <p:nvPr/>
        </p:nvSpPr>
        <p:spPr>
          <a:xfrm>
            <a:off x="335360" y="33569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Aérodrome</a:t>
            </a:r>
            <a:r>
              <a:rPr lang="de-CH" altLang="de-DE" dirty="0"/>
              <a:t>/</a:t>
            </a:r>
            <a:r>
              <a:rPr lang="de-CH" altLang="de-DE" dirty="0" err="1"/>
              <a:t>aéroport</a:t>
            </a:r>
            <a:endParaRPr lang="de-CH" altLang="de-DE" dirty="0"/>
          </a:p>
        </p:txBody>
      </p:sp>
      <p:sp>
        <p:nvSpPr>
          <p:cNvPr id="23" name="Rectangle 5">
            <a:extLst>
              <a:ext uri="{FF2B5EF4-FFF2-40B4-BE49-F238E27FC236}">
                <a16:creationId xmlns:a16="http://schemas.microsoft.com/office/drawing/2014/main" id="{FC812629-49BD-A7C0-EEC7-49EAA8383805}"/>
              </a:ext>
            </a:extLst>
          </p:cNvPr>
          <p:cNvSpPr txBox="1">
            <a:spLocks noChangeArrowheads="1"/>
          </p:cNvSpPr>
          <p:nvPr/>
        </p:nvSpPr>
        <p:spPr bwMode="auto">
          <a:xfrm>
            <a:off x="1782762" y="5418137"/>
            <a:ext cx="48260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Les pistes et les voies de circulation d‘un aérodrome/aéroport civil ou militaire.</a:t>
            </a:r>
          </a:p>
        </p:txBody>
      </p:sp>
      <p:pic>
        <p:nvPicPr>
          <p:cNvPr id="24" name="Picture 9" descr="Knopf_blau">
            <a:extLst>
              <a:ext uri="{FF2B5EF4-FFF2-40B4-BE49-F238E27FC236}">
                <a16:creationId xmlns:a16="http://schemas.microsoft.com/office/drawing/2014/main" id="{F8FB9D4C-A572-28AC-DD8B-00058FB68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128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Knopf_blau">
            <a:extLst>
              <a:ext uri="{FF2B5EF4-FFF2-40B4-BE49-F238E27FC236}">
                <a16:creationId xmlns:a16="http://schemas.microsoft.com/office/drawing/2014/main" id="{CA2DBA56-D535-92C8-0F9A-AADF7A33DB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017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Knopf_blau">
            <a:extLst>
              <a:ext uri="{FF2B5EF4-FFF2-40B4-BE49-F238E27FC236}">
                <a16:creationId xmlns:a16="http://schemas.microsoft.com/office/drawing/2014/main" id="{D55EA096-7EF2-6AC3-3868-F04661E8A2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88912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F67CDFB3-7D2B-73BE-1C5C-18ED416BC474}"/>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Routes</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chemins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131912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A81FFD8-5D6F-B48A-EC6B-F888EDA1B62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9A1BE92-02DC-BEDA-0E95-B5DDF6C8DED5}"/>
              </a:ext>
            </a:extLst>
          </p:cNvPr>
          <p:cNvSpPr>
            <a:spLocks noGrp="1"/>
          </p:cNvSpPr>
          <p:nvPr>
            <p:ph type="sldNum" sz="quarter" idx="12"/>
          </p:nvPr>
        </p:nvSpPr>
        <p:spPr/>
        <p:txBody>
          <a:bodyPr/>
          <a:lstStyle/>
          <a:p>
            <a:pPr>
              <a:defRPr/>
            </a:pPr>
            <a:fld id="{B99F2807-602A-47D3-9714-670AD5065F2C}" type="slidenum">
              <a:rPr lang="de-CH" smtClean="0"/>
              <a:pPr>
                <a:defRPr/>
              </a:pPr>
              <a:t>25</a:t>
            </a:fld>
            <a:endParaRPr lang="de-CH" dirty="0"/>
          </a:p>
        </p:txBody>
      </p:sp>
      <p:sp>
        <p:nvSpPr>
          <p:cNvPr id="4" name="Rectangle 2">
            <a:extLst>
              <a:ext uri="{FF2B5EF4-FFF2-40B4-BE49-F238E27FC236}">
                <a16:creationId xmlns:a16="http://schemas.microsoft.com/office/drawing/2014/main" id="{972B96EB-4715-9585-E2CD-BE9CCBEB68B8}"/>
              </a:ext>
            </a:extLst>
          </p:cNvPr>
          <p:cNvSpPr>
            <a:spLocks noChangeArrowheads="1"/>
          </p:cNvSpPr>
          <p:nvPr/>
        </p:nvSpPr>
        <p:spPr bwMode="auto">
          <a:xfrm rot="16200000">
            <a:off x="7794711" y="40582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6DC7FD81-5660-5077-BDD2-664EB66DA8ED}"/>
              </a:ext>
            </a:extLst>
          </p:cNvPr>
          <p:cNvSpPr>
            <a:spLocks noChangeArrowheads="1"/>
          </p:cNvSpPr>
          <p:nvPr/>
        </p:nvSpPr>
        <p:spPr bwMode="auto">
          <a:xfrm rot="16200000">
            <a:off x="7261311" y="218540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041_00_Bahnhof Mühlenen">
            <a:extLst>
              <a:ext uri="{FF2B5EF4-FFF2-40B4-BE49-F238E27FC236}">
                <a16:creationId xmlns:a16="http://schemas.microsoft.com/office/drawing/2014/main" id="{2CDFB157-A1C5-AA3D-7E0E-3C9CC7FD4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747258"/>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41_00_Bahnhof">
            <a:extLst>
              <a:ext uri="{FF2B5EF4-FFF2-40B4-BE49-F238E27FC236}">
                <a16:creationId xmlns:a16="http://schemas.microsoft.com/office/drawing/2014/main" id="{02E0F67C-43E5-AA30-E949-B095B9809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3036" y="2855333"/>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041_02_Westbahnhof Interlaken">
            <a:extLst>
              <a:ext uri="{FF2B5EF4-FFF2-40B4-BE49-F238E27FC236}">
                <a16:creationId xmlns:a16="http://schemas.microsoft.com/office/drawing/2014/main" id="{CDA0C9C5-D2A7-C31E-D362-8D08F9F77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6511" y="4700008"/>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a:extLst>
              <a:ext uri="{FF2B5EF4-FFF2-40B4-BE49-F238E27FC236}">
                <a16:creationId xmlns:a16="http://schemas.microsoft.com/office/drawing/2014/main" id="{98C6E2D3-669D-FB6A-9289-28C2BBBACCF2}"/>
              </a:ext>
            </a:extLst>
          </p:cNvPr>
          <p:cNvSpPr txBox="1">
            <a:spLocks noChangeArrowheads="1"/>
          </p:cNvSpPr>
          <p:nvPr/>
        </p:nvSpPr>
        <p:spPr bwMode="auto">
          <a:xfrm>
            <a:off x="1692361" y="5492170"/>
            <a:ext cx="5030788"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Bâtiment ou installation pour la circulation ferroviaire.</a:t>
            </a:r>
          </a:p>
        </p:txBody>
      </p:sp>
      <p:sp>
        <p:nvSpPr>
          <p:cNvPr id="22" name="Titel 1">
            <a:extLst>
              <a:ext uri="{FF2B5EF4-FFF2-40B4-BE49-F238E27FC236}">
                <a16:creationId xmlns:a16="http://schemas.microsoft.com/office/drawing/2014/main" id="{770357B6-E7D6-3A91-466E-0EAEB6156AFC}"/>
              </a:ext>
            </a:extLst>
          </p:cNvPr>
          <p:cNvSpPr>
            <a:spLocks noGrp="1"/>
          </p:cNvSpPr>
          <p:nvPr>
            <p:ph type="title"/>
          </p:nvPr>
        </p:nvSpPr>
        <p:spPr>
          <a:xfrm>
            <a:off x="407368" y="332656"/>
            <a:ext cx="7461250" cy="485775"/>
          </a:xfrm>
        </p:spPr>
        <p:txBody>
          <a:bodyPr/>
          <a:lstStyle/>
          <a:p>
            <a:r>
              <a:rPr lang="de-CH" altLang="de-DE" dirty="0"/>
              <a:t>Gare</a:t>
            </a:r>
          </a:p>
        </p:txBody>
      </p:sp>
      <p:pic>
        <p:nvPicPr>
          <p:cNvPr id="23" name="Picture 9" descr="Knopf_blau">
            <a:extLst>
              <a:ext uri="{FF2B5EF4-FFF2-40B4-BE49-F238E27FC236}">
                <a16:creationId xmlns:a16="http://schemas.microsoft.com/office/drawing/2014/main" id="{C2C2F282-0358-4F57-7E8A-910CB7F3D7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911" y="138689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DCE29A77-2306-3F93-1CA0-D6F254C8E6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911" y="167582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70234E68-147B-EF96-1F2F-EC7A86D590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911" y="196315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E148E3F5-0DC1-158B-F32E-3E9A7B6B0C8F}"/>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Chemins</a:t>
            </a:r>
            <a:r>
              <a:rPr lang="de-DE" altLang="de-DE" sz="2000" b="1" dirty="0">
                <a:solidFill>
                  <a:srgbClr val="C0C0C0"/>
                </a:solidFill>
                <a:latin typeface="Franklin Gothic Book" panose="020B0503020102020204" pitchFamily="34" charset="0"/>
                <a:cs typeface="+mn-cs"/>
              </a:rPr>
              <a:t> de </a:t>
            </a:r>
            <a:r>
              <a:rPr lang="de-DE" altLang="de-DE" sz="2000" b="1" dirty="0" err="1">
                <a:solidFill>
                  <a:srgbClr val="C0C0C0"/>
                </a:solidFill>
                <a:latin typeface="Franklin Gothic Book" panose="020B0503020102020204" pitchFamily="34" charset="0"/>
                <a:cs typeface="+mn-cs"/>
              </a:rPr>
              <a:t>fer</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119249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CBCA3D-3F09-BB3B-8B67-FD62C33AB384}"/>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0CD50BC0-53C7-B5F5-30D4-E35594B1C9C6}"/>
              </a:ext>
            </a:extLst>
          </p:cNvPr>
          <p:cNvSpPr>
            <a:spLocks noGrp="1"/>
          </p:cNvSpPr>
          <p:nvPr>
            <p:ph type="sldNum" sz="quarter" idx="12"/>
          </p:nvPr>
        </p:nvSpPr>
        <p:spPr/>
        <p:txBody>
          <a:bodyPr/>
          <a:lstStyle/>
          <a:p>
            <a:pPr>
              <a:defRPr/>
            </a:pPr>
            <a:fld id="{B99F2807-602A-47D3-9714-670AD5065F2C}" type="slidenum">
              <a:rPr lang="de-CH" smtClean="0"/>
              <a:pPr>
                <a:defRPr/>
              </a:pPr>
              <a:t>26</a:t>
            </a:fld>
            <a:endParaRPr lang="de-CH" dirty="0"/>
          </a:p>
        </p:txBody>
      </p:sp>
      <p:sp>
        <p:nvSpPr>
          <p:cNvPr id="28" name="Rectangle 2">
            <a:extLst>
              <a:ext uri="{FF2B5EF4-FFF2-40B4-BE49-F238E27FC236}">
                <a16:creationId xmlns:a16="http://schemas.microsoft.com/office/drawing/2014/main" id="{9F86AEA0-FA99-2028-EA2E-D7879F3143FA}"/>
              </a:ext>
            </a:extLst>
          </p:cNvPr>
          <p:cNvSpPr>
            <a:spLocks noChangeArrowheads="1"/>
          </p:cNvSpPr>
          <p:nvPr/>
        </p:nvSpPr>
        <p:spPr bwMode="auto">
          <a:xfrm rot="16200000">
            <a:off x="7885199"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29" name="Rectangle 3">
            <a:extLst>
              <a:ext uri="{FF2B5EF4-FFF2-40B4-BE49-F238E27FC236}">
                <a16:creationId xmlns:a16="http://schemas.microsoft.com/office/drawing/2014/main" id="{F06CAA4B-86FD-1F8D-0005-5CD0D68B3C58}"/>
              </a:ext>
            </a:extLst>
          </p:cNvPr>
          <p:cNvSpPr>
            <a:spLocks noChangeArrowheads="1"/>
          </p:cNvSpPr>
          <p:nvPr/>
        </p:nvSpPr>
        <p:spPr bwMode="auto">
          <a:xfrm rot="16200000">
            <a:off x="7351799"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30" name="Picture 6" descr="49_00_Niesenbahn">
            <a:extLst>
              <a:ext uri="{FF2B5EF4-FFF2-40B4-BE49-F238E27FC236}">
                <a16:creationId xmlns:a16="http://schemas.microsoft.com/office/drawing/2014/main" id="{D7236CA6-AF91-0338-092A-805A72BB6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974"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7" descr="49_00_Standseilbahn Niesen">
            <a:extLst>
              <a:ext uri="{FF2B5EF4-FFF2-40B4-BE49-F238E27FC236}">
                <a16:creationId xmlns:a16="http://schemas.microsoft.com/office/drawing/2014/main" id="{6FD18337-D649-4893-7B38-2797E0D4B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descr="049_00_Standseilbahn">
            <a:extLst>
              <a:ext uri="{FF2B5EF4-FFF2-40B4-BE49-F238E27FC236}">
                <a16:creationId xmlns:a16="http://schemas.microsoft.com/office/drawing/2014/main" id="{31C7DD50-3946-CF3A-B247-0BBC8319A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797175"/>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el 1">
            <a:extLst>
              <a:ext uri="{FF2B5EF4-FFF2-40B4-BE49-F238E27FC236}">
                <a16:creationId xmlns:a16="http://schemas.microsoft.com/office/drawing/2014/main" id="{011C9478-68C8-CBF9-77C5-47026165DBDB}"/>
              </a:ext>
            </a:extLst>
          </p:cNvPr>
          <p:cNvSpPr txBox="1">
            <a:spLocks/>
          </p:cNvSpPr>
          <p:nvPr/>
        </p:nvSpPr>
        <p:spPr>
          <a:xfrm>
            <a:off x="362942" y="322263"/>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Funiculaire</a:t>
            </a:r>
            <a:endParaRPr lang="de-CH" altLang="de-DE" dirty="0"/>
          </a:p>
        </p:txBody>
      </p:sp>
      <p:sp>
        <p:nvSpPr>
          <p:cNvPr id="35" name="Rectangle 5">
            <a:extLst>
              <a:ext uri="{FF2B5EF4-FFF2-40B4-BE49-F238E27FC236}">
                <a16:creationId xmlns:a16="http://schemas.microsoft.com/office/drawing/2014/main" id="{13BD227B-C781-BED8-1A05-065F95C998B1}"/>
              </a:ext>
            </a:extLst>
          </p:cNvPr>
          <p:cNvSpPr txBox="1">
            <a:spLocks noChangeArrowheads="1"/>
          </p:cNvSpPr>
          <p:nvPr/>
        </p:nvSpPr>
        <p:spPr bwMode="auto">
          <a:xfrm>
            <a:off x="1782849" y="543401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Même signe pour les chemins de fer à voie étroite unique, à crémaillère ou finiculaire</a:t>
            </a:r>
          </a:p>
        </p:txBody>
      </p:sp>
      <p:pic>
        <p:nvPicPr>
          <p:cNvPr id="36" name="Picture 9" descr="Knopf_blau">
            <a:extLst>
              <a:ext uri="{FF2B5EF4-FFF2-40B4-BE49-F238E27FC236}">
                <a16:creationId xmlns:a16="http://schemas.microsoft.com/office/drawing/2014/main" id="{EA79E228-64E0-0D72-22A8-CEAFE324C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Knopf_blau">
            <a:extLst>
              <a:ext uri="{FF2B5EF4-FFF2-40B4-BE49-F238E27FC236}">
                <a16:creationId xmlns:a16="http://schemas.microsoft.com/office/drawing/2014/main" id="{112D40C5-24D7-2BC5-8129-DB7E067858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descr="Knopf_blau">
            <a:extLst>
              <a:ext uri="{FF2B5EF4-FFF2-40B4-BE49-F238E27FC236}">
                <a16:creationId xmlns:a16="http://schemas.microsoft.com/office/drawing/2014/main" id="{DD1D222B-EC9B-C6CA-F0F5-38F143EAA3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9373259F-2E96-8282-8413-8E0816CA27F9}"/>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Chemins</a:t>
            </a:r>
            <a:r>
              <a:rPr lang="de-DE" altLang="de-DE" sz="2000" b="1" dirty="0">
                <a:solidFill>
                  <a:srgbClr val="C0C0C0"/>
                </a:solidFill>
                <a:latin typeface="Franklin Gothic Book" panose="020B0503020102020204" pitchFamily="34" charset="0"/>
                <a:cs typeface="+mn-cs"/>
              </a:rPr>
              <a:t> de </a:t>
            </a:r>
            <a:r>
              <a:rPr lang="de-DE" altLang="de-DE" sz="2000" b="1" dirty="0" err="1">
                <a:solidFill>
                  <a:srgbClr val="C0C0C0"/>
                </a:solidFill>
                <a:latin typeface="Franklin Gothic Book" panose="020B0503020102020204" pitchFamily="34" charset="0"/>
                <a:cs typeface="+mn-cs"/>
              </a:rPr>
              <a:t>fer</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428518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3"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466BBA1-0FC1-0FCA-1DA8-58452F25263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2E85E44-F793-06B9-FDA2-FB46F1FC525D}"/>
              </a:ext>
            </a:extLst>
          </p:cNvPr>
          <p:cNvSpPr>
            <a:spLocks noGrp="1"/>
          </p:cNvSpPr>
          <p:nvPr>
            <p:ph type="sldNum" sz="quarter" idx="12"/>
          </p:nvPr>
        </p:nvSpPr>
        <p:spPr/>
        <p:txBody>
          <a:bodyPr/>
          <a:lstStyle/>
          <a:p>
            <a:pPr>
              <a:defRPr/>
            </a:pPr>
            <a:fld id="{B99F2807-602A-47D3-9714-670AD5065F2C}" type="slidenum">
              <a:rPr lang="de-CH" smtClean="0"/>
              <a:pPr>
                <a:defRPr/>
              </a:pPr>
              <a:t>27</a:t>
            </a:fld>
            <a:endParaRPr lang="de-CH" dirty="0"/>
          </a:p>
        </p:txBody>
      </p:sp>
      <p:sp>
        <p:nvSpPr>
          <p:cNvPr id="4" name="Rectangle 2">
            <a:extLst>
              <a:ext uri="{FF2B5EF4-FFF2-40B4-BE49-F238E27FC236}">
                <a16:creationId xmlns:a16="http://schemas.microsoft.com/office/drawing/2014/main" id="{8C067F49-8095-8E12-3864-1916E129A934}"/>
              </a:ext>
            </a:extLst>
          </p:cNvPr>
          <p:cNvSpPr>
            <a:spLocks noChangeArrowheads="1"/>
          </p:cNvSpPr>
          <p:nvPr/>
        </p:nvSpPr>
        <p:spPr bwMode="auto">
          <a:xfrm rot="16200000">
            <a:off x="7885199" y="295274"/>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68018466-780C-DC83-FF42-6C5220CA1E90}"/>
              </a:ext>
            </a:extLst>
          </p:cNvPr>
          <p:cNvSpPr>
            <a:spLocks noChangeArrowheads="1"/>
          </p:cNvSpPr>
          <p:nvPr/>
        </p:nvSpPr>
        <p:spPr bwMode="auto">
          <a:xfrm rot="16200000">
            <a:off x="7351799" y="2074862"/>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54_00_Bahntunnel einspurig Normalspur">
            <a:extLst>
              <a:ext uri="{FF2B5EF4-FFF2-40B4-BE49-F238E27FC236}">
                <a16:creationId xmlns:a16="http://schemas.microsoft.com/office/drawing/2014/main" id="{1EBB71EE-6D38-AE77-46EE-9DD31A3E9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974" y="4589462"/>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54_00_Bahntunnel">
            <a:extLst>
              <a:ext uri="{FF2B5EF4-FFF2-40B4-BE49-F238E27FC236}">
                <a16:creationId xmlns:a16="http://schemas.microsoft.com/office/drawing/2014/main" id="{C1F2405F-6432-E9A6-0196-3D741BC5E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576387"/>
            <a:ext cx="55626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054_00_Bahntunnel">
            <a:extLst>
              <a:ext uri="{FF2B5EF4-FFF2-40B4-BE49-F238E27FC236}">
                <a16:creationId xmlns:a16="http://schemas.microsoft.com/office/drawing/2014/main" id="{968F967F-9B0D-AF57-A84F-680DFF394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746374"/>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B02A6EC7-566F-B163-FEAD-92F2A6A2463F}"/>
              </a:ext>
            </a:extLst>
          </p:cNvPr>
          <p:cNvSpPr>
            <a:spLocks noGrp="1"/>
          </p:cNvSpPr>
          <p:nvPr>
            <p:ph type="title"/>
          </p:nvPr>
        </p:nvSpPr>
        <p:spPr>
          <a:xfrm>
            <a:off x="407368" y="312903"/>
            <a:ext cx="7461250" cy="485775"/>
          </a:xfrm>
        </p:spPr>
        <p:txBody>
          <a:bodyPr/>
          <a:lstStyle/>
          <a:p>
            <a:r>
              <a:rPr lang="de-CH" altLang="de-DE" dirty="0"/>
              <a:t>Tunnel </a:t>
            </a:r>
            <a:r>
              <a:rPr lang="de-CH" altLang="de-DE" dirty="0" err="1"/>
              <a:t>ferroviaire</a:t>
            </a:r>
            <a:endParaRPr lang="de-CH" altLang="de-DE" dirty="0"/>
          </a:p>
        </p:txBody>
      </p:sp>
      <p:sp>
        <p:nvSpPr>
          <p:cNvPr id="22" name="Rectangle 5">
            <a:extLst>
              <a:ext uri="{FF2B5EF4-FFF2-40B4-BE49-F238E27FC236}">
                <a16:creationId xmlns:a16="http://schemas.microsoft.com/office/drawing/2014/main" id="{F21F7D78-FDCC-8F2D-609D-D1BBAE96AF99}"/>
              </a:ext>
            </a:extLst>
          </p:cNvPr>
          <p:cNvSpPr txBox="1">
            <a:spLocks noChangeArrowheads="1"/>
          </p:cNvSpPr>
          <p:nvPr/>
        </p:nvSpPr>
        <p:spPr bwMode="auto">
          <a:xfrm>
            <a:off x="1782849" y="5381624"/>
            <a:ext cx="518477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lnSpc>
                <a:spcPct val="90000"/>
              </a:lnSpc>
              <a:buFont typeface="Wingdings 2" panose="05020102010507070707" pitchFamily="18" charset="2"/>
              <a:buNone/>
            </a:pPr>
            <a:r>
              <a:rPr lang="fr-CH" altLang="de-DE" sz="2000" dirty="0"/>
              <a:t>Chemin de fer (voie étroite ou normale) qui disparaisse complètement de la surface de la terre.</a:t>
            </a:r>
            <a:endParaRPr lang="fr-CH" altLang="de-DE" sz="2000" b="1" dirty="0"/>
          </a:p>
        </p:txBody>
      </p:sp>
      <p:pic>
        <p:nvPicPr>
          <p:cNvPr id="23" name="Picture 9" descr="Knopf_blau">
            <a:extLst>
              <a:ext uri="{FF2B5EF4-FFF2-40B4-BE49-F238E27FC236}">
                <a16:creationId xmlns:a16="http://schemas.microsoft.com/office/drawing/2014/main" id="{B09D08C5-8A82-FB17-F968-180A5D5141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276349"/>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57650336-F768-896E-40B8-0710F51BCF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565274"/>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596493B2-D1D2-675F-DB14-E83F54318C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852612"/>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CF09ADE8-9EB3-2FAB-7F7F-1736039A0D81}"/>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Chemins</a:t>
            </a:r>
            <a:r>
              <a:rPr lang="de-DE" altLang="de-DE" sz="2000" b="1" dirty="0">
                <a:solidFill>
                  <a:srgbClr val="C0C0C0"/>
                </a:solidFill>
                <a:latin typeface="Franklin Gothic Book" panose="020B0503020102020204" pitchFamily="34" charset="0"/>
                <a:cs typeface="+mn-cs"/>
              </a:rPr>
              <a:t> de </a:t>
            </a:r>
            <a:r>
              <a:rPr lang="de-DE" altLang="de-DE" sz="2000" b="1" dirty="0" err="1">
                <a:solidFill>
                  <a:srgbClr val="C0C0C0"/>
                </a:solidFill>
                <a:latin typeface="Franklin Gothic Book" panose="020B0503020102020204" pitchFamily="34" charset="0"/>
                <a:cs typeface="+mn-cs"/>
              </a:rPr>
              <a:t>fer</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115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0DF887-BED7-62A2-2E90-77E3513BD37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0D505ECC-F7ED-0D27-B558-A66A6C15B3F0}"/>
              </a:ext>
            </a:extLst>
          </p:cNvPr>
          <p:cNvSpPr>
            <a:spLocks noGrp="1"/>
          </p:cNvSpPr>
          <p:nvPr>
            <p:ph type="sldNum" sz="quarter" idx="12"/>
          </p:nvPr>
        </p:nvSpPr>
        <p:spPr/>
        <p:txBody>
          <a:bodyPr/>
          <a:lstStyle/>
          <a:p>
            <a:pPr>
              <a:defRPr/>
            </a:pPr>
            <a:fld id="{B99F2807-602A-47D3-9714-670AD5065F2C}" type="slidenum">
              <a:rPr lang="de-CH" smtClean="0"/>
              <a:pPr>
                <a:defRPr/>
              </a:pPr>
              <a:t>28</a:t>
            </a:fld>
            <a:endParaRPr lang="de-CH" dirty="0"/>
          </a:p>
        </p:txBody>
      </p:sp>
      <p:sp>
        <p:nvSpPr>
          <p:cNvPr id="4" name="Rectangle 2">
            <a:extLst>
              <a:ext uri="{FF2B5EF4-FFF2-40B4-BE49-F238E27FC236}">
                <a16:creationId xmlns:a16="http://schemas.microsoft.com/office/drawing/2014/main" id="{131FC8AA-EE44-71FD-A44F-5461B7577450}"/>
              </a:ext>
            </a:extLst>
          </p:cNvPr>
          <p:cNvSpPr>
            <a:spLocks noChangeArrowheads="1"/>
          </p:cNvSpPr>
          <p:nvPr/>
        </p:nvSpPr>
        <p:spPr bwMode="auto">
          <a:xfrm rot="16200000">
            <a:off x="7885199" y="210021"/>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49B9B9B8-2BD9-9834-D90B-845CFC08F087}"/>
              </a:ext>
            </a:extLst>
          </p:cNvPr>
          <p:cNvSpPr>
            <a:spLocks noChangeArrowheads="1"/>
          </p:cNvSpPr>
          <p:nvPr/>
        </p:nvSpPr>
        <p:spPr bwMode="auto">
          <a:xfrm rot="16200000">
            <a:off x="7351799" y="1989609"/>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56_00_Kabinenbahn Stockhorn">
            <a:extLst>
              <a:ext uri="{FF2B5EF4-FFF2-40B4-BE49-F238E27FC236}">
                <a16:creationId xmlns:a16="http://schemas.microsoft.com/office/drawing/2014/main" id="{A29CC47E-6511-0717-4CEB-E3CA0D824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99" y="1484784"/>
            <a:ext cx="5378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56_00_Kabienenbahn">
            <a:extLst>
              <a:ext uri="{FF2B5EF4-FFF2-40B4-BE49-F238E27FC236}">
                <a16:creationId xmlns:a16="http://schemas.microsoft.com/office/drawing/2014/main" id="{8082DCAB-1831-60CB-9CC4-190CD5A99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974" y="4504209"/>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056_00_Kabinenbahn">
            <a:extLst>
              <a:ext uri="{FF2B5EF4-FFF2-40B4-BE49-F238E27FC236}">
                <a16:creationId xmlns:a16="http://schemas.microsoft.com/office/drawing/2014/main" id="{FA0C46E4-065B-7107-7368-3EC97F3DF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659534"/>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8F0911DC-6436-7859-19EE-6C0B5AD2053F}"/>
              </a:ext>
            </a:extLst>
          </p:cNvPr>
          <p:cNvSpPr>
            <a:spLocks noGrp="1"/>
          </p:cNvSpPr>
          <p:nvPr>
            <p:ph type="title"/>
          </p:nvPr>
        </p:nvSpPr>
        <p:spPr>
          <a:xfrm>
            <a:off x="407368" y="323669"/>
            <a:ext cx="7461250" cy="485775"/>
          </a:xfrm>
        </p:spPr>
        <p:txBody>
          <a:bodyPr/>
          <a:lstStyle/>
          <a:p>
            <a:r>
              <a:rPr lang="de-CH" altLang="de-DE" dirty="0" err="1"/>
              <a:t>Téléphérique</a:t>
            </a:r>
            <a:endParaRPr lang="de-CH" altLang="de-DE" dirty="0"/>
          </a:p>
        </p:txBody>
      </p:sp>
      <p:sp>
        <p:nvSpPr>
          <p:cNvPr id="22" name="Rectangle 5">
            <a:extLst>
              <a:ext uri="{FF2B5EF4-FFF2-40B4-BE49-F238E27FC236}">
                <a16:creationId xmlns:a16="http://schemas.microsoft.com/office/drawing/2014/main" id="{62582EF3-8682-BBD5-FDCC-1BD1F79BDF44}"/>
              </a:ext>
            </a:extLst>
          </p:cNvPr>
          <p:cNvSpPr txBox="1">
            <a:spLocks noChangeArrowheads="1"/>
          </p:cNvSpPr>
          <p:nvPr/>
        </p:nvSpPr>
        <p:spPr bwMode="auto">
          <a:xfrm>
            <a:off x="1782849" y="5296371"/>
            <a:ext cx="5184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Téléphérique ouvert au public</a:t>
            </a:r>
            <a:endParaRPr lang="de-DE" altLang="de-DE" sz="2000" b="1"/>
          </a:p>
        </p:txBody>
      </p:sp>
      <p:pic>
        <p:nvPicPr>
          <p:cNvPr id="23" name="Picture 9" descr="Knopf_blau">
            <a:extLst>
              <a:ext uri="{FF2B5EF4-FFF2-40B4-BE49-F238E27FC236}">
                <a16:creationId xmlns:a16="http://schemas.microsoft.com/office/drawing/2014/main" id="{00B7805C-01AA-764C-8274-BD91F0E7EB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19109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AD142449-3DE6-3B2F-ACBD-D64DCF2DF9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4800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F291E16A-80C2-A1CA-BB4A-40CEFD7FCF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767359"/>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7CB9D149-A296-A12A-7BDB-9F7BAE0D2DF5}"/>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Chemins</a:t>
            </a:r>
            <a:r>
              <a:rPr lang="de-DE" altLang="de-DE" sz="2000" b="1" dirty="0">
                <a:solidFill>
                  <a:srgbClr val="C0C0C0"/>
                </a:solidFill>
                <a:latin typeface="Franklin Gothic Book" panose="020B0503020102020204" pitchFamily="34" charset="0"/>
                <a:cs typeface="+mn-cs"/>
              </a:rPr>
              <a:t> de </a:t>
            </a:r>
            <a:r>
              <a:rPr lang="de-DE" altLang="de-DE" sz="2000" b="1" dirty="0" err="1">
                <a:solidFill>
                  <a:srgbClr val="C0C0C0"/>
                </a:solidFill>
                <a:latin typeface="Franklin Gothic Book" panose="020B0503020102020204" pitchFamily="34" charset="0"/>
                <a:cs typeface="+mn-cs"/>
              </a:rPr>
              <a:t>fer</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380376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61E585-026B-A6B1-604F-CC4C19704A7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E035722-3804-93C8-FED1-8746CFB694EE}"/>
              </a:ext>
            </a:extLst>
          </p:cNvPr>
          <p:cNvSpPr>
            <a:spLocks noGrp="1"/>
          </p:cNvSpPr>
          <p:nvPr>
            <p:ph type="sldNum" sz="quarter" idx="12"/>
          </p:nvPr>
        </p:nvSpPr>
        <p:spPr/>
        <p:txBody>
          <a:bodyPr/>
          <a:lstStyle/>
          <a:p>
            <a:pPr>
              <a:defRPr/>
            </a:pPr>
            <a:fld id="{B99F2807-602A-47D3-9714-670AD5065F2C}" type="slidenum">
              <a:rPr lang="de-CH" smtClean="0"/>
              <a:pPr>
                <a:defRPr/>
              </a:pPr>
              <a:t>29</a:t>
            </a:fld>
            <a:endParaRPr lang="de-CH" dirty="0"/>
          </a:p>
        </p:txBody>
      </p:sp>
      <p:sp>
        <p:nvSpPr>
          <p:cNvPr id="4" name="Rectangle 2">
            <a:extLst>
              <a:ext uri="{FF2B5EF4-FFF2-40B4-BE49-F238E27FC236}">
                <a16:creationId xmlns:a16="http://schemas.microsoft.com/office/drawing/2014/main" id="{3DD0CEAB-753C-2ECF-7002-C498C6B0F5BE}"/>
              </a:ext>
            </a:extLst>
          </p:cNvPr>
          <p:cNvSpPr>
            <a:spLocks noChangeArrowheads="1"/>
          </p:cNvSpPr>
          <p:nvPr/>
        </p:nvSpPr>
        <p:spPr bwMode="auto">
          <a:xfrm rot="16200000">
            <a:off x="7885199" y="31591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07FA5ED2-084D-9971-B09E-454F888FC025}"/>
              </a:ext>
            </a:extLst>
          </p:cNvPr>
          <p:cNvSpPr>
            <a:spLocks noChangeArrowheads="1"/>
          </p:cNvSpPr>
          <p:nvPr/>
        </p:nvSpPr>
        <p:spPr bwMode="auto">
          <a:xfrm rot="16200000">
            <a:off x="7351799" y="20955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6" name="Picture 6" descr="62_00_Skilift">
            <a:extLst>
              <a:ext uri="{FF2B5EF4-FFF2-40B4-BE49-F238E27FC236}">
                <a16:creationId xmlns:a16="http://schemas.microsoft.com/office/drawing/2014/main" id="{06A6BFD9-18EE-30D2-080E-1E4DD813A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595437"/>
            <a:ext cx="549116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062_00_Skilift">
            <a:extLst>
              <a:ext uri="{FF2B5EF4-FFF2-40B4-BE49-F238E27FC236}">
                <a16:creationId xmlns:a16="http://schemas.microsoft.com/office/drawing/2014/main" id="{EE666F33-08AC-5E59-4B90-EEB49AB98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76701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062_00_Skilift">
            <a:extLst>
              <a:ext uri="{FF2B5EF4-FFF2-40B4-BE49-F238E27FC236}">
                <a16:creationId xmlns:a16="http://schemas.microsoft.com/office/drawing/2014/main" id="{0DCBA9BF-E7F0-F594-3B03-1283CA5ED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974" y="461010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a:extLst>
              <a:ext uri="{FF2B5EF4-FFF2-40B4-BE49-F238E27FC236}">
                <a16:creationId xmlns:a16="http://schemas.microsoft.com/office/drawing/2014/main" id="{64AAB7A4-4BB3-A484-E506-3EFC52C5B788}"/>
              </a:ext>
            </a:extLst>
          </p:cNvPr>
          <p:cNvSpPr>
            <a:spLocks noGrp="1"/>
          </p:cNvSpPr>
          <p:nvPr>
            <p:ph type="title"/>
          </p:nvPr>
        </p:nvSpPr>
        <p:spPr>
          <a:xfrm>
            <a:off x="479376" y="330567"/>
            <a:ext cx="7461250" cy="485775"/>
          </a:xfrm>
        </p:spPr>
        <p:txBody>
          <a:bodyPr/>
          <a:lstStyle/>
          <a:p>
            <a:r>
              <a:rPr lang="de-CH" altLang="de-DE" dirty="0" err="1"/>
              <a:t>Téléski</a:t>
            </a:r>
            <a:endParaRPr lang="de-CH" altLang="de-DE" dirty="0"/>
          </a:p>
        </p:txBody>
      </p:sp>
      <p:sp>
        <p:nvSpPr>
          <p:cNvPr id="21" name="Rectangle 5">
            <a:extLst>
              <a:ext uri="{FF2B5EF4-FFF2-40B4-BE49-F238E27FC236}">
                <a16:creationId xmlns:a16="http://schemas.microsoft.com/office/drawing/2014/main" id="{17E6595C-E5B6-E24D-C884-7DA906C85825}"/>
              </a:ext>
            </a:extLst>
          </p:cNvPr>
          <p:cNvSpPr txBox="1">
            <a:spLocks noChangeArrowheads="1"/>
          </p:cNvSpPr>
          <p:nvPr/>
        </p:nvSpPr>
        <p:spPr bwMode="auto">
          <a:xfrm>
            <a:off x="1782849" y="540226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Téléski pour skieur et snowboardeur (exploitation saisonnière)</a:t>
            </a:r>
          </a:p>
        </p:txBody>
      </p:sp>
      <p:pic>
        <p:nvPicPr>
          <p:cNvPr id="22" name="Picture 9" descr="Knopf_blau">
            <a:extLst>
              <a:ext uri="{FF2B5EF4-FFF2-40B4-BE49-F238E27FC236}">
                <a16:creationId xmlns:a16="http://schemas.microsoft.com/office/drawing/2014/main" id="{6C1865F2-A235-7B9A-EC3D-3E25C8DF91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99" y="12969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Knopf_blau">
            <a:extLst>
              <a:ext uri="{FF2B5EF4-FFF2-40B4-BE49-F238E27FC236}">
                <a16:creationId xmlns:a16="http://schemas.microsoft.com/office/drawing/2014/main" id="{55C74579-BB45-9BC5-2004-E5B9916E0F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99" y="15859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87D54384-C224-5C53-E296-BF1748A22824}"/>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Chemins</a:t>
            </a:r>
            <a:r>
              <a:rPr lang="de-DE" altLang="de-DE" sz="2000" b="1" dirty="0">
                <a:solidFill>
                  <a:srgbClr val="C0C0C0"/>
                </a:solidFill>
                <a:latin typeface="Franklin Gothic Book" panose="020B0503020102020204" pitchFamily="34" charset="0"/>
                <a:cs typeface="+mn-cs"/>
              </a:rPr>
              <a:t> de </a:t>
            </a:r>
            <a:r>
              <a:rPr lang="de-DE" altLang="de-DE" sz="2000" b="1" dirty="0" err="1">
                <a:solidFill>
                  <a:srgbClr val="C0C0C0"/>
                </a:solidFill>
                <a:latin typeface="Franklin Gothic Book" panose="020B0503020102020204" pitchFamily="34" charset="0"/>
                <a:cs typeface="+mn-cs"/>
              </a:rPr>
              <a:t>fer</a:t>
            </a:r>
            <a:endParaRPr lang="de-DE" altLang="de-DE" sz="2000" b="1" dirty="0">
              <a:solidFill>
                <a:srgbClr val="C0C0C0"/>
              </a:solidFill>
              <a:latin typeface="Franklin Gothic Book" panose="020B0503020102020204" pitchFamily="34" charset="0"/>
              <a:cs typeface="+mn-cs"/>
            </a:endParaRPr>
          </a:p>
        </p:txBody>
      </p:sp>
      <p:pic>
        <p:nvPicPr>
          <p:cNvPr id="5" name="Picture 11" descr="Knopf_blau">
            <a:extLst>
              <a:ext uri="{FF2B5EF4-FFF2-40B4-BE49-F238E27FC236}">
                <a16:creationId xmlns:a16="http://schemas.microsoft.com/office/drawing/2014/main" id="{B2D8ACC1-8ABF-96FE-E209-3BD1D94A6E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916832"/>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5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710BC1-C6C3-2ECB-CDFC-B5AC66E6214D}"/>
              </a:ext>
            </a:extLst>
          </p:cNvPr>
          <p:cNvSpPr>
            <a:spLocks noGrp="1"/>
          </p:cNvSpPr>
          <p:nvPr>
            <p:ph type="sldNum" sz="quarter" idx="12"/>
          </p:nvPr>
        </p:nvSpPr>
        <p:spPr/>
        <p:txBody>
          <a:bodyPr/>
          <a:lstStyle/>
          <a:p>
            <a:pPr>
              <a:defRPr/>
            </a:pPr>
            <a:fld id="{B99F2807-602A-47D3-9714-670AD5065F2C}" type="slidenum">
              <a:rPr lang="de-CH" smtClean="0"/>
              <a:pPr>
                <a:defRPr/>
              </a:pPr>
              <a:t>3</a:t>
            </a:fld>
            <a:endParaRPr lang="de-CH" dirty="0"/>
          </a:p>
        </p:txBody>
      </p:sp>
      <p:sp>
        <p:nvSpPr>
          <p:cNvPr id="4" name="Titel 3">
            <a:extLst>
              <a:ext uri="{FF2B5EF4-FFF2-40B4-BE49-F238E27FC236}">
                <a16:creationId xmlns:a16="http://schemas.microsoft.com/office/drawing/2014/main" id="{4EB37A7E-2B03-AEEA-D3EA-D096B66151D2}"/>
              </a:ext>
            </a:extLst>
          </p:cNvPr>
          <p:cNvSpPr>
            <a:spLocks noGrp="1"/>
          </p:cNvSpPr>
          <p:nvPr>
            <p:ph type="title"/>
          </p:nvPr>
        </p:nvSpPr>
        <p:spPr/>
        <p:txBody>
          <a:bodyPr/>
          <a:lstStyle/>
          <a:p>
            <a:r>
              <a:rPr lang="de-CH" dirty="0"/>
              <a:t>Ziele</a:t>
            </a:r>
          </a:p>
        </p:txBody>
      </p:sp>
      <p:sp>
        <p:nvSpPr>
          <p:cNvPr id="5" name="Rectangle 3">
            <a:extLst>
              <a:ext uri="{FF2B5EF4-FFF2-40B4-BE49-F238E27FC236}">
                <a16:creationId xmlns:a16="http://schemas.microsoft.com/office/drawing/2014/main" id="{306D6154-AC7F-1CB1-E654-39D8D70F2BDD}"/>
              </a:ext>
            </a:extLst>
          </p:cNvPr>
          <p:cNvSpPr>
            <a:spLocks noGrp="1" noChangeArrowheads="1"/>
          </p:cNvSpPr>
          <p:nvPr>
            <p:ph idx="1"/>
          </p:nvPr>
        </p:nvSpPr>
        <p:spPr>
          <a:xfrm>
            <a:off x="1331913" y="1865313"/>
            <a:ext cx="9528175" cy="4138612"/>
          </a:xfrm>
        </p:spPr>
        <p:txBody>
          <a:bodyPr/>
          <a:lstStyle/>
          <a:p>
            <a:pPr marL="342900" indent="-342900">
              <a:buFont typeface="Arial" panose="020B0604020202020204" pitchFamily="34" charset="0"/>
              <a:buChar char="•"/>
            </a:pPr>
            <a:r>
              <a:rPr lang="de-CH" altLang="de-DE" dirty="0" err="1"/>
              <a:t>Être</a:t>
            </a:r>
            <a:r>
              <a:rPr lang="de-CH" altLang="de-DE" dirty="0"/>
              <a:t> </a:t>
            </a:r>
            <a:r>
              <a:rPr lang="de-CH" altLang="de-DE" dirty="0" err="1"/>
              <a:t>capable</a:t>
            </a:r>
            <a:r>
              <a:rPr lang="de-CH" altLang="de-DE" dirty="0"/>
              <a:t> de </a:t>
            </a:r>
            <a:r>
              <a:rPr lang="de-CH" altLang="de-DE" dirty="0" err="1"/>
              <a:t>s’orienter</a:t>
            </a:r>
            <a:r>
              <a:rPr lang="de-CH" altLang="de-DE" dirty="0"/>
              <a:t> </a:t>
            </a:r>
            <a:r>
              <a:rPr lang="de-CH" altLang="de-DE" dirty="0" err="1"/>
              <a:t>sur</a:t>
            </a:r>
            <a:r>
              <a:rPr lang="de-CH" altLang="de-DE" dirty="0"/>
              <a:t> le </a:t>
            </a:r>
            <a:r>
              <a:rPr lang="de-CH" altLang="de-DE" dirty="0" err="1"/>
              <a:t>terrain</a:t>
            </a:r>
            <a:r>
              <a:rPr lang="de-CH" altLang="de-DE" dirty="0"/>
              <a:t> au </a:t>
            </a:r>
            <a:r>
              <a:rPr lang="de-CH" altLang="de-DE" dirty="0" err="1"/>
              <a:t>moyen</a:t>
            </a:r>
            <a:r>
              <a:rPr lang="de-CH" altLang="de-DE" dirty="0"/>
              <a:t> </a:t>
            </a:r>
            <a:r>
              <a:rPr lang="de-CH" altLang="de-DE" dirty="0" err="1"/>
              <a:t>d’une</a:t>
            </a:r>
            <a:r>
              <a:rPr lang="de-CH" altLang="de-DE" dirty="0"/>
              <a:t> carte </a:t>
            </a:r>
            <a:r>
              <a:rPr lang="de-CH" altLang="de-DE" dirty="0" err="1"/>
              <a:t>géographique</a:t>
            </a:r>
            <a:r>
              <a:rPr lang="de-CH" altLang="de-DE" dirty="0"/>
              <a:t> </a:t>
            </a:r>
            <a:r>
              <a:rPr lang="de-CH" altLang="de-DE" dirty="0" err="1"/>
              <a:t>ou</a:t>
            </a:r>
            <a:r>
              <a:rPr lang="de-CH" altLang="de-DE" dirty="0"/>
              <a:t> </a:t>
            </a:r>
            <a:r>
              <a:rPr lang="de-CH" altLang="de-DE" dirty="0" err="1"/>
              <a:t>d’orientation</a:t>
            </a:r>
            <a:r>
              <a:rPr lang="de-CH" altLang="de-DE" dirty="0"/>
              <a:t> et </a:t>
            </a:r>
            <a:r>
              <a:rPr lang="de-CH" altLang="de-DE" dirty="0" err="1"/>
              <a:t>d’une</a:t>
            </a:r>
            <a:r>
              <a:rPr lang="de-CH" altLang="de-DE" dirty="0"/>
              <a:t> </a:t>
            </a:r>
            <a:r>
              <a:rPr lang="de-CH" altLang="de-DE" dirty="0" err="1"/>
              <a:t>boussole</a:t>
            </a:r>
            <a:r>
              <a:rPr lang="de-CH" altLang="de-DE" dirty="0"/>
              <a:t> </a:t>
            </a:r>
          </a:p>
          <a:p>
            <a:pPr marL="342900" indent="-342900">
              <a:buFont typeface="Arial" panose="020B0604020202020204" pitchFamily="34" charset="0"/>
              <a:buChar char="•"/>
            </a:pPr>
            <a:endParaRPr lang="de-CH" altLang="de-DE" dirty="0"/>
          </a:p>
          <a:p>
            <a:pPr marL="342900" indent="-342900">
              <a:buFont typeface="Arial" panose="020B0604020202020204" pitchFamily="34" charset="0"/>
              <a:buChar char="•"/>
            </a:pPr>
            <a:r>
              <a:rPr lang="de-CH" altLang="de-DE" dirty="0" err="1"/>
              <a:t>Organiser</a:t>
            </a:r>
            <a:r>
              <a:rPr lang="de-CH" altLang="de-DE" dirty="0"/>
              <a:t> et </a:t>
            </a:r>
            <a:r>
              <a:rPr lang="de-CH" altLang="de-DE" dirty="0" err="1"/>
              <a:t>réaliser</a:t>
            </a:r>
            <a:r>
              <a:rPr lang="de-CH" altLang="de-DE" dirty="0"/>
              <a:t> </a:t>
            </a:r>
            <a:r>
              <a:rPr lang="de-CH" altLang="de-DE" dirty="0" err="1"/>
              <a:t>une</a:t>
            </a:r>
            <a:r>
              <a:rPr lang="de-CH" altLang="de-DE" dirty="0"/>
              <a:t> CO de </a:t>
            </a:r>
            <a:r>
              <a:rPr lang="de-CH" altLang="de-DE" dirty="0" err="1"/>
              <a:t>manière</a:t>
            </a:r>
            <a:r>
              <a:rPr lang="de-CH" altLang="de-DE" dirty="0"/>
              <a:t> autonome</a:t>
            </a:r>
          </a:p>
          <a:p>
            <a:endParaRPr lang="de-CH" altLang="de-DE" dirty="0"/>
          </a:p>
        </p:txBody>
      </p:sp>
    </p:spTree>
    <p:extLst>
      <p:ext uri="{BB962C8B-B14F-4D97-AF65-F5344CB8AC3E}">
        <p14:creationId xmlns:p14="http://schemas.microsoft.com/office/powerpoint/2010/main" val="3278725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27B9758-5C7C-6450-F498-AB02EF6D217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9B9DCBB-789E-1FEE-CA23-C68479208DE9}"/>
              </a:ext>
            </a:extLst>
          </p:cNvPr>
          <p:cNvSpPr>
            <a:spLocks noGrp="1"/>
          </p:cNvSpPr>
          <p:nvPr>
            <p:ph type="sldNum" sz="quarter" idx="12"/>
          </p:nvPr>
        </p:nvSpPr>
        <p:spPr/>
        <p:txBody>
          <a:bodyPr/>
          <a:lstStyle/>
          <a:p>
            <a:pPr>
              <a:defRPr/>
            </a:pPr>
            <a:fld id="{B99F2807-602A-47D3-9714-670AD5065F2C}" type="slidenum">
              <a:rPr lang="de-CH" smtClean="0"/>
              <a:pPr>
                <a:defRPr/>
              </a:pPr>
              <a:t>30</a:t>
            </a:fld>
            <a:endParaRPr lang="de-CH" dirty="0"/>
          </a:p>
        </p:txBody>
      </p:sp>
      <p:sp>
        <p:nvSpPr>
          <p:cNvPr id="4" name="Rectangle 2">
            <a:extLst>
              <a:ext uri="{FF2B5EF4-FFF2-40B4-BE49-F238E27FC236}">
                <a16:creationId xmlns:a16="http://schemas.microsoft.com/office/drawing/2014/main" id="{764647DD-80DE-4416-9B26-7871EFD45D46}"/>
              </a:ext>
            </a:extLst>
          </p:cNvPr>
          <p:cNvSpPr>
            <a:spLocks noChangeArrowheads="1"/>
          </p:cNvSpPr>
          <p:nvPr/>
        </p:nvSpPr>
        <p:spPr bwMode="auto">
          <a:xfrm rot="16200000">
            <a:off x="7885199" y="266923"/>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F90A873A-AF6E-3405-129A-29036CC7DAB6}"/>
              </a:ext>
            </a:extLst>
          </p:cNvPr>
          <p:cNvSpPr>
            <a:spLocks noChangeArrowheads="1"/>
          </p:cNvSpPr>
          <p:nvPr/>
        </p:nvSpPr>
        <p:spPr bwMode="auto">
          <a:xfrm rot="16200000">
            <a:off x="7351799" y="2046511"/>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6" name="Picture 6" descr="077_00_Doline">
            <a:extLst>
              <a:ext uri="{FF2B5EF4-FFF2-40B4-BE49-F238E27FC236}">
                <a16:creationId xmlns:a16="http://schemas.microsoft.com/office/drawing/2014/main" id="{9B14C188-1B81-612B-379B-C73A20D18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516286"/>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069_00_Doline">
            <a:extLst>
              <a:ext uri="{FF2B5EF4-FFF2-40B4-BE49-F238E27FC236}">
                <a16:creationId xmlns:a16="http://schemas.microsoft.com/office/drawing/2014/main" id="{43CE7831-A6CF-06A6-B1C5-8F9FE4488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974" y="4529609"/>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069_00_Doline">
            <a:extLst>
              <a:ext uri="{FF2B5EF4-FFF2-40B4-BE49-F238E27FC236}">
                <a16:creationId xmlns:a16="http://schemas.microsoft.com/office/drawing/2014/main" id="{CACDD6A1-47EC-2F8E-AB9C-38C50D8403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524" y="2716436"/>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a:extLst>
              <a:ext uri="{FF2B5EF4-FFF2-40B4-BE49-F238E27FC236}">
                <a16:creationId xmlns:a16="http://schemas.microsoft.com/office/drawing/2014/main" id="{1F4BB655-8DE6-9122-48A6-96E4C875B643}"/>
              </a:ext>
            </a:extLst>
          </p:cNvPr>
          <p:cNvSpPr>
            <a:spLocks noGrp="1"/>
          </p:cNvSpPr>
          <p:nvPr>
            <p:ph type="title"/>
          </p:nvPr>
        </p:nvSpPr>
        <p:spPr>
          <a:xfrm>
            <a:off x="407368" y="350937"/>
            <a:ext cx="7461250" cy="485775"/>
          </a:xfrm>
        </p:spPr>
        <p:txBody>
          <a:bodyPr/>
          <a:lstStyle/>
          <a:p>
            <a:r>
              <a:rPr lang="de-CH" altLang="de-DE" dirty="0" err="1"/>
              <a:t>Dépression</a:t>
            </a:r>
            <a:endParaRPr lang="de-CH" altLang="de-DE" dirty="0"/>
          </a:p>
        </p:txBody>
      </p:sp>
      <p:sp>
        <p:nvSpPr>
          <p:cNvPr id="20" name="Rectangle 5">
            <a:extLst>
              <a:ext uri="{FF2B5EF4-FFF2-40B4-BE49-F238E27FC236}">
                <a16:creationId xmlns:a16="http://schemas.microsoft.com/office/drawing/2014/main" id="{5D7E5628-AD74-81A4-725C-0773F9CE7062}"/>
              </a:ext>
            </a:extLst>
          </p:cNvPr>
          <p:cNvSpPr txBox="1">
            <a:spLocks noChangeArrowheads="1"/>
          </p:cNvSpPr>
          <p:nvPr/>
        </p:nvSpPr>
        <p:spPr bwMode="auto">
          <a:xfrm>
            <a:off x="1782849" y="5353273"/>
            <a:ext cx="5184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Dépression où l’eau peu s’amasser </a:t>
            </a:r>
          </a:p>
        </p:txBody>
      </p:sp>
      <p:pic>
        <p:nvPicPr>
          <p:cNvPr id="22" name="Picture 9" descr="Knopf_blau">
            <a:extLst>
              <a:ext uri="{FF2B5EF4-FFF2-40B4-BE49-F238E27FC236}">
                <a16:creationId xmlns:a16="http://schemas.microsoft.com/office/drawing/2014/main" id="{CAA998A1-8157-64DC-A1C8-0600B9A3C3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99" y="1247998"/>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Knopf_blau">
            <a:extLst>
              <a:ext uri="{FF2B5EF4-FFF2-40B4-BE49-F238E27FC236}">
                <a16:creationId xmlns:a16="http://schemas.microsoft.com/office/drawing/2014/main" id="{2E483DA4-D876-46A2-EDF9-12721FE60C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99" y="1536923"/>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B1778822-A398-4FB0-D61C-FF8B37D33D82}"/>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Terrain</a:t>
            </a:r>
          </a:p>
        </p:txBody>
      </p:sp>
    </p:spTree>
    <p:extLst>
      <p:ext uri="{BB962C8B-B14F-4D97-AF65-F5344CB8AC3E}">
        <p14:creationId xmlns:p14="http://schemas.microsoft.com/office/powerpoint/2010/main" val="20096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EB12B5-C97F-0176-B8AF-1222F3EDEEDF}"/>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27A17BF-A548-D13C-5BFE-A007524C86D8}"/>
              </a:ext>
            </a:extLst>
          </p:cNvPr>
          <p:cNvSpPr>
            <a:spLocks noGrp="1"/>
          </p:cNvSpPr>
          <p:nvPr>
            <p:ph type="sldNum" sz="quarter" idx="12"/>
          </p:nvPr>
        </p:nvSpPr>
        <p:spPr/>
        <p:txBody>
          <a:bodyPr/>
          <a:lstStyle/>
          <a:p>
            <a:pPr>
              <a:defRPr/>
            </a:pPr>
            <a:fld id="{B99F2807-602A-47D3-9714-670AD5065F2C}" type="slidenum">
              <a:rPr lang="de-CH" smtClean="0"/>
              <a:pPr>
                <a:defRPr/>
              </a:pPr>
              <a:t>31</a:t>
            </a:fld>
            <a:endParaRPr lang="de-CH" dirty="0"/>
          </a:p>
        </p:txBody>
      </p:sp>
      <p:sp>
        <p:nvSpPr>
          <p:cNvPr id="4" name="Rectangle 2">
            <a:extLst>
              <a:ext uri="{FF2B5EF4-FFF2-40B4-BE49-F238E27FC236}">
                <a16:creationId xmlns:a16="http://schemas.microsoft.com/office/drawing/2014/main" id="{24DE6259-5D30-75FC-0F16-422B03F20A60}"/>
              </a:ext>
            </a:extLst>
          </p:cNvPr>
          <p:cNvSpPr>
            <a:spLocks noChangeArrowheads="1"/>
          </p:cNvSpPr>
          <p:nvPr/>
        </p:nvSpPr>
        <p:spPr bwMode="auto">
          <a:xfrm rot="16200000">
            <a:off x="7885199"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116FAC2B-4E4B-8298-5978-10ACCB90A719}"/>
              </a:ext>
            </a:extLst>
          </p:cNvPr>
          <p:cNvSpPr>
            <a:spLocks noChangeArrowheads="1"/>
          </p:cNvSpPr>
          <p:nvPr/>
        </p:nvSpPr>
        <p:spPr bwMode="auto">
          <a:xfrm rot="16200000">
            <a:off x="7351799"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74_00_Kiesgrube">
            <a:extLst>
              <a:ext uri="{FF2B5EF4-FFF2-40B4-BE49-F238E27FC236}">
                <a16:creationId xmlns:a16="http://schemas.microsoft.com/office/drawing/2014/main" id="{AA233241-17F9-46B6-94C3-49199BB88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974"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74_00_Kiesgrube">
            <a:extLst>
              <a:ext uri="{FF2B5EF4-FFF2-40B4-BE49-F238E27FC236}">
                <a16:creationId xmlns:a16="http://schemas.microsoft.com/office/drawing/2014/main" id="{BC707637-1769-D5FC-65F8-1D01F24AD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5514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074_00_Kiesgrube">
            <a:extLst>
              <a:ext uri="{FF2B5EF4-FFF2-40B4-BE49-F238E27FC236}">
                <a16:creationId xmlns:a16="http://schemas.microsoft.com/office/drawing/2014/main" id="{8399F161-69A5-F9A9-D654-5DE9E26BC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79876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35F3922E-02C5-AD53-102A-1DC9C275CF98}"/>
              </a:ext>
            </a:extLst>
          </p:cNvPr>
          <p:cNvSpPr>
            <a:spLocks noGrp="1"/>
          </p:cNvSpPr>
          <p:nvPr>
            <p:ph type="title"/>
          </p:nvPr>
        </p:nvSpPr>
        <p:spPr>
          <a:xfrm>
            <a:off x="377118" y="381734"/>
            <a:ext cx="7461250" cy="485775"/>
          </a:xfrm>
        </p:spPr>
        <p:txBody>
          <a:bodyPr/>
          <a:lstStyle/>
          <a:p>
            <a:r>
              <a:rPr lang="de-CH" altLang="de-DE"/>
              <a:t>Gravière</a:t>
            </a:r>
          </a:p>
        </p:txBody>
      </p:sp>
      <p:sp>
        <p:nvSpPr>
          <p:cNvPr id="22" name="Rectangle 5">
            <a:extLst>
              <a:ext uri="{FF2B5EF4-FFF2-40B4-BE49-F238E27FC236}">
                <a16:creationId xmlns:a16="http://schemas.microsoft.com/office/drawing/2014/main" id="{ADEBEBEF-D294-0246-788B-8A6E5CB31A2E}"/>
              </a:ext>
            </a:extLst>
          </p:cNvPr>
          <p:cNvSpPr txBox="1">
            <a:spLocks noChangeArrowheads="1"/>
          </p:cNvSpPr>
          <p:nvPr/>
        </p:nvSpPr>
        <p:spPr bwMode="auto">
          <a:xfrm>
            <a:off x="1782849" y="5434012"/>
            <a:ext cx="5184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Dépot matériel; son contenu n‘est pas défini</a:t>
            </a:r>
          </a:p>
        </p:txBody>
      </p:sp>
      <p:pic>
        <p:nvPicPr>
          <p:cNvPr id="23" name="Picture 9" descr="Knopf_blau">
            <a:extLst>
              <a:ext uri="{FF2B5EF4-FFF2-40B4-BE49-F238E27FC236}">
                <a16:creationId xmlns:a16="http://schemas.microsoft.com/office/drawing/2014/main" id="{BEC3E907-5D80-94FC-E036-B2A9EE294F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0964E7D1-DC98-6E0C-2224-ACD8F300FC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FFD4715B-E0A8-B05B-CCB7-AE4E3B7B81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E73F4318-E4DB-CCED-6239-4F671DD4AB80}"/>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Terrain</a:t>
            </a:r>
          </a:p>
        </p:txBody>
      </p:sp>
    </p:spTree>
    <p:extLst>
      <p:ext uri="{BB962C8B-B14F-4D97-AF65-F5344CB8AC3E}">
        <p14:creationId xmlns:p14="http://schemas.microsoft.com/office/powerpoint/2010/main" val="389908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CE4F77-F3A1-707F-8633-9C74971662B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55ADB732-4800-3303-B5C5-E7FC4F941F92}"/>
              </a:ext>
            </a:extLst>
          </p:cNvPr>
          <p:cNvSpPr>
            <a:spLocks noGrp="1"/>
          </p:cNvSpPr>
          <p:nvPr>
            <p:ph type="sldNum" sz="quarter" idx="12"/>
          </p:nvPr>
        </p:nvSpPr>
        <p:spPr/>
        <p:txBody>
          <a:bodyPr/>
          <a:lstStyle/>
          <a:p>
            <a:pPr>
              <a:defRPr/>
            </a:pPr>
            <a:fld id="{B99F2807-602A-47D3-9714-670AD5065F2C}" type="slidenum">
              <a:rPr lang="de-CH" smtClean="0"/>
              <a:pPr>
                <a:defRPr/>
              </a:pPr>
              <a:t>32</a:t>
            </a:fld>
            <a:endParaRPr lang="de-CH" dirty="0"/>
          </a:p>
        </p:txBody>
      </p:sp>
      <p:sp>
        <p:nvSpPr>
          <p:cNvPr id="4" name="Rectangle 2">
            <a:extLst>
              <a:ext uri="{FF2B5EF4-FFF2-40B4-BE49-F238E27FC236}">
                <a16:creationId xmlns:a16="http://schemas.microsoft.com/office/drawing/2014/main" id="{5CCC62FC-E330-46CB-AA38-5B203B412DD6}"/>
              </a:ext>
            </a:extLst>
          </p:cNvPr>
          <p:cNvSpPr>
            <a:spLocks noChangeArrowheads="1"/>
          </p:cNvSpPr>
          <p:nvPr/>
        </p:nvSpPr>
        <p:spPr bwMode="auto">
          <a:xfrm rot="16200000">
            <a:off x="7885199" y="34925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C08B1182-7048-AD73-3029-027FDF937C4C}"/>
              </a:ext>
            </a:extLst>
          </p:cNvPr>
          <p:cNvSpPr>
            <a:spLocks noChangeArrowheads="1"/>
          </p:cNvSpPr>
          <p:nvPr/>
        </p:nvSpPr>
        <p:spPr bwMode="auto">
          <a:xfrm rot="16200000">
            <a:off x="7351799" y="212883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76_00_Steinbruch">
            <a:extLst>
              <a:ext uri="{FF2B5EF4-FFF2-40B4-BE49-F238E27FC236}">
                <a16:creationId xmlns:a16="http://schemas.microsoft.com/office/drawing/2014/main" id="{37BC231C-63DF-30DA-BD70-F9EBBEACB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974" y="4643438"/>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76_00_Steinbruch">
            <a:extLst>
              <a:ext uri="{FF2B5EF4-FFF2-40B4-BE49-F238E27FC236}">
                <a16:creationId xmlns:a16="http://schemas.microsoft.com/office/drawing/2014/main" id="{178D6FAF-750B-5E63-6F68-EBF738662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524" y="2800350"/>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76_00_Steinbruch">
            <a:extLst>
              <a:ext uri="{FF2B5EF4-FFF2-40B4-BE49-F238E27FC236}">
                <a16:creationId xmlns:a16="http://schemas.microsoft.com/office/drawing/2014/main" id="{46C94775-93DC-82BF-52BF-75FEEB9FD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99"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A3A155AA-BFB7-8987-E356-4E19AA8608BE}"/>
              </a:ext>
            </a:extLst>
          </p:cNvPr>
          <p:cNvSpPr>
            <a:spLocks noGrp="1"/>
          </p:cNvSpPr>
          <p:nvPr>
            <p:ph type="title"/>
          </p:nvPr>
        </p:nvSpPr>
        <p:spPr>
          <a:xfrm>
            <a:off x="407368" y="337984"/>
            <a:ext cx="7461250" cy="628650"/>
          </a:xfrm>
        </p:spPr>
        <p:txBody>
          <a:bodyPr/>
          <a:lstStyle/>
          <a:p>
            <a:r>
              <a:rPr lang="de-CH" altLang="de-DE" dirty="0" err="1"/>
              <a:t>Carrière</a:t>
            </a:r>
            <a:endParaRPr lang="de-CH" altLang="de-DE" dirty="0"/>
          </a:p>
        </p:txBody>
      </p:sp>
      <p:sp>
        <p:nvSpPr>
          <p:cNvPr id="22" name="Rectangle 5">
            <a:extLst>
              <a:ext uri="{FF2B5EF4-FFF2-40B4-BE49-F238E27FC236}">
                <a16:creationId xmlns:a16="http://schemas.microsoft.com/office/drawing/2014/main" id="{ACC33810-F166-486F-F3CF-DC124433547B}"/>
              </a:ext>
            </a:extLst>
          </p:cNvPr>
          <p:cNvSpPr txBox="1">
            <a:spLocks noChangeArrowheads="1"/>
          </p:cNvSpPr>
          <p:nvPr/>
        </p:nvSpPr>
        <p:spPr bwMode="auto">
          <a:xfrm>
            <a:off x="1782849" y="5435600"/>
            <a:ext cx="53181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Les falaises sont hachurées, le sol et la surface de stockage est illustré par des points.</a:t>
            </a:r>
          </a:p>
        </p:txBody>
      </p:sp>
      <p:pic>
        <p:nvPicPr>
          <p:cNvPr id="23" name="Picture 9" descr="Knopf_blau">
            <a:extLst>
              <a:ext uri="{FF2B5EF4-FFF2-40B4-BE49-F238E27FC236}">
                <a16:creationId xmlns:a16="http://schemas.microsoft.com/office/drawing/2014/main" id="{374DC9BE-1C0A-4A92-4875-0DF10A4021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303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55868796-F385-C34A-F263-4F6E107A16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192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639EC57F-D734-5242-9E33-09E85A9456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90658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E3C84F55-BF18-DAED-5ACA-BA780919B6F8}"/>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Terrain</a:t>
            </a:r>
          </a:p>
        </p:txBody>
      </p:sp>
    </p:spTree>
    <p:extLst>
      <p:ext uri="{BB962C8B-B14F-4D97-AF65-F5344CB8AC3E}">
        <p14:creationId xmlns:p14="http://schemas.microsoft.com/office/powerpoint/2010/main" val="386908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55E80C-9A0F-7976-9F68-DF45EDB5E3E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E292DAE-06D9-04F9-1D3C-4C9918E9408E}"/>
              </a:ext>
            </a:extLst>
          </p:cNvPr>
          <p:cNvSpPr>
            <a:spLocks noGrp="1"/>
          </p:cNvSpPr>
          <p:nvPr>
            <p:ph type="sldNum" sz="quarter" idx="12"/>
          </p:nvPr>
        </p:nvSpPr>
        <p:spPr/>
        <p:txBody>
          <a:bodyPr/>
          <a:lstStyle/>
          <a:p>
            <a:pPr>
              <a:defRPr/>
            </a:pPr>
            <a:fld id="{B99F2807-602A-47D3-9714-670AD5065F2C}" type="slidenum">
              <a:rPr lang="de-CH" smtClean="0"/>
              <a:pPr>
                <a:defRPr/>
              </a:pPr>
              <a:t>33</a:t>
            </a:fld>
            <a:endParaRPr lang="de-CH" dirty="0"/>
          </a:p>
        </p:txBody>
      </p:sp>
      <p:sp>
        <p:nvSpPr>
          <p:cNvPr id="4" name="Titel 3">
            <a:extLst>
              <a:ext uri="{FF2B5EF4-FFF2-40B4-BE49-F238E27FC236}">
                <a16:creationId xmlns:a16="http://schemas.microsoft.com/office/drawing/2014/main" id="{37A60340-5341-CDE2-C2A1-60B977B1819E}"/>
              </a:ext>
            </a:extLst>
          </p:cNvPr>
          <p:cNvSpPr>
            <a:spLocks noGrp="1"/>
          </p:cNvSpPr>
          <p:nvPr>
            <p:ph type="title"/>
          </p:nvPr>
        </p:nvSpPr>
        <p:spPr/>
        <p:txBody>
          <a:bodyPr/>
          <a:lstStyle/>
          <a:p>
            <a:endParaRPr lang="de-CH" dirty="0"/>
          </a:p>
        </p:txBody>
      </p:sp>
      <p:sp>
        <p:nvSpPr>
          <p:cNvPr id="16" name="Rectangle 2">
            <a:extLst>
              <a:ext uri="{FF2B5EF4-FFF2-40B4-BE49-F238E27FC236}">
                <a16:creationId xmlns:a16="http://schemas.microsoft.com/office/drawing/2014/main" id="{D8BF0980-2CE6-9632-B705-D3368125641F}"/>
              </a:ext>
            </a:extLst>
          </p:cNvPr>
          <p:cNvSpPr>
            <a:spLocks noChangeArrowheads="1"/>
          </p:cNvSpPr>
          <p:nvPr/>
        </p:nvSpPr>
        <p:spPr bwMode="auto">
          <a:xfrm rot="16200000">
            <a:off x="7794624"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7" name="Rectangle 3">
            <a:extLst>
              <a:ext uri="{FF2B5EF4-FFF2-40B4-BE49-F238E27FC236}">
                <a16:creationId xmlns:a16="http://schemas.microsoft.com/office/drawing/2014/main" id="{52E0B6DB-D7EF-DD3B-67A0-6CF35FFE0EC2}"/>
              </a:ext>
            </a:extLst>
          </p:cNvPr>
          <p:cNvSpPr>
            <a:spLocks noChangeArrowheads="1"/>
          </p:cNvSpPr>
          <p:nvPr/>
        </p:nvSpPr>
        <p:spPr bwMode="auto">
          <a:xfrm rot="16200000">
            <a:off x="7261224"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8" name="Picture 6" descr="Dscn1298_Kirche Lostallo">
            <a:extLst>
              <a:ext uri="{FF2B5EF4-FFF2-40B4-BE49-F238E27FC236}">
                <a16:creationId xmlns:a16="http://schemas.microsoft.com/office/drawing/2014/main" id="{370F056B-E4ED-987F-6836-2C25C6E1C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99"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86_00_Kirche Lostallo">
            <a:extLst>
              <a:ext uri="{FF2B5EF4-FFF2-40B4-BE49-F238E27FC236}">
                <a16:creationId xmlns:a16="http://schemas.microsoft.com/office/drawing/2014/main" id="{11F0D158-74C8-9656-D919-3AC1EFB15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628775"/>
            <a:ext cx="5372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086_00_Kirche">
            <a:extLst>
              <a:ext uri="{FF2B5EF4-FFF2-40B4-BE49-F238E27FC236}">
                <a16:creationId xmlns:a16="http://schemas.microsoft.com/office/drawing/2014/main" id="{2E4C75C9-A86A-9AD5-F9E7-9C035B5ED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49" y="279876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47E19124-71C5-82D4-8098-74550382A98B}"/>
              </a:ext>
            </a:extLst>
          </p:cNvPr>
          <p:cNvSpPr txBox="1">
            <a:spLocks/>
          </p:cNvSpPr>
          <p:nvPr/>
        </p:nvSpPr>
        <p:spPr>
          <a:xfrm>
            <a:off x="362942" y="323669"/>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Eglise</a:t>
            </a:r>
            <a:endParaRPr lang="de-CH" altLang="de-DE" dirty="0"/>
          </a:p>
        </p:txBody>
      </p:sp>
      <p:sp>
        <p:nvSpPr>
          <p:cNvPr id="23" name="Rectangle 5">
            <a:extLst>
              <a:ext uri="{FF2B5EF4-FFF2-40B4-BE49-F238E27FC236}">
                <a16:creationId xmlns:a16="http://schemas.microsoft.com/office/drawing/2014/main" id="{69A5198D-F6FA-B016-581F-30781F1516EA}"/>
              </a:ext>
            </a:extLst>
          </p:cNvPr>
          <p:cNvSpPr txBox="1">
            <a:spLocks noChangeArrowheads="1"/>
          </p:cNvSpPr>
          <p:nvPr/>
        </p:nvSpPr>
        <p:spPr bwMode="auto">
          <a:xfrm>
            <a:off x="1692274" y="5434012"/>
            <a:ext cx="5184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Bâtiment imposant (clocher</a:t>
            </a:r>
            <a:r>
              <a:rPr lang="de-DE" altLang="de-DE" sz="2000"/>
              <a:t>)</a:t>
            </a:r>
          </a:p>
        </p:txBody>
      </p:sp>
      <p:pic>
        <p:nvPicPr>
          <p:cNvPr id="24" name="Picture 9" descr="Knopf_blau">
            <a:extLst>
              <a:ext uri="{FF2B5EF4-FFF2-40B4-BE49-F238E27FC236}">
                <a16:creationId xmlns:a16="http://schemas.microsoft.com/office/drawing/2014/main" id="{C0876EEC-73A0-1A87-C2C6-6B4397DE2D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824"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Knopf_blau">
            <a:extLst>
              <a:ext uri="{FF2B5EF4-FFF2-40B4-BE49-F238E27FC236}">
                <a16:creationId xmlns:a16="http://schemas.microsoft.com/office/drawing/2014/main" id="{18F0375B-B3A3-7415-0C76-174F9FE170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824"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Knopf_blau">
            <a:extLst>
              <a:ext uri="{FF2B5EF4-FFF2-40B4-BE49-F238E27FC236}">
                <a16:creationId xmlns:a16="http://schemas.microsoft.com/office/drawing/2014/main" id="{F3266749-BFE6-1D29-293A-4915722068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824"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A4573E7D-28D3-4FAA-0B48-26412A12EB60}"/>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8267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3B48100-F381-EA95-2A69-220079DBB41F}"/>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4C7745E-3932-2CEE-57A6-2EDE59D437E5}"/>
              </a:ext>
            </a:extLst>
          </p:cNvPr>
          <p:cNvSpPr>
            <a:spLocks noGrp="1"/>
          </p:cNvSpPr>
          <p:nvPr>
            <p:ph type="sldNum" sz="quarter" idx="12"/>
          </p:nvPr>
        </p:nvSpPr>
        <p:spPr/>
        <p:txBody>
          <a:bodyPr/>
          <a:lstStyle/>
          <a:p>
            <a:pPr>
              <a:defRPr/>
            </a:pPr>
            <a:fld id="{B99F2807-602A-47D3-9714-670AD5065F2C}" type="slidenum">
              <a:rPr lang="de-CH" smtClean="0"/>
              <a:pPr>
                <a:defRPr/>
              </a:pPr>
              <a:t>34</a:t>
            </a:fld>
            <a:endParaRPr lang="de-CH" dirty="0"/>
          </a:p>
        </p:txBody>
      </p:sp>
      <p:sp>
        <p:nvSpPr>
          <p:cNvPr id="4" name="Rectangle 2">
            <a:extLst>
              <a:ext uri="{FF2B5EF4-FFF2-40B4-BE49-F238E27FC236}">
                <a16:creationId xmlns:a16="http://schemas.microsoft.com/office/drawing/2014/main" id="{F49B9284-8A36-EECD-BFEE-742D420F2A0F}"/>
              </a:ext>
            </a:extLst>
          </p:cNvPr>
          <p:cNvSpPr>
            <a:spLocks noChangeArrowheads="1"/>
          </p:cNvSpPr>
          <p:nvPr/>
        </p:nvSpPr>
        <p:spPr bwMode="auto">
          <a:xfrm rot="16200000">
            <a:off x="7885199" y="34925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188DA74E-84C4-ED4C-B2F4-F0ADA4007FA9}"/>
              </a:ext>
            </a:extLst>
          </p:cNvPr>
          <p:cNvSpPr>
            <a:spLocks noChangeArrowheads="1"/>
          </p:cNvSpPr>
          <p:nvPr/>
        </p:nvSpPr>
        <p:spPr bwMode="auto">
          <a:xfrm rot="16200000">
            <a:off x="7351799" y="212883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087_00_Kapelle Matterhorn">
            <a:extLst>
              <a:ext uri="{FF2B5EF4-FFF2-40B4-BE49-F238E27FC236}">
                <a16:creationId xmlns:a16="http://schemas.microsoft.com/office/drawing/2014/main" id="{4E96EA85-6F53-2060-2B20-58C936BB9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062" y="4643438"/>
            <a:ext cx="28321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87_00_Kapelle">
            <a:extLst>
              <a:ext uri="{FF2B5EF4-FFF2-40B4-BE49-F238E27FC236}">
                <a16:creationId xmlns:a16="http://schemas.microsoft.com/office/drawing/2014/main" id="{B65F3916-1536-675A-D378-30B844EF2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612" y="2800350"/>
            <a:ext cx="272573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Knopf_rot">
            <a:extLst>
              <a:ext uri="{FF2B5EF4-FFF2-40B4-BE49-F238E27FC236}">
                <a16:creationId xmlns:a16="http://schemas.microsoft.com/office/drawing/2014/main" id="{AA538F07-351D-D01C-9A79-DB64B64199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90658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087_00_Kapelle">
            <a:extLst>
              <a:ext uri="{FF2B5EF4-FFF2-40B4-BE49-F238E27FC236}">
                <a16:creationId xmlns:a16="http://schemas.microsoft.com/office/drawing/2014/main" id="{0F90395F-89A8-29AE-B400-3ED90FCC88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99"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C659B7A5-BC6C-D1CD-2538-DB942E0EC12E}"/>
              </a:ext>
            </a:extLst>
          </p:cNvPr>
          <p:cNvSpPr>
            <a:spLocks noGrp="1"/>
          </p:cNvSpPr>
          <p:nvPr>
            <p:ph type="title"/>
          </p:nvPr>
        </p:nvSpPr>
        <p:spPr>
          <a:xfrm>
            <a:off x="407368" y="323145"/>
            <a:ext cx="7461250" cy="557213"/>
          </a:xfrm>
        </p:spPr>
        <p:txBody>
          <a:bodyPr/>
          <a:lstStyle/>
          <a:p>
            <a:r>
              <a:rPr lang="de-CH" altLang="de-DE" dirty="0"/>
              <a:t>Chapelle</a:t>
            </a:r>
          </a:p>
        </p:txBody>
      </p:sp>
      <p:sp>
        <p:nvSpPr>
          <p:cNvPr id="23" name="Rectangle 5">
            <a:extLst>
              <a:ext uri="{FF2B5EF4-FFF2-40B4-BE49-F238E27FC236}">
                <a16:creationId xmlns:a16="http://schemas.microsoft.com/office/drawing/2014/main" id="{2FBEB02E-0957-E5E1-7344-FC7B22498F11}"/>
              </a:ext>
            </a:extLst>
          </p:cNvPr>
          <p:cNvSpPr txBox="1">
            <a:spLocks noChangeArrowheads="1"/>
          </p:cNvSpPr>
          <p:nvPr/>
        </p:nvSpPr>
        <p:spPr bwMode="auto">
          <a:xfrm>
            <a:off x="1782849" y="5435600"/>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Bâtiment plus petit mais reconnaissable avec des places assise à l‘intérieur.</a:t>
            </a:r>
          </a:p>
        </p:txBody>
      </p:sp>
      <p:pic>
        <p:nvPicPr>
          <p:cNvPr id="24" name="Picture 9" descr="Knopf_blau">
            <a:extLst>
              <a:ext uri="{FF2B5EF4-FFF2-40B4-BE49-F238E27FC236}">
                <a16:creationId xmlns:a16="http://schemas.microsoft.com/office/drawing/2014/main" id="{217B4EC1-0BBE-0336-10D0-3261D1C6C2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2399" y="13303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Knopf_blau">
            <a:extLst>
              <a:ext uri="{FF2B5EF4-FFF2-40B4-BE49-F238E27FC236}">
                <a16:creationId xmlns:a16="http://schemas.microsoft.com/office/drawing/2014/main" id="{B3EE5AD5-6AAF-DDA1-BE79-63F4689935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2399" y="16192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33B115DC-7E5F-E527-FBCE-F588BE3F12CF}"/>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21056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ECF6ABE-2127-B231-53A2-645585987C96}"/>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F0D2D7C7-018F-F88F-A9F1-0E17C5A593A9}"/>
              </a:ext>
            </a:extLst>
          </p:cNvPr>
          <p:cNvSpPr>
            <a:spLocks noGrp="1"/>
          </p:cNvSpPr>
          <p:nvPr>
            <p:ph type="sldNum" sz="quarter" idx="12"/>
          </p:nvPr>
        </p:nvSpPr>
        <p:spPr/>
        <p:txBody>
          <a:bodyPr/>
          <a:lstStyle/>
          <a:p>
            <a:pPr>
              <a:defRPr/>
            </a:pPr>
            <a:fld id="{B99F2807-602A-47D3-9714-670AD5065F2C}" type="slidenum">
              <a:rPr lang="de-CH" smtClean="0"/>
              <a:pPr>
                <a:defRPr/>
              </a:pPr>
              <a:t>35</a:t>
            </a:fld>
            <a:endParaRPr lang="de-CH" dirty="0"/>
          </a:p>
        </p:txBody>
      </p:sp>
      <p:sp>
        <p:nvSpPr>
          <p:cNvPr id="4" name="Rectangle 2">
            <a:extLst>
              <a:ext uri="{FF2B5EF4-FFF2-40B4-BE49-F238E27FC236}">
                <a16:creationId xmlns:a16="http://schemas.microsoft.com/office/drawing/2014/main" id="{BA583D2B-7920-B38F-48D5-2794DB5D6BE5}"/>
              </a:ext>
            </a:extLst>
          </p:cNvPr>
          <p:cNvSpPr>
            <a:spLocks noChangeArrowheads="1"/>
          </p:cNvSpPr>
          <p:nvPr/>
        </p:nvSpPr>
        <p:spPr bwMode="auto">
          <a:xfrm rot="16200000">
            <a:off x="7885199" y="3000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4038555F-B228-8E32-EC9D-AC64C7BBAF3D}"/>
              </a:ext>
            </a:extLst>
          </p:cNvPr>
          <p:cNvSpPr>
            <a:spLocks noChangeArrowheads="1"/>
          </p:cNvSpPr>
          <p:nvPr/>
        </p:nvSpPr>
        <p:spPr bwMode="auto">
          <a:xfrm rot="16200000">
            <a:off x="7351799" y="20796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088_02_Friedhof">
            <a:extLst>
              <a:ext uri="{FF2B5EF4-FFF2-40B4-BE49-F238E27FC236}">
                <a16:creationId xmlns:a16="http://schemas.microsoft.com/office/drawing/2014/main" id="{E7DF8A37-D717-CECA-1382-A5DFE842A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974" y="45942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88_00_Friedhof">
            <a:extLst>
              <a:ext uri="{FF2B5EF4-FFF2-40B4-BE49-F238E27FC236}">
                <a16:creationId xmlns:a16="http://schemas.microsoft.com/office/drawing/2014/main" id="{1088083F-389F-9806-E593-5E935449A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088_00_Friedhof">
            <a:extLst>
              <a:ext uri="{FF2B5EF4-FFF2-40B4-BE49-F238E27FC236}">
                <a16:creationId xmlns:a16="http://schemas.microsoft.com/office/drawing/2014/main" id="{4916AF9A-EB97-2B37-C357-F9FD4C70B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749550"/>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11B6F843-B095-8C17-D145-BB79022F0EAF}"/>
              </a:ext>
            </a:extLst>
          </p:cNvPr>
          <p:cNvSpPr>
            <a:spLocks noGrp="1"/>
          </p:cNvSpPr>
          <p:nvPr>
            <p:ph type="title"/>
          </p:nvPr>
        </p:nvSpPr>
        <p:spPr>
          <a:xfrm>
            <a:off x="407368" y="260648"/>
            <a:ext cx="7461250" cy="628650"/>
          </a:xfrm>
        </p:spPr>
        <p:txBody>
          <a:bodyPr/>
          <a:lstStyle/>
          <a:p>
            <a:r>
              <a:rPr lang="de-CH" altLang="de-DE" dirty="0"/>
              <a:t>Cimetière</a:t>
            </a:r>
          </a:p>
        </p:txBody>
      </p:sp>
      <p:sp>
        <p:nvSpPr>
          <p:cNvPr id="22" name="Rectangle 5">
            <a:extLst>
              <a:ext uri="{FF2B5EF4-FFF2-40B4-BE49-F238E27FC236}">
                <a16:creationId xmlns:a16="http://schemas.microsoft.com/office/drawing/2014/main" id="{D7E43E84-AD70-7CF3-C876-1E8568E86416}"/>
              </a:ext>
            </a:extLst>
          </p:cNvPr>
          <p:cNvSpPr txBox="1">
            <a:spLocks noChangeArrowheads="1"/>
          </p:cNvSpPr>
          <p:nvPr/>
        </p:nvSpPr>
        <p:spPr bwMode="auto">
          <a:xfrm>
            <a:off x="1782849" y="5386387"/>
            <a:ext cx="51847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Terrain réservé pour les tombes, souvent avec des arbres (chemin seulement dans des grands cimetrère).</a:t>
            </a:r>
          </a:p>
        </p:txBody>
      </p:sp>
      <p:pic>
        <p:nvPicPr>
          <p:cNvPr id="23" name="Picture 9" descr="Knopf_blau">
            <a:extLst>
              <a:ext uri="{FF2B5EF4-FFF2-40B4-BE49-F238E27FC236}">
                <a16:creationId xmlns:a16="http://schemas.microsoft.com/office/drawing/2014/main" id="{0CE8CD8D-627D-3DB5-31CF-ACCE4D277F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2811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C79173D7-ADBE-696A-6E49-B731FED8A2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5700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8495DA8A-1D3C-2C39-8AE8-4C158874A8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8573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47987B21-70CF-CC2F-AC09-EC7612268B5F}"/>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12748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609CD0-315F-69A0-7619-27ACC077B9C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4380F6A-78A9-4530-5EE0-AA15E44B1BF2}"/>
              </a:ext>
            </a:extLst>
          </p:cNvPr>
          <p:cNvSpPr>
            <a:spLocks noGrp="1"/>
          </p:cNvSpPr>
          <p:nvPr>
            <p:ph type="sldNum" sz="quarter" idx="12"/>
          </p:nvPr>
        </p:nvSpPr>
        <p:spPr/>
        <p:txBody>
          <a:bodyPr/>
          <a:lstStyle/>
          <a:p>
            <a:pPr>
              <a:defRPr/>
            </a:pPr>
            <a:fld id="{B99F2807-602A-47D3-9714-670AD5065F2C}" type="slidenum">
              <a:rPr lang="de-CH" smtClean="0"/>
              <a:pPr>
                <a:defRPr/>
              </a:pPr>
              <a:t>36</a:t>
            </a:fld>
            <a:endParaRPr lang="de-CH" dirty="0"/>
          </a:p>
        </p:txBody>
      </p:sp>
      <p:sp>
        <p:nvSpPr>
          <p:cNvPr id="4" name="Titel 3">
            <a:extLst>
              <a:ext uri="{FF2B5EF4-FFF2-40B4-BE49-F238E27FC236}">
                <a16:creationId xmlns:a16="http://schemas.microsoft.com/office/drawing/2014/main" id="{502936F3-61BF-D421-B2C5-5731CD775E17}"/>
              </a:ext>
            </a:extLst>
          </p:cNvPr>
          <p:cNvSpPr>
            <a:spLocks noGrp="1"/>
          </p:cNvSpPr>
          <p:nvPr>
            <p:ph type="title"/>
          </p:nvPr>
        </p:nvSpPr>
        <p:spPr/>
        <p:txBody>
          <a:bodyPr/>
          <a:lstStyle/>
          <a:p>
            <a:endParaRPr lang="de-CH" dirty="0"/>
          </a:p>
        </p:txBody>
      </p:sp>
      <p:sp>
        <p:nvSpPr>
          <p:cNvPr id="15" name="Rectangle 2">
            <a:extLst>
              <a:ext uri="{FF2B5EF4-FFF2-40B4-BE49-F238E27FC236}">
                <a16:creationId xmlns:a16="http://schemas.microsoft.com/office/drawing/2014/main" id="{E8984A43-5D90-477D-EC43-13DBC6CC80E0}"/>
              </a:ext>
            </a:extLst>
          </p:cNvPr>
          <p:cNvSpPr>
            <a:spLocks noChangeArrowheads="1"/>
          </p:cNvSpPr>
          <p:nvPr/>
        </p:nvSpPr>
        <p:spPr bwMode="auto">
          <a:xfrm rot="16200000">
            <a:off x="7885706" y="2873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5BADB0D0-3203-64AF-CB66-518283BEF8DD}"/>
              </a:ext>
            </a:extLst>
          </p:cNvPr>
          <p:cNvSpPr>
            <a:spLocks noChangeArrowheads="1"/>
          </p:cNvSpPr>
          <p:nvPr/>
        </p:nvSpPr>
        <p:spPr bwMode="auto">
          <a:xfrm rot="16200000">
            <a:off x="7352306" y="20669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093_00_Hochkamin Kerichtverbrennungsanlage">
            <a:extLst>
              <a:ext uri="{FF2B5EF4-FFF2-40B4-BE49-F238E27FC236}">
                <a16:creationId xmlns:a16="http://schemas.microsoft.com/office/drawing/2014/main" id="{C3A60AED-5541-76BB-7231-D6CD06D06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481" y="45815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93_00_Hochkamin">
            <a:extLst>
              <a:ext uri="{FF2B5EF4-FFF2-40B4-BE49-F238E27FC236}">
                <a16:creationId xmlns:a16="http://schemas.microsoft.com/office/drawing/2014/main" id="{A381B9A9-87F1-D4DE-25D3-5B86A033C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506"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093_00_Hochkamin">
            <a:extLst>
              <a:ext uri="{FF2B5EF4-FFF2-40B4-BE49-F238E27FC236}">
                <a16:creationId xmlns:a16="http://schemas.microsoft.com/office/drawing/2014/main" id="{FA063E85-1A2A-B9B8-DBC4-1B88B19AC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4031" y="2736850"/>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1C057B45-9FBB-A66E-74FC-14AA889012F9}"/>
              </a:ext>
            </a:extLst>
          </p:cNvPr>
          <p:cNvSpPr txBox="1">
            <a:spLocks/>
          </p:cNvSpPr>
          <p:nvPr/>
        </p:nvSpPr>
        <p:spPr>
          <a:xfrm>
            <a:off x="378984" y="314325"/>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Cheminée </a:t>
            </a:r>
            <a:r>
              <a:rPr lang="de-CH" altLang="de-DE" dirty="0" err="1"/>
              <a:t>marquante</a:t>
            </a:r>
            <a:endParaRPr lang="de-CH" altLang="de-DE" dirty="0"/>
          </a:p>
        </p:txBody>
      </p:sp>
      <p:sp>
        <p:nvSpPr>
          <p:cNvPr id="22" name="Rectangle 5">
            <a:extLst>
              <a:ext uri="{FF2B5EF4-FFF2-40B4-BE49-F238E27FC236}">
                <a16:creationId xmlns:a16="http://schemas.microsoft.com/office/drawing/2014/main" id="{1641C319-8C3A-D1F1-62A3-A537125D577F}"/>
              </a:ext>
            </a:extLst>
          </p:cNvPr>
          <p:cNvSpPr txBox="1">
            <a:spLocks noChangeArrowheads="1"/>
          </p:cNvSpPr>
          <p:nvPr/>
        </p:nvSpPr>
        <p:spPr bwMode="auto">
          <a:xfrm>
            <a:off x="1783356" y="5373687"/>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Toute grande cheminée de fabrique ou d‘usine d‘incinération.</a:t>
            </a:r>
          </a:p>
        </p:txBody>
      </p:sp>
      <p:pic>
        <p:nvPicPr>
          <p:cNvPr id="23" name="Picture 9" descr="Knopf_blau">
            <a:extLst>
              <a:ext uri="{FF2B5EF4-FFF2-40B4-BE49-F238E27FC236}">
                <a16:creationId xmlns:a16="http://schemas.microsoft.com/office/drawing/2014/main" id="{50AAD02B-60A5-EBB9-0A82-ADBFE18E55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906" y="12684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B8376EA1-8BBF-0FF6-4E93-C9B5B4BD50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906" y="15573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4075D2BF-7F6D-2DA6-4591-70F67E27A91E}"/>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36571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2EC67EB-0B1E-2F67-1029-0CA8B9AC22E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41695F8-5270-85BE-6BF3-B676E378465F}"/>
              </a:ext>
            </a:extLst>
          </p:cNvPr>
          <p:cNvSpPr>
            <a:spLocks noGrp="1"/>
          </p:cNvSpPr>
          <p:nvPr>
            <p:ph type="sldNum" sz="quarter" idx="12"/>
          </p:nvPr>
        </p:nvSpPr>
        <p:spPr/>
        <p:txBody>
          <a:bodyPr/>
          <a:lstStyle/>
          <a:p>
            <a:pPr>
              <a:defRPr/>
            </a:pPr>
            <a:fld id="{B99F2807-602A-47D3-9714-670AD5065F2C}" type="slidenum">
              <a:rPr lang="de-CH" smtClean="0"/>
              <a:pPr>
                <a:defRPr/>
              </a:pPr>
              <a:t>37</a:t>
            </a:fld>
            <a:endParaRPr lang="de-CH" dirty="0"/>
          </a:p>
        </p:txBody>
      </p:sp>
      <p:sp>
        <p:nvSpPr>
          <p:cNvPr id="4" name="Rectangle 2">
            <a:extLst>
              <a:ext uri="{FF2B5EF4-FFF2-40B4-BE49-F238E27FC236}">
                <a16:creationId xmlns:a16="http://schemas.microsoft.com/office/drawing/2014/main" id="{5A042FA7-B00A-4163-52FF-4D4B3ED2C7D6}"/>
              </a:ext>
            </a:extLst>
          </p:cNvPr>
          <p:cNvSpPr>
            <a:spLocks noChangeArrowheads="1"/>
          </p:cNvSpPr>
          <p:nvPr/>
        </p:nvSpPr>
        <p:spPr bwMode="auto">
          <a:xfrm rot="16200000">
            <a:off x="7885199" y="32310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844814F6-7E4B-23D4-68F4-B7022D99A078}"/>
              </a:ext>
            </a:extLst>
          </p:cNvPr>
          <p:cNvSpPr>
            <a:spLocks noChangeArrowheads="1"/>
          </p:cNvSpPr>
          <p:nvPr/>
        </p:nvSpPr>
        <p:spPr bwMode="auto">
          <a:xfrm rot="16200000">
            <a:off x="7351799" y="210269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096_00_Radiostation">
            <a:extLst>
              <a:ext uri="{FF2B5EF4-FFF2-40B4-BE49-F238E27FC236}">
                <a16:creationId xmlns:a16="http://schemas.microsoft.com/office/drawing/2014/main" id="{0FA73FFA-57A6-7637-DE86-1DCADA34D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974" y="461729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96_00_Radiosender">
            <a:extLst>
              <a:ext uri="{FF2B5EF4-FFF2-40B4-BE49-F238E27FC236}">
                <a16:creationId xmlns:a16="http://schemas.microsoft.com/office/drawing/2014/main" id="{515D1009-733B-7EEA-5C91-E3ECB29AF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77420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096_01_Radiostation">
            <a:extLst>
              <a:ext uri="{FF2B5EF4-FFF2-40B4-BE49-F238E27FC236}">
                <a16:creationId xmlns:a16="http://schemas.microsoft.com/office/drawing/2014/main" id="{6F538B10-A48B-A803-7BD1-F126EFBEE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99" y="1577230"/>
            <a:ext cx="5378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a:extLst>
              <a:ext uri="{FF2B5EF4-FFF2-40B4-BE49-F238E27FC236}">
                <a16:creationId xmlns:a16="http://schemas.microsoft.com/office/drawing/2014/main" id="{ACD92653-E1B0-D751-6787-108F174CEDA7}"/>
              </a:ext>
            </a:extLst>
          </p:cNvPr>
          <p:cNvSpPr txBox="1">
            <a:spLocks noChangeArrowheads="1"/>
          </p:cNvSpPr>
          <p:nvPr/>
        </p:nvSpPr>
        <p:spPr bwMode="auto">
          <a:xfrm>
            <a:off x="1782849" y="5409455"/>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Antenne avec des émetteurs à ondes courtes ou moyennes ou d‘autres installations.</a:t>
            </a:r>
          </a:p>
        </p:txBody>
      </p:sp>
      <p:sp>
        <p:nvSpPr>
          <p:cNvPr id="22" name="Titel 1">
            <a:extLst>
              <a:ext uri="{FF2B5EF4-FFF2-40B4-BE49-F238E27FC236}">
                <a16:creationId xmlns:a16="http://schemas.microsoft.com/office/drawing/2014/main" id="{8A02976C-FA8A-4AF8-D187-DE232FB59596}"/>
              </a:ext>
            </a:extLst>
          </p:cNvPr>
          <p:cNvSpPr>
            <a:spLocks noGrp="1"/>
          </p:cNvSpPr>
          <p:nvPr>
            <p:ph type="title"/>
          </p:nvPr>
        </p:nvSpPr>
        <p:spPr>
          <a:xfrm>
            <a:off x="479376" y="322673"/>
            <a:ext cx="7461250" cy="628650"/>
          </a:xfrm>
        </p:spPr>
        <p:txBody>
          <a:bodyPr/>
          <a:lstStyle/>
          <a:p>
            <a:r>
              <a:rPr lang="de-CH" altLang="de-DE" dirty="0"/>
              <a:t>Station </a:t>
            </a:r>
            <a:r>
              <a:rPr lang="de-CH" altLang="de-DE" dirty="0" err="1"/>
              <a:t>radio</a:t>
            </a:r>
            <a:endParaRPr lang="de-CH" altLang="de-DE" dirty="0"/>
          </a:p>
        </p:txBody>
      </p:sp>
      <p:pic>
        <p:nvPicPr>
          <p:cNvPr id="23" name="Picture 9" descr="Knopf_blau">
            <a:extLst>
              <a:ext uri="{FF2B5EF4-FFF2-40B4-BE49-F238E27FC236}">
                <a16:creationId xmlns:a16="http://schemas.microsoft.com/office/drawing/2014/main" id="{9E144D59-C2DC-07C6-93CB-48BD202F97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99" y="130418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6C9810DE-A6E0-BBFB-26E2-6CF4F3CBA4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99" y="159310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15304D2A-29F9-07CD-55EF-6B65654DF3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99" y="188044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46ED623D-9A09-F265-A7FC-5ACA38A072E6}"/>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352708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E15125F-1446-A3AB-11AA-05DAC266AB0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AA50340-1B06-79A7-F003-F632B3EF7060}"/>
              </a:ext>
            </a:extLst>
          </p:cNvPr>
          <p:cNvSpPr>
            <a:spLocks noGrp="1"/>
          </p:cNvSpPr>
          <p:nvPr>
            <p:ph type="sldNum" sz="quarter" idx="12"/>
          </p:nvPr>
        </p:nvSpPr>
        <p:spPr/>
        <p:txBody>
          <a:bodyPr/>
          <a:lstStyle/>
          <a:p>
            <a:pPr>
              <a:defRPr/>
            </a:pPr>
            <a:fld id="{B99F2807-602A-47D3-9714-670AD5065F2C}" type="slidenum">
              <a:rPr lang="de-CH" smtClean="0"/>
              <a:pPr>
                <a:defRPr/>
              </a:pPr>
              <a:t>38</a:t>
            </a:fld>
            <a:endParaRPr lang="de-CH" dirty="0"/>
          </a:p>
        </p:txBody>
      </p:sp>
      <p:sp>
        <p:nvSpPr>
          <p:cNvPr id="4" name="Titel 3">
            <a:extLst>
              <a:ext uri="{FF2B5EF4-FFF2-40B4-BE49-F238E27FC236}">
                <a16:creationId xmlns:a16="http://schemas.microsoft.com/office/drawing/2014/main" id="{7CCE009B-316A-A918-511D-E3E3D3286147}"/>
              </a:ext>
            </a:extLst>
          </p:cNvPr>
          <p:cNvSpPr>
            <a:spLocks noGrp="1"/>
          </p:cNvSpPr>
          <p:nvPr>
            <p:ph type="title"/>
          </p:nvPr>
        </p:nvSpPr>
        <p:spPr/>
        <p:txBody>
          <a:bodyPr/>
          <a:lstStyle/>
          <a:p>
            <a:endParaRPr lang="de-CH" dirty="0"/>
          </a:p>
        </p:txBody>
      </p:sp>
      <p:sp>
        <p:nvSpPr>
          <p:cNvPr id="27" name="Rectangle 2">
            <a:extLst>
              <a:ext uri="{FF2B5EF4-FFF2-40B4-BE49-F238E27FC236}">
                <a16:creationId xmlns:a16="http://schemas.microsoft.com/office/drawing/2014/main" id="{DC9CAD5E-2D09-7C67-E2B8-86E17220E84C}"/>
              </a:ext>
            </a:extLst>
          </p:cNvPr>
          <p:cNvSpPr>
            <a:spLocks noChangeArrowheads="1"/>
          </p:cNvSpPr>
          <p:nvPr/>
        </p:nvSpPr>
        <p:spPr bwMode="auto">
          <a:xfrm rot="16200000">
            <a:off x="7885112"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28" name="Rectangle 3">
            <a:extLst>
              <a:ext uri="{FF2B5EF4-FFF2-40B4-BE49-F238E27FC236}">
                <a16:creationId xmlns:a16="http://schemas.microsoft.com/office/drawing/2014/main" id="{F539C430-8410-7DBF-03E3-B17DECAC254A}"/>
              </a:ext>
            </a:extLst>
          </p:cNvPr>
          <p:cNvSpPr>
            <a:spLocks noChangeArrowheads="1"/>
          </p:cNvSpPr>
          <p:nvPr/>
        </p:nvSpPr>
        <p:spPr bwMode="auto">
          <a:xfrm rot="16200000">
            <a:off x="7351712"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29" name="Picture 6" descr="097_00_Antennenanlage">
            <a:extLst>
              <a:ext uri="{FF2B5EF4-FFF2-40B4-BE49-F238E27FC236}">
                <a16:creationId xmlns:a16="http://schemas.microsoft.com/office/drawing/2014/main" id="{DC4EE471-7A39-7A05-1B43-779E7EF37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628775"/>
            <a:ext cx="53800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descr="097_00_Antenneanlage">
            <a:extLst>
              <a:ext uri="{FF2B5EF4-FFF2-40B4-BE49-F238E27FC236}">
                <a16:creationId xmlns:a16="http://schemas.microsoft.com/office/drawing/2014/main" id="{0271D0C0-241D-CBFC-D3BD-D7714D510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437" y="279876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Knopf_rot">
            <a:extLst>
              <a:ext uri="{FF2B5EF4-FFF2-40B4-BE49-F238E27FC236}">
                <a16:creationId xmlns:a16="http://schemas.microsoft.com/office/drawing/2014/main" id="{BDC9B0FE-6351-911E-480B-90ABABDA69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5487"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097_00_Bantiger">
            <a:extLst>
              <a:ext uri="{FF2B5EF4-FFF2-40B4-BE49-F238E27FC236}">
                <a16:creationId xmlns:a16="http://schemas.microsoft.com/office/drawing/2014/main" id="{6A879389-2F06-6A00-BA8D-423A9C373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887"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el 1">
            <a:extLst>
              <a:ext uri="{FF2B5EF4-FFF2-40B4-BE49-F238E27FC236}">
                <a16:creationId xmlns:a16="http://schemas.microsoft.com/office/drawing/2014/main" id="{D2B3B3E5-5888-742D-EFE1-164666B52372}"/>
              </a:ext>
            </a:extLst>
          </p:cNvPr>
          <p:cNvSpPr txBox="1">
            <a:spLocks/>
          </p:cNvSpPr>
          <p:nvPr/>
        </p:nvSpPr>
        <p:spPr>
          <a:xfrm>
            <a:off x="362942" y="33265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Grand </a:t>
            </a:r>
            <a:r>
              <a:rPr lang="de-CH" altLang="de-DE" dirty="0" err="1"/>
              <a:t>émétteur</a:t>
            </a:r>
            <a:r>
              <a:rPr lang="de-CH" altLang="de-DE" dirty="0"/>
              <a:t> </a:t>
            </a:r>
          </a:p>
        </p:txBody>
      </p:sp>
      <p:sp>
        <p:nvSpPr>
          <p:cNvPr id="35" name="Rectangle 5">
            <a:extLst>
              <a:ext uri="{FF2B5EF4-FFF2-40B4-BE49-F238E27FC236}">
                <a16:creationId xmlns:a16="http://schemas.microsoft.com/office/drawing/2014/main" id="{64D240F5-853F-43EE-72F7-DC9E5E5839D8}"/>
              </a:ext>
            </a:extLst>
          </p:cNvPr>
          <p:cNvSpPr txBox="1">
            <a:spLocks noChangeArrowheads="1"/>
          </p:cNvSpPr>
          <p:nvPr/>
        </p:nvSpPr>
        <p:spPr bwMode="auto">
          <a:xfrm>
            <a:off x="1782762" y="543401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Grand émétteur radio et télévison, station radar ou un grand récepteur</a:t>
            </a:r>
          </a:p>
        </p:txBody>
      </p:sp>
      <p:pic>
        <p:nvPicPr>
          <p:cNvPr id="36" name="Picture 9" descr="Knopf_blau">
            <a:extLst>
              <a:ext uri="{FF2B5EF4-FFF2-40B4-BE49-F238E27FC236}">
                <a16:creationId xmlns:a16="http://schemas.microsoft.com/office/drawing/2014/main" id="{0E419715-BBC9-05F1-3A0D-2A15E80348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Knopf_blau">
            <a:extLst>
              <a:ext uri="{FF2B5EF4-FFF2-40B4-BE49-F238E27FC236}">
                <a16:creationId xmlns:a16="http://schemas.microsoft.com/office/drawing/2014/main" id="{937FBF6C-A207-BAA3-600B-A84B8E0F93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C7E3C015-50EF-276E-383B-D38D870328E2}"/>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5210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3" grpId="0"/>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BBFE718-375A-1BCC-FCD2-115A282DE50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05133BF6-2D71-1BCD-6DCF-2A9525A232C0}"/>
              </a:ext>
            </a:extLst>
          </p:cNvPr>
          <p:cNvSpPr>
            <a:spLocks noGrp="1"/>
          </p:cNvSpPr>
          <p:nvPr>
            <p:ph type="sldNum" sz="quarter" idx="12"/>
          </p:nvPr>
        </p:nvSpPr>
        <p:spPr/>
        <p:txBody>
          <a:bodyPr/>
          <a:lstStyle/>
          <a:p>
            <a:pPr>
              <a:defRPr/>
            </a:pPr>
            <a:fld id="{B99F2807-602A-47D3-9714-670AD5065F2C}" type="slidenum">
              <a:rPr lang="de-CH" smtClean="0"/>
              <a:pPr>
                <a:defRPr/>
              </a:pPr>
              <a:t>39</a:t>
            </a:fld>
            <a:endParaRPr lang="de-CH" dirty="0"/>
          </a:p>
        </p:txBody>
      </p:sp>
      <p:sp>
        <p:nvSpPr>
          <p:cNvPr id="4" name="Rectangle 2">
            <a:extLst>
              <a:ext uri="{FF2B5EF4-FFF2-40B4-BE49-F238E27FC236}">
                <a16:creationId xmlns:a16="http://schemas.microsoft.com/office/drawing/2014/main" id="{8E31E141-078E-A85A-296B-C2D67A1BDD0E}"/>
              </a:ext>
            </a:extLst>
          </p:cNvPr>
          <p:cNvSpPr>
            <a:spLocks noChangeArrowheads="1"/>
          </p:cNvSpPr>
          <p:nvPr/>
        </p:nvSpPr>
        <p:spPr bwMode="auto">
          <a:xfrm rot="16200000">
            <a:off x="7885199" y="34131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4" name="Rectangle 3">
            <a:extLst>
              <a:ext uri="{FF2B5EF4-FFF2-40B4-BE49-F238E27FC236}">
                <a16:creationId xmlns:a16="http://schemas.microsoft.com/office/drawing/2014/main" id="{A10EA6E5-0798-3C23-CC4B-B020CEDE936C}"/>
              </a:ext>
            </a:extLst>
          </p:cNvPr>
          <p:cNvSpPr>
            <a:spLocks noChangeArrowheads="1"/>
          </p:cNvSpPr>
          <p:nvPr/>
        </p:nvSpPr>
        <p:spPr bwMode="auto">
          <a:xfrm rot="16200000">
            <a:off x="7351799" y="21209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5" name="Picture 6" descr="098_00__Kleine Antenne Natel Innertkirchen">
            <a:extLst>
              <a:ext uri="{FF2B5EF4-FFF2-40B4-BE49-F238E27FC236}">
                <a16:creationId xmlns:a16="http://schemas.microsoft.com/office/drawing/2014/main" id="{BA915ABE-0BBF-AB74-2731-028BB4861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974" y="463550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Knopf_blau">
            <a:extLst>
              <a:ext uri="{FF2B5EF4-FFF2-40B4-BE49-F238E27FC236}">
                <a16:creationId xmlns:a16="http://schemas.microsoft.com/office/drawing/2014/main" id="{00CD4AC8-1525-69CD-BB1A-762D4A7112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2399" y="13223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098_00_Antennenanlage">
            <a:extLst>
              <a:ext uri="{FF2B5EF4-FFF2-40B4-BE49-F238E27FC236}">
                <a16:creationId xmlns:a16="http://schemas.microsoft.com/office/drawing/2014/main" id="{99200E9D-5A1B-6081-EC06-9CC1ABDA1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99" y="1628775"/>
            <a:ext cx="53943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098_00_Kleine Antenneanlage">
            <a:extLst>
              <a:ext uri="{FF2B5EF4-FFF2-40B4-BE49-F238E27FC236}">
                <a16:creationId xmlns:a16="http://schemas.microsoft.com/office/drawing/2014/main" id="{7171D85D-BCDF-789F-49DB-FC79082D7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3524" y="279241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a:extLst>
              <a:ext uri="{FF2B5EF4-FFF2-40B4-BE49-F238E27FC236}">
                <a16:creationId xmlns:a16="http://schemas.microsoft.com/office/drawing/2014/main" id="{C21ECA9A-398D-5F6F-7B25-AA2497BF035C}"/>
              </a:ext>
            </a:extLst>
          </p:cNvPr>
          <p:cNvSpPr>
            <a:spLocks noGrp="1"/>
          </p:cNvSpPr>
          <p:nvPr>
            <p:ph type="title"/>
          </p:nvPr>
        </p:nvSpPr>
        <p:spPr>
          <a:xfrm>
            <a:off x="407368" y="352425"/>
            <a:ext cx="7461250" cy="628650"/>
          </a:xfrm>
        </p:spPr>
        <p:txBody>
          <a:bodyPr/>
          <a:lstStyle/>
          <a:p>
            <a:r>
              <a:rPr lang="de-CH" altLang="de-DE" dirty="0"/>
              <a:t>Petit </a:t>
            </a:r>
            <a:r>
              <a:rPr lang="de-CH" altLang="de-DE" dirty="0" err="1"/>
              <a:t>émetteur</a:t>
            </a:r>
            <a:endParaRPr lang="de-CH" altLang="de-DE" dirty="0"/>
          </a:p>
        </p:txBody>
      </p:sp>
      <p:sp>
        <p:nvSpPr>
          <p:cNvPr id="21" name="Rectangle 5">
            <a:extLst>
              <a:ext uri="{FF2B5EF4-FFF2-40B4-BE49-F238E27FC236}">
                <a16:creationId xmlns:a16="http://schemas.microsoft.com/office/drawing/2014/main" id="{2E7E392D-9098-6337-4816-21BCE1821EC9}"/>
              </a:ext>
            </a:extLst>
          </p:cNvPr>
          <p:cNvSpPr txBox="1">
            <a:spLocks noChangeArrowheads="1"/>
          </p:cNvSpPr>
          <p:nvPr/>
        </p:nvSpPr>
        <p:spPr bwMode="auto">
          <a:xfrm>
            <a:off x="1782849" y="5301208"/>
            <a:ext cx="51847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dirty="0" err="1"/>
              <a:t>Emetteur</a:t>
            </a:r>
            <a:r>
              <a:rPr lang="de-DE" altLang="de-DE" sz="2000" dirty="0"/>
              <a:t> </a:t>
            </a:r>
            <a:r>
              <a:rPr lang="de-DE" altLang="de-DE" sz="2000" dirty="0" err="1"/>
              <a:t>ou</a:t>
            </a:r>
            <a:r>
              <a:rPr lang="de-DE" altLang="de-DE" sz="2000" dirty="0"/>
              <a:t> </a:t>
            </a:r>
            <a:r>
              <a:rPr lang="de-DE" altLang="de-DE" sz="2000" dirty="0" err="1"/>
              <a:t>récepeur</a:t>
            </a:r>
            <a:r>
              <a:rPr lang="de-DE" altLang="de-DE" sz="2000" dirty="0"/>
              <a:t> de la </a:t>
            </a:r>
            <a:r>
              <a:rPr lang="de-DE" altLang="de-DE" sz="2000" dirty="0" err="1"/>
              <a:t>taille</a:t>
            </a:r>
            <a:r>
              <a:rPr lang="de-DE" altLang="de-DE" sz="2000" dirty="0"/>
              <a:t> </a:t>
            </a:r>
            <a:r>
              <a:rPr lang="de-DE" altLang="de-DE" sz="2000" dirty="0" err="1"/>
              <a:t>d‘un</a:t>
            </a:r>
            <a:r>
              <a:rPr lang="de-DE" altLang="de-DE" sz="2000" dirty="0"/>
              <a:t> </a:t>
            </a:r>
            <a:r>
              <a:rPr lang="de-DE" altLang="de-DE" sz="2000" dirty="0" err="1"/>
              <a:t>arbre</a:t>
            </a:r>
            <a:r>
              <a:rPr lang="de-DE" altLang="de-DE" sz="2000" dirty="0"/>
              <a:t>, </a:t>
            </a:r>
            <a:r>
              <a:rPr lang="de-DE" altLang="de-DE" sz="2000" dirty="0" err="1"/>
              <a:t>parfois</a:t>
            </a:r>
            <a:r>
              <a:rPr lang="de-DE" altLang="de-DE" sz="2000" dirty="0"/>
              <a:t> </a:t>
            </a:r>
            <a:r>
              <a:rPr lang="de-DE" altLang="de-DE" sz="2000" dirty="0" err="1"/>
              <a:t>courvert</a:t>
            </a:r>
            <a:r>
              <a:rPr lang="de-DE" altLang="de-DE" sz="2000" dirty="0"/>
              <a:t> </a:t>
            </a:r>
            <a:r>
              <a:rPr lang="de-DE" altLang="de-DE" sz="2000" dirty="0" err="1"/>
              <a:t>d‘un</a:t>
            </a:r>
            <a:r>
              <a:rPr lang="de-DE" altLang="de-DE" sz="2000" dirty="0"/>
              <a:t> </a:t>
            </a:r>
            <a:r>
              <a:rPr lang="de-DE" altLang="de-DE" sz="2000" dirty="0" err="1"/>
              <a:t>côté</a:t>
            </a:r>
            <a:r>
              <a:rPr lang="de-DE" altLang="de-DE" sz="2000" dirty="0"/>
              <a:t> (ex. Antenne de </a:t>
            </a:r>
            <a:r>
              <a:rPr lang="de-DE" altLang="de-DE" sz="2000" dirty="0" err="1"/>
              <a:t>village</a:t>
            </a:r>
            <a:r>
              <a:rPr lang="de-DE" altLang="de-DE" sz="2000" dirty="0"/>
              <a:t>)</a:t>
            </a:r>
          </a:p>
        </p:txBody>
      </p:sp>
      <p:sp>
        <p:nvSpPr>
          <p:cNvPr id="6" name="Text Box 7">
            <a:extLst>
              <a:ext uri="{FF2B5EF4-FFF2-40B4-BE49-F238E27FC236}">
                <a16:creationId xmlns:a16="http://schemas.microsoft.com/office/drawing/2014/main" id="{DF3A0FC3-C284-419E-CE7D-2D8CE1827B65}"/>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299208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9467B61-88CE-A7E2-C67F-700E10BC45AC}"/>
              </a:ext>
            </a:extLst>
          </p:cNvPr>
          <p:cNvSpPr>
            <a:spLocks noGrp="1"/>
          </p:cNvSpPr>
          <p:nvPr>
            <p:ph type="sldNum" sz="quarter" idx="12"/>
          </p:nvPr>
        </p:nvSpPr>
        <p:spPr/>
        <p:txBody>
          <a:bodyPr/>
          <a:lstStyle/>
          <a:p>
            <a:pPr>
              <a:defRPr/>
            </a:pPr>
            <a:fld id="{B99F2807-602A-47D3-9714-670AD5065F2C}" type="slidenum">
              <a:rPr lang="de-CH" smtClean="0"/>
              <a:pPr>
                <a:defRPr/>
              </a:pPr>
              <a:t>4</a:t>
            </a:fld>
            <a:endParaRPr lang="de-CH" dirty="0"/>
          </a:p>
        </p:txBody>
      </p:sp>
      <p:sp>
        <p:nvSpPr>
          <p:cNvPr id="4" name="Titel 3">
            <a:extLst>
              <a:ext uri="{FF2B5EF4-FFF2-40B4-BE49-F238E27FC236}">
                <a16:creationId xmlns:a16="http://schemas.microsoft.com/office/drawing/2014/main" id="{A05534F2-E517-C693-E2A3-FAFBD8D1A786}"/>
              </a:ext>
            </a:extLst>
          </p:cNvPr>
          <p:cNvSpPr>
            <a:spLocks noGrp="1"/>
          </p:cNvSpPr>
          <p:nvPr>
            <p:ph type="title"/>
          </p:nvPr>
        </p:nvSpPr>
        <p:spPr/>
        <p:txBody>
          <a:bodyPr/>
          <a:lstStyle/>
          <a:p>
            <a:r>
              <a:rPr lang="de-CH" dirty="0" err="1"/>
              <a:t>Définition</a:t>
            </a:r>
            <a:endParaRPr lang="de-CH" dirty="0"/>
          </a:p>
        </p:txBody>
      </p:sp>
      <p:sp>
        <p:nvSpPr>
          <p:cNvPr id="5" name="Rectangle 3">
            <a:extLst>
              <a:ext uri="{FF2B5EF4-FFF2-40B4-BE49-F238E27FC236}">
                <a16:creationId xmlns:a16="http://schemas.microsoft.com/office/drawing/2014/main" id="{238BC9DC-F816-3878-5D1F-D504060369DB}"/>
              </a:ext>
            </a:extLst>
          </p:cNvPr>
          <p:cNvSpPr txBox="1">
            <a:spLocks noChangeArrowheads="1"/>
          </p:cNvSpPr>
          <p:nvPr/>
        </p:nvSpPr>
        <p:spPr>
          <a:xfrm>
            <a:off x="6106913" y="3140968"/>
            <a:ext cx="3025775" cy="2332113"/>
          </a:xfrm>
          <a:prstGeom prst="rect">
            <a:avLst/>
          </a:prstGeom>
        </p:spPr>
        <p:txBody>
          <a:bodyPr>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altLang="de-DE" dirty="0"/>
              <a:t>La carte </a:t>
            </a:r>
            <a:r>
              <a:rPr lang="de-CH" altLang="de-DE" dirty="0" err="1"/>
              <a:t>topographique</a:t>
            </a:r>
            <a:r>
              <a:rPr lang="de-CH" altLang="de-DE" dirty="0"/>
              <a:t> </a:t>
            </a:r>
            <a:r>
              <a:rPr lang="de-CH" altLang="de-DE" dirty="0" err="1"/>
              <a:t>est</a:t>
            </a:r>
            <a:r>
              <a:rPr lang="de-CH" altLang="de-DE" dirty="0"/>
              <a:t> </a:t>
            </a:r>
            <a:r>
              <a:rPr lang="de-CH" altLang="de-DE" dirty="0" err="1"/>
              <a:t>une</a:t>
            </a:r>
            <a:r>
              <a:rPr lang="de-CH" altLang="de-DE" dirty="0"/>
              <a:t> </a:t>
            </a:r>
            <a:r>
              <a:rPr lang="de-CH" altLang="de-DE" dirty="0" err="1"/>
              <a:t>représentation</a:t>
            </a:r>
            <a:r>
              <a:rPr lang="de-CH" altLang="de-DE" dirty="0"/>
              <a:t> </a:t>
            </a:r>
            <a:r>
              <a:rPr lang="de-CH" altLang="de-DE" dirty="0" err="1"/>
              <a:t>minutieuse</a:t>
            </a:r>
            <a:r>
              <a:rPr lang="de-CH" altLang="de-DE" dirty="0"/>
              <a:t> et </a:t>
            </a:r>
            <a:r>
              <a:rPr lang="de-CH" altLang="de-DE" dirty="0" err="1"/>
              <a:t>réduite</a:t>
            </a:r>
            <a:r>
              <a:rPr lang="de-CH" altLang="de-DE" dirty="0"/>
              <a:t> </a:t>
            </a:r>
            <a:r>
              <a:rPr lang="de-CH" altLang="de-DE" dirty="0" err="1"/>
              <a:t>d’une</a:t>
            </a:r>
            <a:r>
              <a:rPr lang="de-CH" altLang="de-DE" dirty="0"/>
              <a:t> </a:t>
            </a:r>
            <a:r>
              <a:rPr lang="de-CH" altLang="de-DE" dirty="0" err="1"/>
              <a:t>partie</a:t>
            </a:r>
            <a:r>
              <a:rPr lang="de-CH" altLang="de-DE" dirty="0"/>
              <a:t> du </a:t>
            </a:r>
            <a:r>
              <a:rPr lang="de-CH" altLang="de-DE" dirty="0" err="1"/>
              <a:t>globe</a:t>
            </a:r>
            <a:r>
              <a:rPr lang="de-CH" altLang="de-DE" dirty="0"/>
              <a:t> </a:t>
            </a:r>
            <a:r>
              <a:rPr lang="de-CH" altLang="de-DE" dirty="0" err="1"/>
              <a:t>terrestre</a:t>
            </a:r>
            <a:r>
              <a:rPr lang="de-CH" altLang="de-DE" dirty="0"/>
              <a:t> </a:t>
            </a:r>
            <a:r>
              <a:rPr lang="de-CH" altLang="de-DE" dirty="0" err="1"/>
              <a:t>complété</a:t>
            </a:r>
            <a:r>
              <a:rPr lang="de-CH" altLang="de-DE" dirty="0"/>
              <a:t> par des </a:t>
            </a:r>
            <a:r>
              <a:rPr lang="de-CH" altLang="de-DE" dirty="0" err="1"/>
              <a:t>symboles</a:t>
            </a:r>
            <a:endParaRPr lang="de-CH" altLang="de-DE" dirty="0"/>
          </a:p>
          <a:p>
            <a:pPr fontAlgn="auto">
              <a:spcAft>
                <a:spcPts val="0"/>
              </a:spcAft>
            </a:pPr>
            <a:endParaRPr lang="de-CH" altLang="de-DE" dirty="0"/>
          </a:p>
        </p:txBody>
      </p:sp>
      <p:sp>
        <p:nvSpPr>
          <p:cNvPr id="6" name="Rectangle 4">
            <a:extLst>
              <a:ext uri="{FF2B5EF4-FFF2-40B4-BE49-F238E27FC236}">
                <a16:creationId xmlns:a16="http://schemas.microsoft.com/office/drawing/2014/main" id="{D392FDF6-A712-A852-CF4F-1439ACA4214F}"/>
              </a:ext>
            </a:extLst>
          </p:cNvPr>
          <p:cNvSpPr>
            <a:spLocks noChangeArrowheads="1"/>
          </p:cNvSpPr>
          <p:nvPr/>
        </p:nvSpPr>
        <p:spPr bwMode="auto">
          <a:xfrm>
            <a:off x="381201" y="1685457"/>
            <a:ext cx="4191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endParaRPr lang="de-DE" altLang="de-DE" sz="2200"/>
          </a:p>
        </p:txBody>
      </p:sp>
      <p:pic>
        <p:nvPicPr>
          <p:cNvPr id="7" name="Picture 5" descr="leuk_025_foto_01a">
            <a:extLst>
              <a:ext uri="{FF2B5EF4-FFF2-40B4-BE49-F238E27FC236}">
                <a16:creationId xmlns:a16="http://schemas.microsoft.com/office/drawing/2014/main" id="{B28428FE-5303-1082-2DDC-E8D5A3BE3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64" y="1460967"/>
            <a:ext cx="5257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87CDE75E-1128-2B58-378F-2A0D18B600E3}"/>
              </a:ext>
            </a:extLst>
          </p:cNvPr>
          <p:cNvSpPr>
            <a:spLocks noChangeArrowheads="1"/>
          </p:cNvSpPr>
          <p:nvPr/>
        </p:nvSpPr>
        <p:spPr bwMode="auto">
          <a:xfrm>
            <a:off x="6096000" y="1437938"/>
            <a:ext cx="3322256"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buNone/>
            </a:pPr>
            <a:r>
              <a:rPr lang="de-DE" altLang="de-DE" sz="1800" dirty="0"/>
              <a:t>Image </a:t>
            </a:r>
            <a:r>
              <a:rPr lang="fr-CH" altLang="de-DE" sz="1800" dirty="0"/>
              <a:t>satellite </a:t>
            </a:r>
            <a:r>
              <a:rPr lang="fr-CH" altLang="de-DE" sz="1800" dirty="0" err="1"/>
              <a:t>Loèche</a:t>
            </a:r>
            <a:r>
              <a:rPr lang="fr-CH" altLang="de-DE" sz="1800" dirty="0"/>
              <a:t> (</a:t>
            </a:r>
            <a:r>
              <a:rPr lang="de-DE" altLang="de-DE" sz="1800" dirty="0" err="1"/>
              <a:t>Valais</a:t>
            </a:r>
            <a:r>
              <a:rPr lang="de-DE" altLang="de-DE" sz="1800" dirty="0"/>
              <a:t>)</a:t>
            </a:r>
          </a:p>
          <a:p>
            <a:pPr eaLnBrk="1" hangingPunct="1">
              <a:buFontTx/>
              <a:buNone/>
            </a:pPr>
            <a:endParaRPr lang="de-DE" altLang="de-DE" sz="1800" dirty="0"/>
          </a:p>
        </p:txBody>
      </p:sp>
      <p:pic>
        <p:nvPicPr>
          <p:cNvPr id="9" name="Picture 7" descr="leuk_025_karte_01a">
            <a:extLst>
              <a:ext uri="{FF2B5EF4-FFF2-40B4-BE49-F238E27FC236}">
                <a16:creationId xmlns:a16="http://schemas.microsoft.com/office/drawing/2014/main" id="{7015A621-9A71-9896-7986-BC045169A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51" y="4131795"/>
            <a:ext cx="51847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575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983B086-1287-2C6C-01C8-FF6CEE7969F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5657686A-D9E0-F1A7-2716-1F572D38073E}"/>
              </a:ext>
            </a:extLst>
          </p:cNvPr>
          <p:cNvSpPr>
            <a:spLocks noGrp="1"/>
          </p:cNvSpPr>
          <p:nvPr>
            <p:ph type="sldNum" sz="quarter" idx="12"/>
          </p:nvPr>
        </p:nvSpPr>
        <p:spPr/>
        <p:txBody>
          <a:bodyPr/>
          <a:lstStyle/>
          <a:p>
            <a:pPr>
              <a:defRPr/>
            </a:pPr>
            <a:fld id="{B99F2807-602A-47D3-9714-670AD5065F2C}" type="slidenum">
              <a:rPr lang="de-CH" smtClean="0"/>
              <a:pPr>
                <a:defRPr/>
              </a:pPr>
              <a:t>40</a:t>
            </a:fld>
            <a:endParaRPr lang="de-CH" dirty="0"/>
          </a:p>
        </p:txBody>
      </p:sp>
      <p:sp>
        <p:nvSpPr>
          <p:cNvPr id="4" name="Rectangle 2">
            <a:extLst>
              <a:ext uri="{FF2B5EF4-FFF2-40B4-BE49-F238E27FC236}">
                <a16:creationId xmlns:a16="http://schemas.microsoft.com/office/drawing/2014/main" id="{473A0E92-A16C-5446-3229-C813A3803574}"/>
              </a:ext>
            </a:extLst>
          </p:cNvPr>
          <p:cNvSpPr>
            <a:spLocks noChangeArrowheads="1"/>
          </p:cNvSpPr>
          <p:nvPr/>
        </p:nvSpPr>
        <p:spPr bwMode="auto">
          <a:xfrm rot="16200000">
            <a:off x="7885199" y="3333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2B7EB071-BF97-F68C-84FE-952A4CC7288D}"/>
              </a:ext>
            </a:extLst>
          </p:cNvPr>
          <p:cNvSpPr>
            <a:spLocks noChangeArrowheads="1"/>
          </p:cNvSpPr>
          <p:nvPr/>
        </p:nvSpPr>
        <p:spPr bwMode="auto">
          <a:xfrm rot="16200000">
            <a:off x="7351799" y="21129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099_00_Camping">
            <a:extLst>
              <a:ext uri="{FF2B5EF4-FFF2-40B4-BE49-F238E27FC236}">
                <a16:creationId xmlns:a16="http://schemas.microsoft.com/office/drawing/2014/main" id="{9364BEAE-D1E5-C227-191E-D59F4EDE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412" y="462756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099_01_Camping">
            <a:extLst>
              <a:ext uri="{FF2B5EF4-FFF2-40B4-BE49-F238E27FC236}">
                <a16:creationId xmlns:a16="http://schemas.microsoft.com/office/drawing/2014/main" id="{5E8F240B-4D96-451B-F7A1-536FE5023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099_00_Camping">
            <a:extLst>
              <a:ext uri="{FF2B5EF4-FFF2-40B4-BE49-F238E27FC236}">
                <a16:creationId xmlns:a16="http://schemas.microsoft.com/office/drawing/2014/main" id="{437B1F6B-7174-9190-8369-9D3909B6A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78447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F583F462-4BC2-C962-578D-30C26E5B01FC}"/>
              </a:ext>
            </a:extLst>
          </p:cNvPr>
          <p:cNvSpPr>
            <a:spLocks noGrp="1"/>
          </p:cNvSpPr>
          <p:nvPr>
            <p:ph type="title"/>
          </p:nvPr>
        </p:nvSpPr>
        <p:spPr>
          <a:xfrm>
            <a:off x="407368" y="336317"/>
            <a:ext cx="7461250" cy="557213"/>
          </a:xfrm>
        </p:spPr>
        <p:txBody>
          <a:bodyPr/>
          <a:lstStyle/>
          <a:p>
            <a:r>
              <a:rPr lang="de-CH" altLang="de-DE" dirty="0"/>
              <a:t>Place de </a:t>
            </a:r>
            <a:r>
              <a:rPr lang="de-CH" altLang="de-DE" dirty="0" err="1"/>
              <a:t>camping</a:t>
            </a:r>
            <a:endParaRPr lang="de-CH" altLang="de-DE" dirty="0"/>
          </a:p>
        </p:txBody>
      </p:sp>
      <p:sp>
        <p:nvSpPr>
          <p:cNvPr id="22" name="Rectangle 5">
            <a:extLst>
              <a:ext uri="{FF2B5EF4-FFF2-40B4-BE49-F238E27FC236}">
                <a16:creationId xmlns:a16="http://schemas.microsoft.com/office/drawing/2014/main" id="{5258E5A6-CAA2-E893-1A4B-BA887DC8AEE5}"/>
              </a:ext>
            </a:extLst>
          </p:cNvPr>
          <p:cNvSpPr txBox="1">
            <a:spLocks noChangeArrowheads="1"/>
          </p:cNvSpPr>
          <p:nvPr/>
        </p:nvSpPr>
        <p:spPr bwMode="auto">
          <a:xfrm>
            <a:off x="1782849" y="5203825"/>
            <a:ext cx="5256213"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Installation public pour tente et campingcar avec des aménagement fixe (WC, Kiosk, etc.).</a:t>
            </a:r>
          </a:p>
        </p:txBody>
      </p:sp>
      <p:pic>
        <p:nvPicPr>
          <p:cNvPr id="23" name="Picture 9" descr="Knopf_blau">
            <a:extLst>
              <a:ext uri="{FF2B5EF4-FFF2-40B4-BE49-F238E27FC236}">
                <a16:creationId xmlns:a16="http://schemas.microsoft.com/office/drawing/2014/main" id="{337317BC-2C3F-D395-A136-90F86028FF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144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062F8E44-FD4C-CEFA-3DD3-77106184F8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033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7C645E0E-D2E3-09C9-4AAA-F99DA9B6C5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89071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A368E750-633F-8F13-CBDD-E02F5819D064}"/>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23603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B3C4CFE-057E-B79E-9F67-E2B46FB2A89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D4B211D-7317-D548-4D45-77DA9AF8E454}"/>
              </a:ext>
            </a:extLst>
          </p:cNvPr>
          <p:cNvSpPr>
            <a:spLocks noGrp="1"/>
          </p:cNvSpPr>
          <p:nvPr>
            <p:ph type="sldNum" sz="quarter" idx="12"/>
          </p:nvPr>
        </p:nvSpPr>
        <p:spPr/>
        <p:txBody>
          <a:bodyPr/>
          <a:lstStyle/>
          <a:p>
            <a:pPr>
              <a:defRPr/>
            </a:pPr>
            <a:fld id="{B99F2807-602A-47D3-9714-670AD5065F2C}" type="slidenum">
              <a:rPr lang="de-CH" smtClean="0"/>
              <a:pPr>
                <a:defRPr/>
              </a:pPr>
              <a:t>41</a:t>
            </a:fld>
            <a:endParaRPr lang="de-CH" dirty="0"/>
          </a:p>
        </p:txBody>
      </p:sp>
      <p:sp>
        <p:nvSpPr>
          <p:cNvPr id="4" name="Rectangle 2">
            <a:extLst>
              <a:ext uri="{FF2B5EF4-FFF2-40B4-BE49-F238E27FC236}">
                <a16:creationId xmlns:a16="http://schemas.microsoft.com/office/drawing/2014/main" id="{D1CECF8E-4C79-77DD-6580-5E5DA743F80D}"/>
              </a:ext>
            </a:extLst>
          </p:cNvPr>
          <p:cNvSpPr>
            <a:spLocks noChangeArrowheads="1"/>
          </p:cNvSpPr>
          <p:nvPr/>
        </p:nvSpPr>
        <p:spPr bwMode="auto">
          <a:xfrm rot="16200000">
            <a:off x="7885199" y="3460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D46FE04B-E9B3-4CA6-3E33-BF7E09EC2EB3}"/>
              </a:ext>
            </a:extLst>
          </p:cNvPr>
          <p:cNvSpPr>
            <a:spLocks noChangeArrowheads="1"/>
          </p:cNvSpPr>
          <p:nvPr/>
        </p:nvSpPr>
        <p:spPr bwMode="auto">
          <a:xfrm rot="16200000">
            <a:off x="7351799" y="21256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103_00_Sportanlage">
            <a:extLst>
              <a:ext uri="{FF2B5EF4-FFF2-40B4-BE49-F238E27FC236}">
                <a16:creationId xmlns:a16="http://schemas.microsoft.com/office/drawing/2014/main" id="{5DF5767B-4F74-4886-D734-3293B720D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974" y="464026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03_00_Sportanlage">
            <a:extLst>
              <a:ext uri="{FF2B5EF4-FFF2-40B4-BE49-F238E27FC236}">
                <a16:creationId xmlns:a16="http://schemas.microsoft.com/office/drawing/2014/main" id="{EAF20122-683E-CED7-DFC6-2F02C0D20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99"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103_00_Sportstadion">
            <a:extLst>
              <a:ext uri="{FF2B5EF4-FFF2-40B4-BE49-F238E27FC236}">
                <a16:creationId xmlns:a16="http://schemas.microsoft.com/office/drawing/2014/main" id="{7A2C6D48-C8CB-3B33-A90A-67E1F9FEB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524" y="279717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Knopf_rot">
            <a:extLst>
              <a:ext uri="{FF2B5EF4-FFF2-40B4-BE49-F238E27FC236}">
                <a16:creationId xmlns:a16="http://schemas.microsoft.com/office/drawing/2014/main" id="{562436E2-DE4E-7D62-4BE8-5643B26E87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5574" y="190341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F00A516D-3510-9FE5-8D1B-EF6618F286B7}"/>
              </a:ext>
            </a:extLst>
          </p:cNvPr>
          <p:cNvSpPr>
            <a:spLocks noGrp="1"/>
          </p:cNvSpPr>
          <p:nvPr>
            <p:ph type="title"/>
          </p:nvPr>
        </p:nvSpPr>
        <p:spPr>
          <a:xfrm>
            <a:off x="407368" y="367974"/>
            <a:ext cx="7461250" cy="557213"/>
          </a:xfrm>
        </p:spPr>
        <p:txBody>
          <a:bodyPr/>
          <a:lstStyle/>
          <a:p>
            <a:r>
              <a:rPr lang="de-CH" altLang="de-DE" dirty="0"/>
              <a:t>Terrain de </a:t>
            </a:r>
            <a:r>
              <a:rPr lang="de-CH" altLang="de-DE" dirty="0" err="1"/>
              <a:t>sport</a:t>
            </a:r>
            <a:endParaRPr lang="de-CH" altLang="de-DE" dirty="0"/>
          </a:p>
        </p:txBody>
      </p:sp>
      <p:sp>
        <p:nvSpPr>
          <p:cNvPr id="23" name="Rectangle 5">
            <a:extLst>
              <a:ext uri="{FF2B5EF4-FFF2-40B4-BE49-F238E27FC236}">
                <a16:creationId xmlns:a16="http://schemas.microsoft.com/office/drawing/2014/main" id="{4F7D61EC-5A15-ED7A-FFDD-D25EE8FFB4F4}"/>
              </a:ext>
            </a:extLst>
          </p:cNvPr>
          <p:cNvSpPr txBox="1">
            <a:spLocks noChangeArrowheads="1"/>
          </p:cNvSpPr>
          <p:nvPr/>
        </p:nvSpPr>
        <p:spPr bwMode="auto">
          <a:xfrm>
            <a:off x="1782849" y="5432425"/>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Stade d‘athlétisme extérieur avec piste de course (et éventuellement des tribunes).</a:t>
            </a:r>
          </a:p>
        </p:txBody>
      </p:sp>
      <p:pic>
        <p:nvPicPr>
          <p:cNvPr id="24" name="Picture 9" descr="Knopf_blau">
            <a:extLst>
              <a:ext uri="{FF2B5EF4-FFF2-40B4-BE49-F238E27FC236}">
                <a16:creationId xmlns:a16="http://schemas.microsoft.com/office/drawing/2014/main" id="{52F1FFFF-2EB9-6D87-94CF-3C7ACEFADF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2399" y="13271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Knopf_blau">
            <a:extLst>
              <a:ext uri="{FF2B5EF4-FFF2-40B4-BE49-F238E27FC236}">
                <a16:creationId xmlns:a16="http://schemas.microsoft.com/office/drawing/2014/main" id="{51464892-7673-E753-0C4B-922CF6DB5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2399" y="16160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F46910E1-B17A-8525-3C0F-72BAE4BECE0E}"/>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225516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5FAB8C-0E0B-001D-89BC-01777F68F93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0CE4AB7-DB52-5C7D-9486-53CA8CD3D763}"/>
              </a:ext>
            </a:extLst>
          </p:cNvPr>
          <p:cNvSpPr>
            <a:spLocks noGrp="1"/>
          </p:cNvSpPr>
          <p:nvPr>
            <p:ph type="sldNum" sz="quarter" idx="12"/>
          </p:nvPr>
        </p:nvSpPr>
        <p:spPr/>
        <p:txBody>
          <a:bodyPr/>
          <a:lstStyle/>
          <a:p>
            <a:pPr>
              <a:defRPr/>
            </a:pPr>
            <a:fld id="{B99F2807-602A-47D3-9714-670AD5065F2C}" type="slidenum">
              <a:rPr lang="de-CH" smtClean="0"/>
              <a:pPr>
                <a:defRPr/>
              </a:pPr>
              <a:t>42</a:t>
            </a:fld>
            <a:endParaRPr lang="de-CH" dirty="0"/>
          </a:p>
        </p:txBody>
      </p:sp>
      <p:sp>
        <p:nvSpPr>
          <p:cNvPr id="4" name="Rectangle 2">
            <a:extLst>
              <a:ext uri="{FF2B5EF4-FFF2-40B4-BE49-F238E27FC236}">
                <a16:creationId xmlns:a16="http://schemas.microsoft.com/office/drawing/2014/main" id="{64FA20E6-94CB-E154-6748-DC3ADFE29DCA}"/>
              </a:ext>
            </a:extLst>
          </p:cNvPr>
          <p:cNvSpPr>
            <a:spLocks noChangeArrowheads="1"/>
          </p:cNvSpPr>
          <p:nvPr/>
        </p:nvSpPr>
        <p:spPr bwMode="auto">
          <a:xfrm rot="16200000">
            <a:off x="7955049" y="3333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4BC2847F-9FF6-4E96-674F-A9CC016E9BC9}"/>
              </a:ext>
            </a:extLst>
          </p:cNvPr>
          <p:cNvSpPr>
            <a:spLocks noChangeArrowheads="1"/>
          </p:cNvSpPr>
          <p:nvPr/>
        </p:nvSpPr>
        <p:spPr bwMode="auto">
          <a:xfrm rot="16200000">
            <a:off x="7421649" y="21129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6" name="Picture 6" descr="104_00_Schiesssatnd">
            <a:extLst>
              <a:ext uri="{FF2B5EF4-FFF2-40B4-BE49-F238E27FC236}">
                <a16:creationId xmlns:a16="http://schemas.microsoft.com/office/drawing/2014/main" id="{9FB57055-6EC4-EC05-09FA-566C52949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824" y="462756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105_Scheissstand">
            <a:extLst>
              <a:ext uri="{FF2B5EF4-FFF2-40B4-BE49-F238E27FC236}">
                <a16:creationId xmlns:a16="http://schemas.microsoft.com/office/drawing/2014/main" id="{C4468E2D-1782-3352-6767-10BDD9BEA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104_00_Schiessstand">
            <a:extLst>
              <a:ext uri="{FF2B5EF4-FFF2-40B4-BE49-F238E27FC236}">
                <a16:creationId xmlns:a16="http://schemas.microsoft.com/office/drawing/2014/main" id="{6C122EA2-76D3-F7A0-D187-7BBE23E4A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374" y="278447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a:extLst>
              <a:ext uri="{FF2B5EF4-FFF2-40B4-BE49-F238E27FC236}">
                <a16:creationId xmlns:a16="http://schemas.microsoft.com/office/drawing/2014/main" id="{68245AD3-DF56-B527-8139-D9787283FCF6}"/>
              </a:ext>
            </a:extLst>
          </p:cNvPr>
          <p:cNvSpPr>
            <a:spLocks noGrp="1"/>
          </p:cNvSpPr>
          <p:nvPr>
            <p:ph type="title"/>
          </p:nvPr>
        </p:nvSpPr>
        <p:spPr>
          <a:xfrm>
            <a:off x="407368" y="307649"/>
            <a:ext cx="7461250" cy="485775"/>
          </a:xfrm>
        </p:spPr>
        <p:txBody>
          <a:bodyPr/>
          <a:lstStyle/>
          <a:p>
            <a:r>
              <a:rPr lang="de-CH" altLang="de-DE" dirty="0"/>
              <a:t>Stand de </a:t>
            </a:r>
            <a:r>
              <a:rPr lang="de-CH" altLang="de-DE" dirty="0" err="1"/>
              <a:t>tir</a:t>
            </a:r>
            <a:endParaRPr lang="de-CH" altLang="de-DE" dirty="0"/>
          </a:p>
        </p:txBody>
      </p:sp>
      <p:sp>
        <p:nvSpPr>
          <p:cNvPr id="21" name="Rectangle 5">
            <a:extLst>
              <a:ext uri="{FF2B5EF4-FFF2-40B4-BE49-F238E27FC236}">
                <a16:creationId xmlns:a16="http://schemas.microsoft.com/office/drawing/2014/main" id="{C81ADA86-D6D9-39FB-B4C9-90D2BE3D777C}"/>
              </a:ext>
            </a:extLst>
          </p:cNvPr>
          <p:cNvSpPr txBox="1">
            <a:spLocks noChangeArrowheads="1"/>
          </p:cNvSpPr>
          <p:nvPr/>
        </p:nvSpPr>
        <p:spPr bwMode="auto">
          <a:xfrm>
            <a:off x="1852699" y="5203825"/>
            <a:ext cx="5184775"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Instalation pour tirer à 300m avec une maison et des cibles.</a:t>
            </a:r>
          </a:p>
          <a:p>
            <a:pPr eaLnBrk="1" hangingPunct="1">
              <a:buFontTx/>
              <a:buNone/>
            </a:pPr>
            <a:r>
              <a:rPr lang="de-DE" altLang="de-DE" sz="1600"/>
              <a:t>(1:25'000 aussi 50m)</a:t>
            </a:r>
          </a:p>
        </p:txBody>
      </p:sp>
      <p:pic>
        <p:nvPicPr>
          <p:cNvPr id="22" name="Picture 9" descr="Knopf_blau">
            <a:extLst>
              <a:ext uri="{FF2B5EF4-FFF2-40B4-BE49-F238E27FC236}">
                <a16:creationId xmlns:a16="http://schemas.microsoft.com/office/drawing/2014/main" id="{1C2E97AC-014B-ABE1-7CB1-6A6A0A66B8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2249" y="13144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Knopf_blau">
            <a:extLst>
              <a:ext uri="{FF2B5EF4-FFF2-40B4-BE49-F238E27FC236}">
                <a16:creationId xmlns:a16="http://schemas.microsoft.com/office/drawing/2014/main" id="{9EA5C234-F708-9771-4454-4A8C2F5DBF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2249" y="16033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94140489-49F0-6D2F-1AD3-334BC75D3D99}"/>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Franklin Gothic Book" panose="020B0503020102020204" pitchFamily="34" charset="0"/>
                <a:cs typeface="+mn-cs"/>
              </a:rPr>
              <a:t>Object</a:t>
            </a:r>
            <a:r>
              <a:rPr lang="de-DE" altLang="de-DE" sz="2000" b="1" dirty="0">
                <a:solidFill>
                  <a:srgbClr val="C0C0C0"/>
                </a:solidFill>
                <a:latin typeface="Franklin Gothic Book" panose="020B0503020102020204" pitchFamily="34" charset="0"/>
                <a:cs typeface="+mn-cs"/>
              </a:rPr>
              <a:t> </a:t>
            </a:r>
            <a:r>
              <a:rPr lang="de-DE" altLang="de-DE" sz="2000" b="1" dirty="0" err="1">
                <a:solidFill>
                  <a:srgbClr val="C0C0C0"/>
                </a:solidFill>
                <a:latin typeface="Franklin Gothic Book" panose="020B0503020102020204" pitchFamily="34" charset="0"/>
                <a:cs typeface="+mn-cs"/>
              </a:rPr>
              <a:t>individuel</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16352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9"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94D556-A3BC-6209-65C3-C1ACDEA2EAD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3F63482-27E8-BBE5-F032-FB1608565222}"/>
              </a:ext>
            </a:extLst>
          </p:cNvPr>
          <p:cNvSpPr>
            <a:spLocks noGrp="1"/>
          </p:cNvSpPr>
          <p:nvPr>
            <p:ph type="sldNum" sz="quarter" idx="12"/>
          </p:nvPr>
        </p:nvSpPr>
        <p:spPr/>
        <p:txBody>
          <a:bodyPr/>
          <a:lstStyle/>
          <a:p>
            <a:pPr>
              <a:defRPr/>
            </a:pPr>
            <a:fld id="{B99F2807-602A-47D3-9714-670AD5065F2C}" type="slidenum">
              <a:rPr lang="de-CH" smtClean="0"/>
              <a:pPr>
                <a:defRPr/>
              </a:pPr>
              <a:t>43</a:t>
            </a:fld>
            <a:endParaRPr lang="de-CH" dirty="0"/>
          </a:p>
        </p:txBody>
      </p:sp>
      <p:sp>
        <p:nvSpPr>
          <p:cNvPr id="4" name="Rectangle 2">
            <a:extLst>
              <a:ext uri="{FF2B5EF4-FFF2-40B4-BE49-F238E27FC236}">
                <a16:creationId xmlns:a16="http://schemas.microsoft.com/office/drawing/2014/main" id="{369DFC5B-0FC5-1656-24F4-CEF6F1459EAE}"/>
              </a:ext>
            </a:extLst>
          </p:cNvPr>
          <p:cNvSpPr>
            <a:spLocks noChangeArrowheads="1"/>
          </p:cNvSpPr>
          <p:nvPr/>
        </p:nvSpPr>
        <p:spPr bwMode="auto">
          <a:xfrm rot="16200000">
            <a:off x="7878849"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F5C6E1F5-00C0-43E2-17A8-7C1C0ABBA410}"/>
              </a:ext>
            </a:extLst>
          </p:cNvPr>
          <p:cNvSpPr>
            <a:spLocks noChangeArrowheads="1"/>
          </p:cNvSpPr>
          <p:nvPr/>
        </p:nvSpPr>
        <p:spPr bwMode="auto">
          <a:xfrm rot="16200000">
            <a:off x="7345449"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112_01_Triangulationspunkte">
            <a:extLst>
              <a:ext uri="{FF2B5EF4-FFF2-40B4-BE49-F238E27FC236}">
                <a16:creationId xmlns:a16="http://schemas.microsoft.com/office/drawing/2014/main" id="{573084BA-4F29-7273-6078-C72F57988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99" y="1628775"/>
            <a:ext cx="53943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12_00_Triangulationspunkt">
            <a:extLst>
              <a:ext uri="{FF2B5EF4-FFF2-40B4-BE49-F238E27FC236}">
                <a16:creationId xmlns:a16="http://schemas.microsoft.com/office/drawing/2014/main" id="{E1325558-E5B1-1120-84A2-F80EA6804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174" y="279876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Knopf_rot">
            <a:extLst>
              <a:ext uri="{FF2B5EF4-FFF2-40B4-BE49-F238E27FC236}">
                <a16:creationId xmlns:a16="http://schemas.microsoft.com/office/drawing/2014/main" id="{7470D92F-2165-E41D-1C2C-0DC7C143B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9224"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112_00__Trinangulation Niesen">
            <a:extLst>
              <a:ext uri="{FF2B5EF4-FFF2-40B4-BE49-F238E27FC236}">
                <a16:creationId xmlns:a16="http://schemas.microsoft.com/office/drawing/2014/main" id="{BF7EBFBE-67F0-3A0E-F993-47E70B0D1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624"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E4D82E00-129F-649A-4885-60935D7A4467}"/>
              </a:ext>
            </a:extLst>
          </p:cNvPr>
          <p:cNvSpPr>
            <a:spLocks noGrp="1"/>
          </p:cNvSpPr>
          <p:nvPr>
            <p:ph type="title"/>
          </p:nvPr>
        </p:nvSpPr>
        <p:spPr>
          <a:xfrm>
            <a:off x="407368" y="314792"/>
            <a:ext cx="7461250" cy="485775"/>
          </a:xfrm>
        </p:spPr>
        <p:txBody>
          <a:bodyPr/>
          <a:lstStyle/>
          <a:p>
            <a:r>
              <a:rPr lang="de-CH" altLang="de-DE" dirty="0"/>
              <a:t>Points de </a:t>
            </a:r>
            <a:r>
              <a:rPr lang="de-CH" altLang="de-DE" dirty="0" err="1"/>
              <a:t>triangulation</a:t>
            </a:r>
            <a:endParaRPr lang="de-CH" altLang="de-DE" dirty="0"/>
          </a:p>
        </p:txBody>
      </p:sp>
      <p:sp>
        <p:nvSpPr>
          <p:cNvPr id="23" name="Rectangle 5">
            <a:extLst>
              <a:ext uri="{FF2B5EF4-FFF2-40B4-BE49-F238E27FC236}">
                <a16:creationId xmlns:a16="http://schemas.microsoft.com/office/drawing/2014/main" id="{C229B0ED-9620-FF06-54B7-273769E95E6D}"/>
              </a:ext>
            </a:extLst>
          </p:cNvPr>
          <p:cNvSpPr txBox="1">
            <a:spLocks noChangeArrowheads="1"/>
          </p:cNvSpPr>
          <p:nvPr/>
        </p:nvSpPr>
        <p:spPr bwMode="auto">
          <a:xfrm>
            <a:off x="1776499" y="5218112"/>
            <a:ext cx="51847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Points de triangulation 1er – 3e ordre; points important de la mesusration du pays (1:100'000 seulement avec des pyramides).</a:t>
            </a:r>
          </a:p>
        </p:txBody>
      </p:sp>
      <p:pic>
        <p:nvPicPr>
          <p:cNvPr id="24" name="Picture 9" descr="Knopf_blau">
            <a:extLst>
              <a:ext uri="{FF2B5EF4-FFF2-40B4-BE49-F238E27FC236}">
                <a16:creationId xmlns:a16="http://schemas.microsoft.com/office/drawing/2014/main" id="{788592A8-EDB4-B2AD-F956-5D913553FB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6049"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Knopf_blau">
            <a:extLst>
              <a:ext uri="{FF2B5EF4-FFF2-40B4-BE49-F238E27FC236}">
                <a16:creationId xmlns:a16="http://schemas.microsoft.com/office/drawing/2014/main" id="{11E887BC-2C34-8C6C-FE5B-E71776CB93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6049"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1E5E2BE8-6FFF-5114-6552-D0B330BCE0FC}"/>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Points </a:t>
            </a:r>
            <a:r>
              <a:rPr lang="de-DE" altLang="de-DE" sz="2000" b="1" dirty="0" err="1">
                <a:solidFill>
                  <a:srgbClr val="C0C0C0"/>
                </a:solidFill>
                <a:latin typeface="Franklin Gothic Book" panose="020B0503020102020204" pitchFamily="34" charset="0"/>
                <a:cs typeface="+mn-cs"/>
              </a:rPr>
              <a:t>trigonométriques</a:t>
            </a:r>
            <a:endParaRPr lang="de-DE" altLang="de-DE" sz="2000" b="1" dirty="0">
              <a:solidFill>
                <a:srgbClr val="C0C0C0"/>
              </a:solidFill>
              <a:latin typeface="Franklin Gothic Book" panose="020B0503020102020204" pitchFamily="34" charset="0"/>
              <a:cs typeface="+mn-cs"/>
            </a:endParaRPr>
          </a:p>
        </p:txBody>
      </p:sp>
    </p:spTree>
    <p:extLst>
      <p:ext uri="{BB962C8B-B14F-4D97-AF65-F5344CB8AC3E}">
        <p14:creationId xmlns:p14="http://schemas.microsoft.com/office/powerpoint/2010/main" val="384984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5B7BF9-7864-3417-110F-4824C7C08A8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A36FDBC-A257-2509-D6F8-0D2E512CB599}"/>
              </a:ext>
            </a:extLst>
          </p:cNvPr>
          <p:cNvSpPr>
            <a:spLocks noGrp="1"/>
          </p:cNvSpPr>
          <p:nvPr>
            <p:ph type="sldNum" sz="quarter" idx="12"/>
          </p:nvPr>
        </p:nvSpPr>
        <p:spPr/>
        <p:txBody>
          <a:bodyPr/>
          <a:lstStyle/>
          <a:p>
            <a:pPr>
              <a:defRPr/>
            </a:pPr>
            <a:fld id="{B99F2807-602A-47D3-9714-670AD5065F2C}" type="slidenum">
              <a:rPr lang="de-CH" smtClean="0"/>
              <a:pPr>
                <a:defRPr/>
              </a:pPr>
              <a:t>44</a:t>
            </a:fld>
            <a:endParaRPr lang="de-CH" dirty="0"/>
          </a:p>
        </p:txBody>
      </p:sp>
      <p:sp>
        <p:nvSpPr>
          <p:cNvPr id="4" name="Rectangle 2">
            <a:extLst>
              <a:ext uri="{FF2B5EF4-FFF2-40B4-BE49-F238E27FC236}">
                <a16:creationId xmlns:a16="http://schemas.microsoft.com/office/drawing/2014/main" id="{902CE5F8-72A5-D6F1-C5C5-72A0C50C0BC1}"/>
              </a:ext>
            </a:extLst>
          </p:cNvPr>
          <p:cNvSpPr>
            <a:spLocks noChangeArrowheads="1"/>
          </p:cNvSpPr>
          <p:nvPr/>
        </p:nvSpPr>
        <p:spPr bwMode="auto">
          <a:xfrm rot="16200000">
            <a:off x="7753436" y="35401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F539215A-6F4D-5C6B-7A2C-591C66F2DCC1}"/>
              </a:ext>
            </a:extLst>
          </p:cNvPr>
          <p:cNvSpPr>
            <a:spLocks noChangeArrowheads="1"/>
          </p:cNvSpPr>
          <p:nvPr/>
        </p:nvSpPr>
        <p:spPr bwMode="auto">
          <a:xfrm rot="16200000">
            <a:off x="7220036" y="21336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6" name="Picture 6" descr="117_00_geschlossener waldrand">
            <a:extLst>
              <a:ext uri="{FF2B5EF4-FFF2-40B4-BE49-F238E27FC236}">
                <a16:creationId xmlns:a16="http://schemas.microsoft.com/office/drawing/2014/main" id="{A64886A9-19EB-CDEB-C8C2-5DD01FA1B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99" y="1628775"/>
            <a:ext cx="53816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117_00_Waldgrenze">
            <a:extLst>
              <a:ext uri="{FF2B5EF4-FFF2-40B4-BE49-F238E27FC236}">
                <a16:creationId xmlns:a16="http://schemas.microsoft.com/office/drawing/2014/main" id="{74ABDE92-7324-8B97-E598-93AB4B996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211" y="464820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117_00_Wald">
            <a:extLst>
              <a:ext uri="{FF2B5EF4-FFF2-40B4-BE49-F238E27FC236}">
                <a16:creationId xmlns:a16="http://schemas.microsoft.com/office/drawing/2014/main" id="{3198D675-18A7-F0BC-107C-863925829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761" y="280511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a:extLst>
              <a:ext uri="{FF2B5EF4-FFF2-40B4-BE49-F238E27FC236}">
                <a16:creationId xmlns:a16="http://schemas.microsoft.com/office/drawing/2014/main" id="{76A67751-5852-CC7F-13C3-15CC57460895}"/>
              </a:ext>
            </a:extLst>
          </p:cNvPr>
          <p:cNvSpPr>
            <a:spLocks noGrp="1"/>
          </p:cNvSpPr>
          <p:nvPr>
            <p:ph type="title"/>
          </p:nvPr>
        </p:nvSpPr>
        <p:spPr>
          <a:xfrm>
            <a:off x="407368" y="332656"/>
            <a:ext cx="7461250" cy="628650"/>
          </a:xfrm>
        </p:spPr>
        <p:txBody>
          <a:bodyPr/>
          <a:lstStyle/>
          <a:p>
            <a:r>
              <a:rPr lang="fr-CH" altLang="de-DE" dirty="0"/>
              <a:t>forêt, lisière de forêt</a:t>
            </a:r>
          </a:p>
        </p:txBody>
      </p:sp>
      <p:pic>
        <p:nvPicPr>
          <p:cNvPr id="21" name="Picture 9" descr="Knopf_blau">
            <a:extLst>
              <a:ext uri="{FF2B5EF4-FFF2-40B4-BE49-F238E27FC236}">
                <a16:creationId xmlns:a16="http://schemas.microsoft.com/office/drawing/2014/main" id="{BD9B90A1-8A85-B286-A969-3B4C185E4D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636" y="13350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Knopf_blau">
            <a:extLst>
              <a:ext uri="{FF2B5EF4-FFF2-40B4-BE49-F238E27FC236}">
                <a16:creationId xmlns:a16="http://schemas.microsoft.com/office/drawing/2014/main" id="{7C00FFCF-EF5C-9255-F7AE-0529A03139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636" y="16240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Knopf_blau">
            <a:extLst>
              <a:ext uri="{FF2B5EF4-FFF2-40B4-BE49-F238E27FC236}">
                <a16:creationId xmlns:a16="http://schemas.microsoft.com/office/drawing/2014/main" id="{79E8FC1B-14E0-4844-EF22-F94993DA81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636" y="191135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8EAE3E2A-BB10-CF13-13F2-D22F7950FFE8}"/>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Vegetation</a:t>
            </a:r>
          </a:p>
        </p:txBody>
      </p:sp>
    </p:spTree>
    <p:extLst>
      <p:ext uri="{BB962C8B-B14F-4D97-AF65-F5344CB8AC3E}">
        <p14:creationId xmlns:p14="http://schemas.microsoft.com/office/powerpoint/2010/main" val="190433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0A4E7CE-024A-8A50-C4C4-E7D20ED5DDE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26ECED3-F551-D30E-D388-2DFAD419634B}"/>
              </a:ext>
            </a:extLst>
          </p:cNvPr>
          <p:cNvSpPr>
            <a:spLocks noGrp="1"/>
          </p:cNvSpPr>
          <p:nvPr>
            <p:ph type="sldNum" sz="quarter" idx="12"/>
          </p:nvPr>
        </p:nvSpPr>
        <p:spPr/>
        <p:txBody>
          <a:bodyPr/>
          <a:lstStyle/>
          <a:p>
            <a:pPr>
              <a:defRPr/>
            </a:pPr>
            <a:fld id="{B99F2807-602A-47D3-9714-670AD5065F2C}" type="slidenum">
              <a:rPr lang="de-CH" smtClean="0"/>
              <a:pPr>
                <a:defRPr/>
              </a:pPr>
              <a:t>45</a:t>
            </a:fld>
            <a:endParaRPr lang="de-CH" dirty="0"/>
          </a:p>
        </p:txBody>
      </p:sp>
      <p:sp>
        <p:nvSpPr>
          <p:cNvPr id="4" name="Rectangle 2">
            <a:extLst>
              <a:ext uri="{FF2B5EF4-FFF2-40B4-BE49-F238E27FC236}">
                <a16:creationId xmlns:a16="http://schemas.microsoft.com/office/drawing/2014/main" id="{B4F1EEA0-E1F7-43E6-7865-65CBB714646F}"/>
              </a:ext>
            </a:extLst>
          </p:cNvPr>
          <p:cNvSpPr>
            <a:spLocks noChangeArrowheads="1"/>
          </p:cNvSpPr>
          <p:nvPr/>
        </p:nvSpPr>
        <p:spPr bwMode="auto">
          <a:xfrm rot="16200000">
            <a:off x="7890864"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E3A2DE3D-4557-ED4D-B982-C2F840019B2A}"/>
              </a:ext>
            </a:extLst>
          </p:cNvPr>
          <p:cNvSpPr>
            <a:spLocks noChangeArrowheads="1"/>
          </p:cNvSpPr>
          <p:nvPr/>
        </p:nvSpPr>
        <p:spPr bwMode="auto">
          <a:xfrm rot="16200000">
            <a:off x="7357464"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1030" descr="129_00_Fasserfall">
            <a:extLst>
              <a:ext uri="{FF2B5EF4-FFF2-40B4-BE49-F238E27FC236}">
                <a16:creationId xmlns:a16="http://schemas.microsoft.com/office/drawing/2014/main" id="{73B114D5-129D-FF59-6F8B-A3E1B2675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664"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31" descr="129_01_Wasserfall">
            <a:extLst>
              <a:ext uri="{FF2B5EF4-FFF2-40B4-BE49-F238E27FC236}">
                <a16:creationId xmlns:a16="http://schemas.microsoft.com/office/drawing/2014/main" id="{FE313C15-17F6-8DCD-E63E-907A954FC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639"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32" descr="129_00_Wasserfall">
            <a:extLst>
              <a:ext uri="{FF2B5EF4-FFF2-40B4-BE49-F238E27FC236}">
                <a16:creationId xmlns:a16="http://schemas.microsoft.com/office/drawing/2014/main" id="{A601A76D-0359-884D-64DC-42CD81579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189" y="2797175"/>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34" descr="Knopf_rot">
            <a:extLst>
              <a:ext uri="{FF2B5EF4-FFF2-40B4-BE49-F238E27FC236}">
                <a16:creationId xmlns:a16="http://schemas.microsoft.com/office/drawing/2014/main" id="{19863953-E5DD-FA66-1238-16246A7E63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1239"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6C3C24A7-B7A6-C52B-FA1F-088726091385}"/>
              </a:ext>
            </a:extLst>
          </p:cNvPr>
          <p:cNvSpPr>
            <a:spLocks noGrp="1"/>
          </p:cNvSpPr>
          <p:nvPr>
            <p:ph type="title"/>
          </p:nvPr>
        </p:nvSpPr>
        <p:spPr>
          <a:xfrm>
            <a:off x="407368" y="307288"/>
            <a:ext cx="7461250" cy="628650"/>
          </a:xfrm>
        </p:spPr>
        <p:txBody>
          <a:bodyPr/>
          <a:lstStyle/>
          <a:p>
            <a:r>
              <a:rPr lang="de-CH" altLang="de-DE" dirty="0"/>
              <a:t>Cascade </a:t>
            </a:r>
            <a:r>
              <a:rPr lang="de-CH" altLang="de-DE" dirty="0" err="1"/>
              <a:t>chute</a:t>
            </a:r>
            <a:r>
              <a:rPr lang="de-CH" altLang="de-DE" dirty="0"/>
              <a:t> </a:t>
            </a:r>
            <a:r>
              <a:rPr lang="de-CH" altLang="de-DE" dirty="0" err="1"/>
              <a:t>d’eau</a:t>
            </a:r>
            <a:endParaRPr lang="de-CH" altLang="de-DE" dirty="0"/>
          </a:p>
        </p:txBody>
      </p:sp>
      <p:sp>
        <p:nvSpPr>
          <p:cNvPr id="22" name="Rectangle 5">
            <a:extLst>
              <a:ext uri="{FF2B5EF4-FFF2-40B4-BE49-F238E27FC236}">
                <a16:creationId xmlns:a16="http://schemas.microsoft.com/office/drawing/2014/main" id="{1B53FAAB-0DEA-4445-8B93-0612611115EA}"/>
              </a:ext>
            </a:extLst>
          </p:cNvPr>
          <p:cNvSpPr txBox="1">
            <a:spLocks noChangeArrowheads="1"/>
          </p:cNvSpPr>
          <p:nvPr/>
        </p:nvSpPr>
        <p:spPr bwMode="auto">
          <a:xfrm>
            <a:off x="1788514" y="5434012"/>
            <a:ext cx="5184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Chute d‘eau de min. 5m de haut</a:t>
            </a:r>
          </a:p>
        </p:txBody>
      </p:sp>
      <p:pic>
        <p:nvPicPr>
          <p:cNvPr id="24" name="Picture 9" descr="Knopf_blau">
            <a:extLst>
              <a:ext uri="{FF2B5EF4-FFF2-40B4-BE49-F238E27FC236}">
                <a16:creationId xmlns:a16="http://schemas.microsoft.com/office/drawing/2014/main" id="{F9F9DA0E-3FD7-D2B2-1E07-272F89FBF6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8064"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Knopf_blau">
            <a:extLst>
              <a:ext uri="{FF2B5EF4-FFF2-40B4-BE49-F238E27FC236}">
                <a16:creationId xmlns:a16="http://schemas.microsoft.com/office/drawing/2014/main" id="{61ED4C67-7638-7219-28D3-6D4A168123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8064"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F7934DE6-62B6-680A-71C0-0BB530BAD3C8}"/>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8459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F3D8186-00ED-FB83-A96E-06025C7DC1D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42685FC-9316-1D9F-B376-92BB235D6129}"/>
              </a:ext>
            </a:extLst>
          </p:cNvPr>
          <p:cNvSpPr>
            <a:spLocks noGrp="1"/>
          </p:cNvSpPr>
          <p:nvPr>
            <p:ph type="sldNum" sz="quarter" idx="12"/>
          </p:nvPr>
        </p:nvSpPr>
        <p:spPr/>
        <p:txBody>
          <a:bodyPr/>
          <a:lstStyle/>
          <a:p>
            <a:pPr>
              <a:defRPr/>
            </a:pPr>
            <a:fld id="{B99F2807-602A-47D3-9714-670AD5065F2C}" type="slidenum">
              <a:rPr lang="de-CH" smtClean="0"/>
              <a:pPr>
                <a:defRPr/>
              </a:pPr>
              <a:t>46</a:t>
            </a:fld>
            <a:endParaRPr lang="de-CH" dirty="0"/>
          </a:p>
        </p:txBody>
      </p:sp>
      <p:sp>
        <p:nvSpPr>
          <p:cNvPr id="4" name="Rectangle 2">
            <a:extLst>
              <a:ext uri="{FF2B5EF4-FFF2-40B4-BE49-F238E27FC236}">
                <a16:creationId xmlns:a16="http://schemas.microsoft.com/office/drawing/2014/main" id="{13F2268E-3D83-EF36-74D0-68F8C7F8C50E}"/>
              </a:ext>
            </a:extLst>
          </p:cNvPr>
          <p:cNvSpPr>
            <a:spLocks noChangeArrowheads="1"/>
          </p:cNvSpPr>
          <p:nvPr/>
        </p:nvSpPr>
        <p:spPr bwMode="auto">
          <a:xfrm rot="16200000">
            <a:off x="7885199" y="3460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9DE973E0-2DD2-C793-E2BE-B6A2ED93011E}"/>
              </a:ext>
            </a:extLst>
          </p:cNvPr>
          <p:cNvSpPr>
            <a:spLocks noChangeArrowheads="1"/>
          </p:cNvSpPr>
          <p:nvPr/>
        </p:nvSpPr>
        <p:spPr bwMode="auto">
          <a:xfrm rot="16200000">
            <a:off x="7351799" y="21256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6" name="Picture 6" descr="132_00_Weiher">
            <a:extLst>
              <a:ext uri="{FF2B5EF4-FFF2-40B4-BE49-F238E27FC236}">
                <a16:creationId xmlns:a16="http://schemas.microsoft.com/office/drawing/2014/main" id="{B7611834-9833-48C3-DCBC-49FBD9C01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974" y="4640263"/>
            <a:ext cx="27892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132_00_Weiher Forellenzucht">
            <a:extLst>
              <a:ext uri="{FF2B5EF4-FFF2-40B4-BE49-F238E27FC236}">
                <a16:creationId xmlns:a16="http://schemas.microsoft.com/office/drawing/2014/main" id="{C84809EE-34B1-E223-9798-481CE6B55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4006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132_00_Weiher">
            <a:extLst>
              <a:ext uri="{FF2B5EF4-FFF2-40B4-BE49-F238E27FC236}">
                <a16:creationId xmlns:a16="http://schemas.microsoft.com/office/drawing/2014/main" id="{7E2C1FA0-545A-59AF-7D71-B499B5287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795588"/>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5">
            <a:extLst>
              <a:ext uri="{FF2B5EF4-FFF2-40B4-BE49-F238E27FC236}">
                <a16:creationId xmlns:a16="http://schemas.microsoft.com/office/drawing/2014/main" id="{30836A7A-EEE5-0AC0-6767-291B4DF72DAB}"/>
              </a:ext>
            </a:extLst>
          </p:cNvPr>
          <p:cNvSpPr txBox="1">
            <a:spLocks noChangeArrowheads="1"/>
          </p:cNvSpPr>
          <p:nvPr/>
        </p:nvSpPr>
        <p:spPr bwMode="auto">
          <a:xfrm>
            <a:off x="1782849" y="5301208"/>
            <a:ext cx="51847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dirty="0"/>
              <a:t>La </a:t>
            </a:r>
            <a:r>
              <a:rPr lang="de-DE" altLang="de-DE" sz="2000" dirty="0" err="1"/>
              <a:t>plupart</a:t>
            </a:r>
            <a:r>
              <a:rPr lang="de-DE" altLang="de-DE" sz="2000" dirty="0"/>
              <a:t> du </a:t>
            </a:r>
            <a:r>
              <a:rPr lang="de-DE" altLang="de-DE" sz="2000" dirty="0" err="1"/>
              <a:t>temps</a:t>
            </a:r>
            <a:r>
              <a:rPr lang="de-DE" altLang="de-DE" sz="2000" dirty="0"/>
              <a:t> plan </a:t>
            </a:r>
            <a:r>
              <a:rPr lang="de-DE" altLang="de-DE" sz="2000" dirty="0" err="1"/>
              <a:t>d‘eau</a:t>
            </a:r>
            <a:r>
              <a:rPr lang="de-DE" altLang="de-DE" sz="2000" dirty="0"/>
              <a:t> </a:t>
            </a:r>
            <a:r>
              <a:rPr lang="de-DE" altLang="de-DE" sz="2000" dirty="0" err="1"/>
              <a:t>artificiel</a:t>
            </a:r>
            <a:r>
              <a:rPr lang="de-DE" altLang="de-DE" sz="2000" dirty="0"/>
              <a:t> (ex. </a:t>
            </a:r>
            <a:r>
              <a:rPr lang="de-DE" altLang="de-DE" sz="2000" dirty="0" err="1"/>
              <a:t>bassin</a:t>
            </a:r>
            <a:r>
              <a:rPr lang="de-DE" altLang="de-DE" sz="2000" dirty="0"/>
              <a:t> de </a:t>
            </a:r>
            <a:r>
              <a:rPr lang="de-DE" altLang="de-DE" sz="2000" dirty="0" err="1"/>
              <a:t>rétention</a:t>
            </a:r>
            <a:r>
              <a:rPr lang="de-DE" altLang="de-DE" sz="2000" dirty="0"/>
              <a:t> </a:t>
            </a:r>
            <a:r>
              <a:rPr lang="de-DE" altLang="de-DE" sz="2000" dirty="0" err="1"/>
              <a:t>d‘eau</a:t>
            </a:r>
            <a:r>
              <a:rPr lang="de-DE" altLang="de-DE" sz="2000" dirty="0"/>
              <a:t> </a:t>
            </a:r>
            <a:r>
              <a:rPr lang="de-DE" altLang="de-DE" sz="2000" dirty="0" err="1"/>
              <a:t>pour</a:t>
            </a:r>
            <a:r>
              <a:rPr lang="de-DE" altLang="de-DE" sz="2000" dirty="0"/>
              <a:t> </a:t>
            </a:r>
            <a:r>
              <a:rPr lang="de-DE" altLang="de-DE" sz="2000" dirty="0" err="1"/>
              <a:t>les</a:t>
            </a:r>
            <a:r>
              <a:rPr lang="de-DE" altLang="de-DE" sz="2000" dirty="0"/>
              <a:t> </a:t>
            </a:r>
            <a:r>
              <a:rPr lang="de-DE" altLang="de-DE" sz="2000" dirty="0" err="1"/>
              <a:t>pompiers</a:t>
            </a:r>
            <a:r>
              <a:rPr lang="de-DE" altLang="de-DE" sz="2000" dirty="0"/>
              <a:t>, </a:t>
            </a:r>
            <a:r>
              <a:rPr lang="de-DE" altLang="de-DE" sz="2000" dirty="0" err="1"/>
              <a:t>pisciculture</a:t>
            </a:r>
            <a:r>
              <a:rPr lang="de-DE" altLang="de-DE" sz="2000" dirty="0"/>
              <a:t>).</a:t>
            </a:r>
          </a:p>
        </p:txBody>
      </p:sp>
      <p:pic>
        <p:nvPicPr>
          <p:cNvPr id="22" name="Picture 9" descr="Knopf_blau">
            <a:extLst>
              <a:ext uri="{FF2B5EF4-FFF2-40B4-BE49-F238E27FC236}">
                <a16:creationId xmlns:a16="http://schemas.microsoft.com/office/drawing/2014/main" id="{1F084374-2486-B1FF-2CAF-7E3C6BD2AE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271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Knopf_blau">
            <a:extLst>
              <a:ext uri="{FF2B5EF4-FFF2-40B4-BE49-F238E27FC236}">
                <a16:creationId xmlns:a16="http://schemas.microsoft.com/office/drawing/2014/main" id="{51CA1058-AB2F-F2BA-EF4F-EBDDC488E6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160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el 24">
            <a:extLst>
              <a:ext uri="{FF2B5EF4-FFF2-40B4-BE49-F238E27FC236}">
                <a16:creationId xmlns:a16="http://schemas.microsoft.com/office/drawing/2014/main" id="{165F57C2-B168-0C79-DC76-6DA388B06565}"/>
              </a:ext>
            </a:extLst>
          </p:cNvPr>
          <p:cNvSpPr>
            <a:spLocks noGrp="1"/>
          </p:cNvSpPr>
          <p:nvPr>
            <p:ph type="title"/>
          </p:nvPr>
        </p:nvSpPr>
        <p:spPr>
          <a:xfrm>
            <a:off x="407368" y="336318"/>
            <a:ext cx="10481104" cy="946253"/>
          </a:xfrm>
        </p:spPr>
        <p:txBody>
          <a:bodyPr/>
          <a:lstStyle/>
          <a:p>
            <a:r>
              <a:rPr lang="de-CH" dirty="0" err="1"/>
              <a:t>Etang</a:t>
            </a:r>
            <a:endParaRPr lang="de-CH" dirty="0"/>
          </a:p>
        </p:txBody>
      </p:sp>
      <p:sp>
        <p:nvSpPr>
          <p:cNvPr id="5" name="Text Box 7">
            <a:extLst>
              <a:ext uri="{FF2B5EF4-FFF2-40B4-BE49-F238E27FC236}">
                <a16:creationId xmlns:a16="http://schemas.microsoft.com/office/drawing/2014/main" id="{EF5B8B8F-CC83-6778-4982-8DAAECA40929}"/>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8919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84B77F3-FF03-6FD2-4D28-36FD72C4FB1E}"/>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5946A6FC-ED74-B005-9F50-E0A7FC49FBA7}"/>
              </a:ext>
            </a:extLst>
          </p:cNvPr>
          <p:cNvSpPr>
            <a:spLocks noGrp="1"/>
          </p:cNvSpPr>
          <p:nvPr>
            <p:ph type="sldNum" sz="quarter" idx="12"/>
          </p:nvPr>
        </p:nvSpPr>
        <p:spPr/>
        <p:txBody>
          <a:bodyPr/>
          <a:lstStyle/>
          <a:p>
            <a:pPr>
              <a:defRPr/>
            </a:pPr>
            <a:fld id="{B99F2807-602A-47D3-9714-670AD5065F2C}" type="slidenum">
              <a:rPr lang="de-CH" smtClean="0"/>
              <a:pPr>
                <a:defRPr/>
              </a:pPr>
              <a:t>47</a:t>
            </a:fld>
            <a:endParaRPr lang="de-CH" dirty="0"/>
          </a:p>
        </p:txBody>
      </p:sp>
      <p:sp>
        <p:nvSpPr>
          <p:cNvPr id="4" name="Rectangle 2">
            <a:extLst>
              <a:ext uri="{FF2B5EF4-FFF2-40B4-BE49-F238E27FC236}">
                <a16:creationId xmlns:a16="http://schemas.microsoft.com/office/drawing/2014/main" id="{0A48495B-DE4E-9267-C486-8FB3CD7492B1}"/>
              </a:ext>
            </a:extLst>
          </p:cNvPr>
          <p:cNvSpPr>
            <a:spLocks noChangeArrowheads="1"/>
          </p:cNvSpPr>
          <p:nvPr/>
        </p:nvSpPr>
        <p:spPr bwMode="auto">
          <a:xfrm rot="16200000">
            <a:off x="7891549" y="30480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A3223F83-2AA7-8D6D-4C85-63F5933EC475}"/>
              </a:ext>
            </a:extLst>
          </p:cNvPr>
          <p:cNvSpPr>
            <a:spLocks noChangeArrowheads="1"/>
          </p:cNvSpPr>
          <p:nvPr/>
        </p:nvSpPr>
        <p:spPr bwMode="auto">
          <a:xfrm rot="16200000">
            <a:off x="7358149" y="208438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133_00_Aare">
            <a:extLst>
              <a:ext uri="{FF2B5EF4-FFF2-40B4-BE49-F238E27FC236}">
                <a16:creationId xmlns:a16="http://schemas.microsoft.com/office/drawing/2014/main" id="{B41CE1CA-FA6A-83FA-6906-C0AA899BF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749" y="4598988"/>
            <a:ext cx="28003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33_00_Fluss">
            <a:extLst>
              <a:ext uri="{FF2B5EF4-FFF2-40B4-BE49-F238E27FC236}">
                <a16:creationId xmlns:a16="http://schemas.microsoft.com/office/drawing/2014/main" id="{C499C483-6067-148D-DA62-9E2B2AA5A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874" y="2754313"/>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133_00_Fluss">
            <a:extLst>
              <a:ext uri="{FF2B5EF4-FFF2-40B4-BE49-F238E27FC236}">
                <a16:creationId xmlns:a16="http://schemas.microsoft.com/office/drawing/2014/main" id="{33155B81-E298-89A5-7E6F-3CE2CE41F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99" y="1628775"/>
            <a:ext cx="53832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C841EF68-2E39-C16F-A7A7-A3CC48466415}"/>
              </a:ext>
            </a:extLst>
          </p:cNvPr>
          <p:cNvSpPr>
            <a:spLocks noGrp="1"/>
          </p:cNvSpPr>
          <p:nvPr>
            <p:ph type="title"/>
          </p:nvPr>
        </p:nvSpPr>
        <p:spPr>
          <a:xfrm>
            <a:off x="407368" y="332656"/>
            <a:ext cx="7461250" cy="485775"/>
          </a:xfrm>
        </p:spPr>
        <p:txBody>
          <a:bodyPr/>
          <a:lstStyle/>
          <a:p>
            <a:r>
              <a:rPr lang="de-CH" altLang="de-DE" dirty="0" err="1"/>
              <a:t>Rivière</a:t>
            </a:r>
            <a:endParaRPr lang="de-CH" altLang="de-DE" dirty="0"/>
          </a:p>
        </p:txBody>
      </p:sp>
      <p:sp>
        <p:nvSpPr>
          <p:cNvPr id="21" name="Rectangle 5">
            <a:extLst>
              <a:ext uri="{FF2B5EF4-FFF2-40B4-BE49-F238E27FC236}">
                <a16:creationId xmlns:a16="http://schemas.microsoft.com/office/drawing/2014/main" id="{0485930E-E339-7232-7786-60F24002EBDB}"/>
              </a:ext>
            </a:extLst>
          </p:cNvPr>
          <p:cNvSpPr txBox="1">
            <a:spLocks noChangeArrowheads="1"/>
          </p:cNvSpPr>
          <p:nvPr/>
        </p:nvSpPr>
        <p:spPr bwMode="auto">
          <a:xfrm>
            <a:off x="1789199" y="5175250"/>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Eau courante (la largeur ne représente pas le débit du court d‘eau!)</a:t>
            </a:r>
          </a:p>
        </p:txBody>
      </p:sp>
      <p:pic>
        <p:nvPicPr>
          <p:cNvPr id="23" name="Picture 9" descr="Knopf_blau">
            <a:extLst>
              <a:ext uri="{FF2B5EF4-FFF2-40B4-BE49-F238E27FC236}">
                <a16:creationId xmlns:a16="http://schemas.microsoft.com/office/drawing/2014/main" id="{334F5D3F-4F16-4272-01BE-C1BCFCE472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8749" y="12858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BCA2ACC3-86ED-E84D-41CD-0DC5D86D25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8749" y="157480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85C76E7D-B93C-3479-3090-54C094ABB9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8749" y="186213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D7913261-8B05-7C11-70FD-756401D45024}"/>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116335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1DFE4C-DC32-ED5E-4D0B-FDBC055BC23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0ECB614-2FED-08C0-66E5-CCBB1D9DEA14}"/>
              </a:ext>
            </a:extLst>
          </p:cNvPr>
          <p:cNvSpPr>
            <a:spLocks noGrp="1"/>
          </p:cNvSpPr>
          <p:nvPr>
            <p:ph type="sldNum" sz="quarter" idx="12"/>
          </p:nvPr>
        </p:nvSpPr>
        <p:spPr/>
        <p:txBody>
          <a:bodyPr/>
          <a:lstStyle/>
          <a:p>
            <a:pPr>
              <a:defRPr/>
            </a:pPr>
            <a:fld id="{B99F2807-602A-47D3-9714-670AD5065F2C}" type="slidenum">
              <a:rPr lang="de-CH" smtClean="0"/>
              <a:pPr>
                <a:defRPr/>
              </a:pPr>
              <a:t>48</a:t>
            </a:fld>
            <a:endParaRPr lang="de-CH" dirty="0"/>
          </a:p>
        </p:txBody>
      </p:sp>
      <p:sp>
        <p:nvSpPr>
          <p:cNvPr id="4" name="Rectangle 2">
            <a:extLst>
              <a:ext uri="{FF2B5EF4-FFF2-40B4-BE49-F238E27FC236}">
                <a16:creationId xmlns:a16="http://schemas.microsoft.com/office/drawing/2014/main" id="{C1375729-86F2-E2E7-3EBC-C52967748CB0}"/>
              </a:ext>
            </a:extLst>
          </p:cNvPr>
          <p:cNvSpPr>
            <a:spLocks noChangeArrowheads="1"/>
          </p:cNvSpPr>
          <p:nvPr/>
        </p:nvSpPr>
        <p:spPr bwMode="auto">
          <a:xfrm rot="16200000">
            <a:off x="7872499" y="3508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D90C334D-6692-FF16-A49B-2BADC021EF04}"/>
              </a:ext>
            </a:extLst>
          </p:cNvPr>
          <p:cNvSpPr>
            <a:spLocks noChangeArrowheads="1"/>
          </p:cNvSpPr>
          <p:nvPr/>
        </p:nvSpPr>
        <p:spPr bwMode="auto">
          <a:xfrm rot="16200000">
            <a:off x="7339099" y="21304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136_01_Wehr">
            <a:extLst>
              <a:ext uri="{FF2B5EF4-FFF2-40B4-BE49-F238E27FC236}">
                <a16:creationId xmlns:a16="http://schemas.microsoft.com/office/drawing/2014/main" id="{9F62D5B4-34E9-6E31-2B9C-880399F38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274" y="4645025"/>
            <a:ext cx="27844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36_00_Stauwehr">
            <a:extLst>
              <a:ext uri="{FF2B5EF4-FFF2-40B4-BE49-F238E27FC236}">
                <a16:creationId xmlns:a16="http://schemas.microsoft.com/office/drawing/2014/main" id="{3A9F5C22-8AA5-6958-518A-CE19FC409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136_00_Wehr">
            <a:extLst>
              <a:ext uri="{FF2B5EF4-FFF2-40B4-BE49-F238E27FC236}">
                <a16:creationId xmlns:a16="http://schemas.microsoft.com/office/drawing/2014/main" id="{77A4D5C1-2802-0889-00B2-1603A08A9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824" y="2801937"/>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Knopf_rot">
            <a:extLst>
              <a:ext uri="{FF2B5EF4-FFF2-40B4-BE49-F238E27FC236}">
                <a16:creationId xmlns:a16="http://schemas.microsoft.com/office/drawing/2014/main" id="{530656B9-D9B1-B171-FB68-556DAB7712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2874" y="19081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340ED2B5-6E10-F18B-495A-AEA49CAAAAD7}"/>
              </a:ext>
            </a:extLst>
          </p:cNvPr>
          <p:cNvSpPr>
            <a:spLocks noGrp="1"/>
          </p:cNvSpPr>
          <p:nvPr>
            <p:ph type="title"/>
          </p:nvPr>
        </p:nvSpPr>
        <p:spPr>
          <a:xfrm>
            <a:off x="407368" y="306525"/>
            <a:ext cx="7461250" cy="485775"/>
          </a:xfrm>
        </p:spPr>
        <p:txBody>
          <a:bodyPr/>
          <a:lstStyle/>
          <a:p>
            <a:r>
              <a:rPr lang="fr-CH" altLang="de-DE" dirty="0"/>
              <a:t>Endiguement</a:t>
            </a:r>
            <a:endParaRPr lang="de-CH" altLang="de-DE" dirty="0"/>
          </a:p>
        </p:txBody>
      </p:sp>
      <p:sp>
        <p:nvSpPr>
          <p:cNvPr id="22" name="Rectangle 5">
            <a:extLst>
              <a:ext uri="{FF2B5EF4-FFF2-40B4-BE49-F238E27FC236}">
                <a16:creationId xmlns:a16="http://schemas.microsoft.com/office/drawing/2014/main" id="{41C6C294-6442-154B-DA4F-E76E123008A8}"/>
              </a:ext>
            </a:extLst>
          </p:cNvPr>
          <p:cNvSpPr txBox="1">
            <a:spLocks noChangeArrowheads="1"/>
          </p:cNvSpPr>
          <p:nvPr/>
        </p:nvSpPr>
        <p:spPr bwMode="auto">
          <a:xfrm>
            <a:off x="1770149" y="5437187"/>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Barrage sur un cours d‘eau souvent utilisé pour faire de l‘électricité</a:t>
            </a:r>
          </a:p>
        </p:txBody>
      </p:sp>
      <p:pic>
        <p:nvPicPr>
          <p:cNvPr id="24" name="Picture 9" descr="Knopf_blau">
            <a:extLst>
              <a:ext uri="{FF2B5EF4-FFF2-40B4-BE49-F238E27FC236}">
                <a16:creationId xmlns:a16="http://schemas.microsoft.com/office/drawing/2014/main" id="{DCBF3B47-2AEF-F859-C3B7-9E1F9F088C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9699" y="13319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Knopf_blau">
            <a:extLst>
              <a:ext uri="{FF2B5EF4-FFF2-40B4-BE49-F238E27FC236}">
                <a16:creationId xmlns:a16="http://schemas.microsoft.com/office/drawing/2014/main" id="{75A76DF4-8B09-4BE5-670B-C814270D1E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9699" y="16208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443239CE-9DEB-4ACB-0E69-8D3FC7AAC548}"/>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57339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7A74D00-8700-21BB-51C1-F0C5AD1F363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DB1FFEC-5B9A-D131-E963-36575F3DB747}"/>
              </a:ext>
            </a:extLst>
          </p:cNvPr>
          <p:cNvSpPr>
            <a:spLocks noGrp="1"/>
          </p:cNvSpPr>
          <p:nvPr>
            <p:ph type="sldNum" sz="quarter" idx="12"/>
          </p:nvPr>
        </p:nvSpPr>
        <p:spPr/>
        <p:txBody>
          <a:bodyPr/>
          <a:lstStyle/>
          <a:p>
            <a:pPr>
              <a:defRPr/>
            </a:pPr>
            <a:fld id="{B99F2807-602A-47D3-9714-670AD5065F2C}" type="slidenum">
              <a:rPr lang="de-CH" smtClean="0"/>
              <a:pPr>
                <a:defRPr/>
              </a:pPr>
              <a:t>49</a:t>
            </a:fld>
            <a:endParaRPr lang="de-CH" dirty="0"/>
          </a:p>
        </p:txBody>
      </p:sp>
      <p:sp>
        <p:nvSpPr>
          <p:cNvPr id="4" name="Rectangle 2">
            <a:extLst>
              <a:ext uri="{FF2B5EF4-FFF2-40B4-BE49-F238E27FC236}">
                <a16:creationId xmlns:a16="http://schemas.microsoft.com/office/drawing/2014/main" id="{A12FA0D1-35A9-8026-25F8-099A88302600}"/>
              </a:ext>
            </a:extLst>
          </p:cNvPr>
          <p:cNvSpPr>
            <a:spLocks noChangeArrowheads="1"/>
          </p:cNvSpPr>
          <p:nvPr/>
        </p:nvSpPr>
        <p:spPr bwMode="auto">
          <a:xfrm rot="16200000">
            <a:off x="7891549" y="13842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AC47B90F-B23A-0398-CDE6-7F52F69978B4}"/>
              </a:ext>
            </a:extLst>
          </p:cNvPr>
          <p:cNvSpPr>
            <a:spLocks noChangeArrowheads="1"/>
          </p:cNvSpPr>
          <p:nvPr/>
        </p:nvSpPr>
        <p:spPr bwMode="auto">
          <a:xfrm rot="16200000">
            <a:off x="7358149" y="191801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1030" descr="137_00_Sumpf">
            <a:extLst>
              <a:ext uri="{FF2B5EF4-FFF2-40B4-BE49-F238E27FC236}">
                <a16:creationId xmlns:a16="http://schemas.microsoft.com/office/drawing/2014/main" id="{484F9EB1-F3D6-CFE2-458C-069D7F2BB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99" y="1417947"/>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31" descr="137_00_Sumpf">
            <a:extLst>
              <a:ext uri="{FF2B5EF4-FFF2-40B4-BE49-F238E27FC236}">
                <a16:creationId xmlns:a16="http://schemas.microsoft.com/office/drawing/2014/main" id="{B597DB4E-8AA0-0B35-8966-B42B9D5C4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324" y="443261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32" descr="137_00_Sumpf">
            <a:extLst>
              <a:ext uri="{FF2B5EF4-FFF2-40B4-BE49-F238E27FC236}">
                <a16:creationId xmlns:a16="http://schemas.microsoft.com/office/drawing/2014/main" id="{56D7BEF2-361D-C4C4-1E98-101EB6C1E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874" y="258952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3FB0A818-C585-9A9C-D7F4-EC41A5CD694B}"/>
              </a:ext>
            </a:extLst>
          </p:cNvPr>
          <p:cNvSpPr>
            <a:spLocks noGrp="1"/>
          </p:cNvSpPr>
          <p:nvPr>
            <p:ph type="title"/>
          </p:nvPr>
        </p:nvSpPr>
        <p:spPr>
          <a:xfrm>
            <a:off x="407368" y="321087"/>
            <a:ext cx="7461250" cy="628650"/>
          </a:xfrm>
        </p:spPr>
        <p:txBody>
          <a:bodyPr/>
          <a:lstStyle/>
          <a:p>
            <a:r>
              <a:rPr lang="de-CH" altLang="de-DE" dirty="0"/>
              <a:t>Marais</a:t>
            </a:r>
          </a:p>
        </p:txBody>
      </p:sp>
      <p:sp>
        <p:nvSpPr>
          <p:cNvPr id="21" name="Rectangle 5">
            <a:extLst>
              <a:ext uri="{FF2B5EF4-FFF2-40B4-BE49-F238E27FC236}">
                <a16:creationId xmlns:a16="http://schemas.microsoft.com/office/drawing/2014/main" id="{7D2A15D8-C834-4DF5-FF75-46900A8E8919}"/>
              </a:ext>
            </a:extLst>
          </p:cNvPr>
          <p:cNvSpPr txBox="1">
            <a:spLocks noChangeArrowheads="1"/>
          </p:cNvSpPr>
          <p:nvPr/>
        </p:nvSpPr>
        <p:spPr bwMode="auto">
          <a:xfrm>
            <a:off x="1789199" y="522477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Par temps humide, cette zone n‘est pas praticable avec une végétation particulière</a:t>
            </a:r>
          </a:p>
        </p:txBody>
      </p:sp>
      <p:pic>
        <p:nvPicPr>
          <p:cNvPr id="23" name="Picture 9" descr="Knopf_blau">
            <a:extLst>
              <a:ext uri="{FF2B5EF4-FFF2-40B4-BE49-F238E27FC236}">
                <a16:creationId xmlns:a16="http://schemas.microsoft.com/office/drawing/2014/main" id="{EB3EC09E-4FDC-7EE9-C2A9-3E7B5CAFEA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749" y="111949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6939361E-65D9-269A-992D-1761837DC3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749" y="140842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02F56A4A-84A6-E1EB-85B0-0C692452FE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749" y="169576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BD453FC9-853C-64F1-3986-E8D5C7A81BCD}"/>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304156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0930C7B-E75C-3A0C-A5F4-1E2019C8E80B}"/>
              </a:ext>
            </a:extLst>
          </p:cNvPr>
          <p:cNvSpPr>
            <a:spLocks noGrp="1"/>
          </p:cNvSpPr>
          <p:nvPr>
            <p:ph idx="1"/>
          </p:nvPr>
        </p:nvSpPr>
        <p:spPr/>
        <p:txBody>
          <a:bodyPr/>
          <a:lstStyle/>
          <a:p>
            <a:pPr algn="ctr"/>
            <a:r>
              <a:rPr lang="de-CH" altLang="de-DE" sz="6000" dirty="0" err="1"/>
              <a:t>Qu’est-ce</a:t>
            </a:r>
            <a:r>
              <a:rPr lang="de-CH" altLang="de-DE" sz="6000" dirty="0"/>
              <a:t> </a:t>
            </a:r>
            <a:r>
              <a:rPr lang="de-CH" altLang="de-DE" sz="6000" dirty="0" err="1"/>
              <a:t>que</a:t>
            </a:r>
            <a:r>
              <a:rPr lang="de-CH" altLang="de-DE" sz="6000" dirty="0"/>
              <a:t> je </a:t>
            </a:r>
            <a:r>
              <a:rPr lang="de-CH" altLang="de-DE" sz="6000" dirty="0" err="1"/>
              <a:t>peux</a:t>
            </a:r>
            <a:r>
              <a:rPr lang="de-CH" altLang="de-DE" sz="6000" dirty="0"/>
              <a:t> </a:t>
            </a:r>
            <a:r>
              <a:rPr lang="de-CH" altLang="de-DE" sz="6000" dirty="0" err="1"/>
              <a:t>percevoir</a:t>
            </a:r>
            <a:r>
              <a:rPr lang="de-CH" altLang="de-DE" sz="6000" dirty="0"/>
              <a:t> à </a:t>
            </a:r>
            <a:r>
              <a:rPr lang="de-CH" altLang="de-DE" sz="6000" dirty="0" err="1"/>
              <a:t>partir</a:t>
            </a:r>
            <a:r>
              <a:rPr lang="de-CH" altLang="de-DE" sz="6000" dirty="0"/>
              <a:t> </a:t>
            </a:r>
            <a:r>
              <a:rPr lang="de-CH" altLang="de-DE" sz="6000" dirty="0" err="1"/>
              <a:t>d’une</a:t>
            </a:r>
            <a:r>
              <a:rPr lang="de-CH" altLang="de-DE" sz="6000" dirty="0"/>
              <a:t> carte  nationale?</a:t>
            </a:r>
          </a:p>
          <a:p>
            <a:endParaRPr lang="de-CH" dirty="0"/>
          </a:p>
        </p:txBody>
      </p:sp>
      <p:sp>
        <p:nvSpPr>
          <p:cNvPr id="3" name="Foliennummernplatzhalter 2">
            <a:extLst>
              <a:ext uri="{FF2B5EF4-FFF2-40B4-BE49-F238E27FC236}">
                <a16:creationId xmlns:a16="http://schemas.microsoft.com/office/drawing/2014/main" id="{0F442F35-E1E6-83C2-6B3C-BEE250D068CA}"/>
              </a:ext>
            </a:extLst>
          </p:cNvPr>
          <p:cNvSpPr>
            <a:spLocks noGrp="1"/>
          </p:cNvSpPr>
          <p:nvPr>
            <p:ph type="sldNum" sz="quarter" idx="12"/>
          </p:nvPr>
        </p:nvSpPr>
        <p:spPr/>
        <p:txBody>
          <a:bodyPr/>
          <a:lstStyle/>
          <a:p>
            <a:pPr>
              <a:defRPr/>
            </a:pPr>
            <a:fld id="{B99F2807-602A-47D3-9714-670AD5065F2C}" type="slidenum">
              <a:rPr lang="de-CH" smtClean="0"/>
              <a:pPr>
                <a:defRPr/>
              </a:pPr>
              <a:t>5</a:t>
            </a:fld>
            <a:endParaRPr lang="de-CH" dirty="0"/>
          </a:p>
        </p:txBody>
      </p:sp>
      <p:sp>
        <p:nvSpPr>
          <p:cNvPr id="4" name="Titel 3">
            <a:extLst>
              <a:ext uri="{FF2B5EF4-FFF2-40B4-BE49-F238E27FC236}">
                <a16:creationId xmlns:a16="http://schemas.microsoft.com/office/drawing/2014/main" id="{0258F568-CBA5-440E-94D0-59BD74D95E99}"/>
              </a:ext>
            </a:extLst>
          </p:cNvPr>
          <p:cNvSpPr>
            <a:spLocks noGrp="1"/>
          </p:cNvSpPr>
          <p:nvPr>
            <p:ph type="title"/>
          </p:nvPr>
        </p:nvSpPr>
        <p:spPr/>
        <p:txBody>
          <a:bodyPr/>
          <a:lstStyle/>
          <a:p>
            <a:r>
              <a:rPr lang="de-CH" dirty="0" err="1"/>
              <a:t>Cartes</a:t>
            </a:r>
            <a:r>
              <a:rPr lang="de-CH" dirty="0"/>
              <a:t> nationales</a:t>
            </a:r>
          </a:p>
        </p:txBody>
      </p:sp>
    </p:spTree>
    <p:extLst>
      <p:ext uri="{BB962C8B-B14F-4D97-AF65-F5344CB8AC3E}">
        <p14:creationId xmlns:p14="http://schemas.microsoft.com/office/powerpoint/2010/main" val="2081902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89976B7-8998-5E75-8523-D3A6CEBD0566}"/>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4BE7CEC-F420-09F2-62FC-26F39FF6B826}"/>
              </a:ext>
            </a:extLst>
          </p:cNvPr>
          <p:cNvSpPr>
            <a:spLocks noGrp="1"/>
          </p:cNvSpPr>
          <p:nvPr>
            <p:ph type="sldNum" sz="quarter" idx="12"/>
          </p:nvPr>
        </p:nvSpPr>
        <p:spPr/>
        <p:txBody>
          <a:bodyPr/>
          <a:lstStyle/>
          <a:p>
            <a:pPr>
              <a:defRPr/>
            </a:pPr>
            <a:fld id="{B99F2807-602A-47D3-9714-670AD5065F2C}" type="slidenum">
              <a:rPr lang="de-CH" smtClean="0"/>
              <a:pPr>
                <a:defRPr/>
              </a:pPr>
              <a:t>50</a:t>
            </a:fld>
            <a:endParaRPr lang="de-CH" dirty="0"/>
          </a:p>
        </p:txBody>
      </p:sp>
      <p:sp>
        <p:nvSpPr>
          <p:cNvPr id="4" name="Rectangle 2">
            <a:extLst>
              <a:ext uri="{FF2B5EF4-FFF2-40B4-BE49-F238E27FC236}">
                <a16:creationId xmlns:a16="http://schemas.microsoft.com/office/drawing/2014/main" id="{A9D88F66-3AB6-2F61-3423-9AC3D019C218}"/>
              </a:ext>
            </a:extLst>
          </p:cNvPr>
          <p:cNvSpPr>
            <a:spLocks noChangeArrowheads="1"/>
          </p:cNvSpPr>
          <p:nvPr/>
        </p:nvSpPr>
        <p:spPr bwMode="auto">
          <a:xfrm rot="16200000">
            <a:off x="7885199" y="3508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7253AEA3-25A5-4BE4-5A64-2A1D76CDFFD8}"/>
              </a:ext>
            </a:extLst>
          </p:cNvPr>
          <p:cNvSpPr>
            <a:spLocks noChangeArrowheads="1"/>
          </p:cNvSpPr>
          <p:nvPr/>
        </p:nvSpPr>
        <p:spPr bwMode="auto">
          <a:xfrm rot="16200000">
            <a:off x="7351799" y="21304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144_00_Staumauer">
            <a:extLst>
              <a:ext uri="{FF2B5EF4-FFF2-40B4-BE49-F238E27FC236}">
                <a16:creationId xmlns:a16="http://schemas.microsoft.com/office/drawing/2014/main" id="{8C870488-E54F-D95F-6E48-D679D1FAB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99"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44_00_Staumauer">
            <a:extLst>
              <a:ext uri="{FF2B5EF4-FFF2-40B4-BE49-F238E27FC236}">
                <a16:creationId xmlns:a16="http://schemas.microsoft.com/office/drawing/2014/main" id="{22C8305C-8928-F99C-4F40-998E0FA35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974" y="46450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144_00_Staumauer">
            <a:extLst>
              <a:ext uri="{FF2B5EF4-FFF2-40B4-BE49-F238E27FC236}">
                <a16:creationId xmlns:a16="http://schemas.microsoft.com/office/drawing/2014/main" id="{4CBCC842-B1EA-6844-6C41-7CC5751FD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524" y="2801937"/>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37A5B2FB-6E1A-9CA7-1678-02D63934812A}"/>
              </a:ext>
            </a:extLst>
          </p:cNvPr>
          <p:cNvSpPr>
            <a:spLocks noGrp="1"/>
          </p:cNvSpPr>
          <p:nvPr>
            <p:ph type="title"/>
          </p:nvPr>
        </p:nvSpPr>
        <p:spPr>
          <a:xfrm>
            <a:off x="407368" y="313629"/>
            <a:ext cx="7461250" cy="628650"/>
          </a:xfrm>
        </p:spPr>
        <p:txBody>
          <a:bodyPr/>
          <a:lstStyle/>
          <a:p>
            <a:r>
              <a:rPr lang="fr-CH" altLang="de-DE" dirty="0"/>
              <a:t>Barrage</a:t>
            </a:r>
          </a:p>
        </p:txBody>
      </p:sp>
      <p:sp>
        <p:nvSpPr>
          <p:cNvPr id="21" name="Rectangle 5">
            <a:extLst>
              <a:ext uri="{FF2B5EF4-FFF2-40B4-BE49-F238E27FC236}">
                <a16:creationId xmlns:a16="http://schemas.microsoft.com/office/drawing/2014/main" id="{6F9BA12E-E421-5E8D-E3D0-F04421F4CB21}"/>
              </a:ext>
            </a:extLst>
          </p:cNvPr>
          <p:cNvSpPr txBox="1">
            <a:spLocks noChangeArrowheads="1"/>
          </p:cNvSpPr>
          <p:nvPr/>
        </p:nvSpPr>
        <p:spPr bwMode="auto">
          <a:xfrm>
            <a:off x="1782849" y="5437187"/>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Construction pour amasser l‘eau pour la production d‘électricité ou pour l‘irrigation</a:t>
            </a:r>
            <a:r>
              <a:rPr lang="de-DE" altLang="de-DE" sz="2000"/>
              <a:t>.</a:t>
            </a:r>
          </a:p>
        </p:txBody>
      </p:sp>
      <p:pic>
        <p:nvPicPr>
          <p:cNvPr id="23" name="Picture 9" descr="Knopf_blau">
            <a:extLst>
              <a:ext uri="{FF2B5EF4-FFF2-40B4-BE49-F238E27FC236}">
                <a16:creationId xmlns:a16="http://schemas.microsoft.com/office/drawing/2014/main" id="{1FD8DB31-6473-866B-BAF5-9011EBA7F9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319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75F6A43C-707E-EFD2-783C-FFB62993A4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208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Knopf_blau">
            <a:extLst>
              <a:ext uri="{FF2B5EF4-FFF2-40B4-BE49-F238E27FC236}">
                <a16:creationId xmlns:a16="http://schemas.microsoft.com/office/drawing/2014/main" id="{2908739C-4751-91BA-39F5-EAC6E30140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9081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1363673A-A0BB-ABA6-055D-C1E9A65F17B6}"/>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40598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963078E-473A-0225-FDB5-4359C57D2304}"/>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3320DFD-FB23-1CE2-F899-224ACA088735}"/>
              </a:ext>
            </a:extLst>
          </p:cNvPr>
          <p:cNvSpPr>
            <a:spLocks noGrp="1"/>
          </p:cNvSpPr>
          <p:nvPr>
            <p:ph type="sldNum" sz="quarter" idx="12"/>
          </p:nvPr>
        </p:nvSpPr>
        <p:spPr/>
        <p:txBody>
          <a:bodyPr/>
          <a:lstStyle/>
          <a:p>
            <a:pPr>
              <a:defRPr/>
            </a:pPr>
            <a:fld id="{B99F2807-602A-47D3-9714-670AD5065F2C}" type="slidenum">
              <a:rPr lang="de-CH" smtClean="0"/>
              <a:pPr>
                <a:defRPr/>
              </a:pPr>
              <a:t>51</a:t>
            </a:fld>
            <a:endParaRPr lang="de-CH" dirty="0"/>
          </a:p>
        </p:txBody>
      </p:sp>
      <p:sp>
        <p:nvSpPr>
          <p:cNvPr id="4" name="Titel 3">
            <a:extLst>
              <a:ext uri="{FF2B5EF4-FFF2-40B4-BE49-F238E27FC236}">
                <a16:creationId xmlns:a16="http://schemas.microsoft.com/office/drawing/2014/main" id="{2DD5F5E0-C7C1-2977-D887-A8DC8574ECAD}"/>
              </a:ext>
            </a:extLst>
          </p:cNvPr>
          <p:cNvSpPr>
            <a:spLocks noGrp="1"/>
          </p:cNvSpPr>
          <p:nvPr>
            <p:ph type="title"/>
          </p:nvPr>
        </p:nvSpPr>
        <p:spPr/>
        <p:txBody>
          <a:bodyPr/>
          <a:lstStyle/>
          <a:p>
            <a:endParaRPr lang="de-CH" dirty="0"/>
          </a:p>
        </p:txBody>
      </p:sp>
      <p:sp>
        <p:nvSpPr>
          <p:cNvPr id="15" name="Rectangle 2">
            <a:extLst>
              <a:ext uri="{FF2B5EF4-FFF2-40B4-BE49-F238E27FC236}">
                <a16:creationId xmlns:a16="http://schemas.microsoft.com/office/drawing/2014/main" id="{2574514C-B846-BD41-0554-6A6D35346A22}"/>
              </a:ext>
            </a:extLst>
          </p:cNvPr>
          <p:cNvSpPr>
            <a:spLocks noChangeArrowheads="1"/>
          </p:cNvSpPr>
          <p:nvPr/>
        </p:nvSpPr>
        <p:spPr bwMode="auto">
          <a:xfrm rot="16200000">
            <a:off x="7885112" y="34925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12F18F86-F4E2-EE51-6FCA-3B1C96EA3891}"/>
              </a:ext>
            </a:extLst>
          </p:cNvPr>
          <p:cNvSpPr>
            <a:spLocks noChangeArrowheads="1"/>
          </p:cNvSpPr>
          <p:nvPr/>
        </p:nvSpPr>
        <p:spPr bwMode="auto">
          <a:xfrm rot="16200000">
            <a:off x="7351712" y="212883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147_00_Umschaltstation">
            <a:extLst>
              <a:ext uri="{FF2B5EF4-FFF2-40B4-BE49-F238E27FC236}">
                <a16:creationId xmlns:a16="http://schemas.microsoft.com/office/drawing/2014/main" id="{05F490F4-81DD-9B44-3441-22932BB65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43438"/>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47_00_Umschaltstation">
            <a:extLst>
              <a:ext uri="{FF2B5EF4-FFF2-40B4-BE49-F238E27FC236}">
                <a16:creationId xmlns:a16="http://schemas.microsoft.com/office/drawing/2014/main" id="{3182A598-C78B-2E07-9C18-8217A5883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147_00_Schaltstation">
            <a:extLst>
              <a:ext uri="{FF2B5EF4-FFF2-40B4-BE49-F238E27FC236}">
                <a16:creationId xmlns:a16="http://schemas.microsoft.com/office/drawing/2014/main" id="{C29244CB-08D6-5510-1121-3E31E27C6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800350"/>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3D37F9C7-E8B9-EA6E-84C8-A0C7737E7702}"/>
              </a:ext>
            </a:extLst>
          </p:cNvPr>
          <p:cNvSpPr txBox="1">
            <a:spLocks/>
          </p:cNvSpPr>
          <p:nvPr/>
        </p:nvSpPr>
        <p:spPr>
          <a:xfrm>
            <a:off x="381526" y="33265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Station de </a:t>
            </a:r>
            <a:r>
              <a:rPr lang="de-CH" altLang="de-DE" dirty="0" err="1"/>
              <a:t>transformateurs</a:t>
            </a:r>
            <a:r>
              <a:rPr lang="de-CH" altLang="de-DE" dirty="0"/>
              <a:t> </a:t>
            </a:r>
            <a:r>
              <a:rPr lang="de-CH" altLang="de-DE" dirty="0" err="1"/>
              <a:t>électriques</a:t>
            </a:r>
            <a:endParaRPr lang="de-CH" altLang="de-DE" dirty="0"/>
          </a:p>
        </p:txBody>
      </p:sp>
      <p:sp>
        <p:nvSpPr>
          <p:cNvPr id="21" name="Rectangle 5">
            <a:extLst>
              <a:ext uri="{FF2B5EF4-FFF2-40B4-BE49-F238E27FC236}">
                <a16:creationId xmlns:a16="http://schemas.microsoft.com/office/drawing/2014/main" id="{6F1E1DB2-DCD0-4208-1A8A-EDF36B4A35CD}"/>
              </a:ext>
            </a:extLst>
          </p:cNvPr>
          <p:cNvSpPr txBox="1">
            <a:spLocks noChangeArrowheads="1"/>
          </p:cNvSpPr>
          <p:nvPr/>
        </p:nvSpPr>
        <p:spPr bwMode="auto">
          <a:xfrm>
            <a:off x="1733550" y="5397500"/>
            <a:ext cx="54006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Station de transformateurs électriques extérieur, départ et arrivée des lignes hautes tensions.</a:t>
            </a:r>
          </a:p>
        </p:txBody>
      </p:sp>
      <p:pic>
        <p:nvPicPr>
          <p:cNvPr id="23" name="Picture 9" descr="Knopf_blau">
            <a:extLst>
              <a:ext uri="{FF2B5EF4-FFF2-40B4-BE49-F238E27FC236}">
                <a16:creationId xmlns:a16="http://schemas.microsoft.com/office/drawing/2014/main" id="{4E2B5CDA-2025-A870-F69B-045A2EEDC0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303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Knopf_blau">
            <a:extLst>
              <a:ext uri="{FF2B5EF4-FFF2-40B4-BE49-F238E27FC236}">
                <a16:creationId xmlns:a16="http://schemas.microsoft.com/office/drawing/2014/main" id="{DAFC6705-4C7B-0D03-99A5-A7E0346AC0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192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0163D4E2-FA21-B416-F143-4EB9B8C53F9E}"/>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231624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F92E9D-1CEF-705D-0AC2-5105C92D3E7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6A7C963-6996-2713-420F-35760826F492}"/>
              </a:ext>
            </a:extLst>
          </p:cNvPr>
          <p:cNvSpPr>
            <a:spLocks noGrp="1"/>
          </p:cNvSpPr>
          <p:nvPr>
            <p:ph type="sldNum" sz="quarter" idx="12"/>
          </p:nvPr>
        </p:nvSpPr>
        <p:spPr/>
        <p:txBody>
          <a:bodyPr/>
          <a:lstStyle/>
          <a:p>
            <a:pPr>
              <a:defRPr/>
            </a:pPr>
            <a:fld id="{B99F2807-602A-47D3-9714-670AD5065F2C}" type="slidenum">
              <a:rPr lang="de-CH" smtClean="0"/>
              <a:pPr>
                <a:defRPr/>
              </a:pPr>
              <a:t>52</a:t>
            </a:fld>
            <a:endParaRPr lang="de-CH" dirty="0"/>
          </a:p>
        </p:txBody>
      </p:sp>
      <p:sp>
        <p:nvSpPr>
          <p:cNvPr id="4" name="Rectangle 2">
            <a:extLst>
              <a:ext uri="{FF2B5EF4-FFF2-40B4-BE49-F238E27FC236}">
                <a16:creationId xmlns:a16="http://schemas.microsoft.com/office/drawing/2014/main" id="{8CE5E1AE-9F9B-DC86-C665-C8A798865186}"/>
              </a:ext>
            </a:extLst>
          </p:cNvPr>
          <p:cNvSpPr>
            <a:spLocks noChangeArrowheads="1"/>
          </p:cNvSpPr>
          <p:nvPr/>
        </p:nvSpPr>
        <p:spPr bwMode="auto">
          <a:xfrm rot="16200000">
            <a:off x="7885199" y="35242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672D6B84-DFC3-C325-6C03-810ED8EC75B2}"/>
              </a:ext>
            </a:extLst>
          </p:cNvPr>
          <p:cNvSpPr>
            <a:spLocks noChangeArrowheads="1"/>
          </p:cNvSpPr>
          <p:nvPr/>
        </p:nvSpPr>
        <p:spPr bwMode="auto">
          <a:xfrm rot="16200000">
            <a:off x="7351799" y="213201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6" name="Picture 6" descr="148_00_Hochspannungsmast">
            <a:extLst>
              <a:ext uri="{FF2B5EF4-FFF2-40B4-BE49-F238E27FC236}">
                <a16:creationId xmlns:a16="http://schemas.microsoft.com/office/drawing/2014/main" id="{CE2E3FC4-1C47-AACE-922C-C98E7FDD8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99"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148_00_Hochspannungsleitung">
            <a:extLst>
              <a:ext uri="{FF2B5EF4-FFF2-40B4-BE49-F238E27FC236}">
                <a16:creationId xmlns:a16="http://schemas.microsoft.com/office/drawing/2014/main" id="{42FDD30C-2A92-390D-DE10-7A5EB50F7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524" y="2801938"/>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148_01_Hochspannungsmast">
            <a:extLst>
              <a:ext uri="{FF2B5EF4-FFF2-40B4-BE49-F238E27FC236}">
                <a16:creationId xmlns:a16="http://schemas.microsoft.com/office/drawing/2014/main" id="{051DC24C-F9E1-EBB2-D077-D25A80AF8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999" y="464661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a:extLst>
              <a:ext uri="{FF2B5EF4-FFF2-40B4-BE49-F238E27FC236}">
                <a16:creationId xmlns:a16="http://schemas.microsoft.com/office/drawing/2014/main" id="{EBE19966-D758-E2A8-72E7-57760B845F78}"/>
              </a:ext>
            </a:extLst>
          </p:cNvPr>
          <p:cNvSpPr>
            <a:spLocks noGrp="1"/>
          </p:cNvSpPr>
          <p:nvPr>
            <p:ph type="title"/>
          </p:nvPr>
        </p:nvSpPr>
        <p:spPr>
          <a:xfrm>
            <a:off x="407368" y="258031"/>
            <a:ext cx="7461250" cy="628650"/>
          </a:xfrm>
        </p:spPr>
        <p:txBody>
          <a:bodyPr/>
          <a:lstStyle/>
          <a:p>
            <a:r>
              <a:rPr lang="de-CH" altLang="de-DE" dirty="0"/>
              <a:t>Ligne </a:t>
            </a:r>
            <a:r>
              <a:rPr lang="de-CH" altLang="de-DE" dirty="0" err="1"/>
              <a:t>électrique</a:t>
            </a:r>
            <a:r>
              <a:rPr lang="de-CH" altLang="de-DE" dirty="0"/>
              <a:t> à haute </a:t>
            </a:r>
            <a:r>
              <a:rPr lang="de-CH" altLang="de-DE" dirty="0" err="1"/>
              <a:t>tension</a:t>
            </a:r>
            <a:endParaRPr lang="de-CH" altLang="de-DE" dirty="0"/>
          </a:p>
        </p:txBody>
      </p:sp>
      <p:sp>
        <p:nvSpPr>
          <p:cNvPr id="20" name="Rectangle 5">
            <a:extLst>
              <a:ext uri="{FF2B5EF4-FFF2-40B4-BE49-F238E27FC236}">
                <a16:creationId xmlns:a16="http://schemas.microsoft.com/office/drawing/2014/main" id="{85CD8F1D-BC40-F9DB-A16E-85D8DE2D1DB0}"/>
              </a:ext>
            </a:extLst>
          </p:cNvPr>
          <p:cNvSpPr txBox="1">
            <a:spLocks noChangeArrowheads="1"/>
          </p:cNvSpPr>
          <p:nvPr/>
        </p:nvSpPr>
        <p:spPr bwMode="auto">
          <a:xfrm>
            <a:off x="1782849" y="5438775"/>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Ligne haute tension avec les pylône important.</a:t>
            </a:r>
          </a:p>
        </p:txBody>
      </p:sp>
      <p:pic>
        <p:nvPicPr>
          <p:cNvPr id="22" name="Picture 9" descr="Knopf_blau">
            <a:extLst>
              <a:ext uri="{FF2B5EF4-FFF2-40B4-BE49-F238E27FC236}">
                <a16:creationId xmlns:a16="http://schemas.microsoft.com/office/drawing/2014/main" id="{4A0921E2-6A56-1656-961F-AA0E55D8FE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33350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Knopf_blau">
            <a:extLst>
              <a:ext uri="{FF2B5EF4-FFF2-40B4-BE49-F238E27FC236}">
                <a16:creationId xmlns:a16="http://schemas.microsoft.com/office/drawing/2014/main" id="{7535D885-2AC8-4CB9-9F41-07C728AC38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99" y="16224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5870D7FF-2AD5-B19B-F019-12E246560D2A}"/>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2832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9"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643FEA-FE2E-7785-34D0-0B8E0552791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70DBCF9-3E56-ADF6-7425-E6C8B8AFBD39}"/>
              </a:ext>
            </a:extLst>
          </p:cNvPr>
          <p:cNvSpPr>
            <a:spLocks noGrp="1"/>
          </p:cNvSpPr>
          <p:nvPr>
            <p:ph type="sldNum" sz="quarter" idx="12"/>
          </p:nvPr>
        </p:nvSpPr>
        <p:spPr/>
        <p:txBody>
          <a:bodyPr/>
          <a:lstStyle/>
          <a:p>
            <a:pPr>
              <a:defRPr/>
            </a:pPr>
            <a:fld id="{B99F2807-602A-47D3-9714-670AD5065F2C}" type="slidenum">
              <a:rPr lang="de-CH" smtClean="0"/>
              <a:pPr>
                <a:defRPr/>
              </a:pPr>
              <a:t>53</a:t>
            </a:fld>
            <a:endParaRPr lang="de-CH" dirty="0"/>
          </a:p>
        </p:txBody>
      </p:sp>
      <p:sp>
        <p:nvSpPr>
          <p:cNvPr id="4" name="Rectangle 2">
            <a:extLst>
              <a:ext uri="{FF2B5EF4-FFF2-40B4-BE49-F238E27FC236}">
                <a16:creationId xmlns:a16="http://schemas.microsoft.com/office/drawing/2014/main" id="{68735923-E281-357C-0848-03846A3B067D}"/>
              </a:ext>
            </a:extLst>
          </p:cNvPr>
          <p:cNvSpPr>
            <a:spLocks noChangeArrowheads="1"/>
          </p:cNvSpPr>
          <p:nvPr/>
        </p:nvSpPr>
        <p:spPr bwMode="auto">
          <a:xfrm rot="16200000">
            <a:off x="7885199" y="3333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6" name="Rectangle 3">
            <a:extLst>
              <a:ext uri="{FF2B5EF4-FFF2-40B4-BE49-F238E27FC236}">
                <a16:creationId xmlns:a16="http://schemas.microsoft.com/office/drawing/2014/main" id="{54610ABF-127D-62CC-C382-A29180433D7D}"/>
              </a:ext>
            </a:extLst>
          </p:cNvPr>
          <p:cNvSpPr>
            <a:spLocks noChangeArrowheads="1"/>
          </p:cNvSpPr>
          <p:nvPr/>
        </p:nvSpPr>
        <p:spPr bwMode="auto">
          <a:xfrm rot="16200000">
            <a:off x="7351799" y="21129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Symbole</a:t>
            </a:r>
            <a:endParaRPr lang="de-DE" altLang="de-DE" sz="1200">
              <a:solidFill>
                <a:srgbClr val="C0C0C0"/>
              </a:solidFill>
              <a:latin typeface="Arial Black" panose="020B0A04020102020204" pitchFamily="34" charset="0"/>
            </a:endParaRPr>
          </a:p>
        </p:txBody>
      </p:sp>
      <p:pic>
        <p:nvPicPr>
          <p:cNvPr id="17" name="Picture 6" descr="154_01_ARA Grubenwald">
            <a:extLst>
              <a:ext uri="{FF2B5EF4-FFF2-40B4-BE49-F238E27FC236}">
                <a16:creationId xmlns:a16="http://schemas.microsoft.com/office/drawing/2014/main" id="{708B28A1-9D59-4097-5958-0352B5044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974" y="462756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154_00_ARA">
            <a:extLst>
              <a:ext uri="{FF2B5EF4-FFF2-40B4-BE49-F238E27FC236}">
                <a16:creationId xmlns:a16="http://schemas.microsoft.com/office/drawing/2014/main" id="{E88B5C71-BE78-F054-7707-677114FD3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99" y="1628775"/>
            <a:ext cx="52768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154_00_ARA">
            <a:extLst>
              <a:ext uri="{FF2B5EF4-FFF2-40B4-BE49-F238E27FC236}">
                <a16:creationId xmlns:a16="http://schemas.microsoft.com/office/drawing/2014/main" id="{3E63444A-A8B0-49EC-3635-BD3F73D19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524" y="278447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Knopf_rot">
            <a:extLst>
              <a:ext uri="{FF2B5EF4-FFF2-40B4-BE49-F238E27FC236}">
                <a16:creationId xmlns:a16="http://schemas.microsoft.com/office/drawing/2014/main" id="{7832CFB4-5199-C1E9-ACBC-5ADC2199D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5574" y="189071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a:extLst>
              <a:ext uri="{FF2B5EF4-FFF2-40B4-BE49-F238E27FC236}">
                <a16:creationId xmlns:a16="http://schemas.microsoft.com/office/drawing/2014/main" id="{7C690DF1-42C9-7526-2AE3-043754A5CD71}"/>
              </a:ext>
            </a:extLst>
          </p:cNvPr>
          <p:cNvSpPr>
            <a:spLocks noGrp="1"/>
          </p:cNvSpPr>
          <p:nvPr>
            <p:ph type="title"/>
          </p:nvPr>
        </p:nvSpPr>
        <p:spPr>
          <a:xfrm>
            <a:off x="407368" y="332656"/>
            <a:ext cx="7461250" cy="701675"/>
          </a:xfrm>
        </p:spPr>
        <p:txBody>
          <a:bodyPr/>
          <a:lstStyle/>
          <a:p>
            <a:r>
              <a:rPr lang="de-CH" altLang="de-DE" dirty="0"/>
              <a:t>Station </a:t>
            </a:r>
            <a:r>
              <a:rPr lang="de-CH" altLang="de-DE" dirty="0" err="1"/>
              <a:t>d’épuration</a:t>
            </a:r>
            <a:r>
              <a:rPr lang="de-CH" altLang="de-DE" dirty="0"/>
              <a:t> des </a:t>
            </a:r>
            <a:r>
              <a:rPr lang="de-CH" altLang="de-DE" dirty="0" err="1"/>
              <a:t>eaux</a:t>
            </a:r>
            <a:endParaRPr lang="de-CH" altLang="de-DE" dirty="0"/>
          </a:p>
        </p:txBody>
      </p:sp>
      <p:sp>
        <p:nvSpPr>
          <p:cNvPr id="22" name="Rectangle 5">
            <a:extLst>
              <a:ext uri="{FF2B5EF4-FFF2-40B4-BE49-F238E27FC236}">
                <a16:creationId xmlns:a16="http://schemas.microsoft.com/office/drawing/2014/main" id="{B56BDFA3-00A8-0F23-F772-7B94A18B1C0B}"/>
              </a:ext>
            </a:extLst>
          </p:cNvPr>
          <p:cNvSpPr txBox="1">
            <a:spLocks noChangeArrowheads="1"/>
          </p:cNvSpPr>
          <p:nvPr/>
        </p:nvSpPr>
        <p:spPr bwMode="auto">
          <a:xfrm>
            <a:off x="1782849" y="5419725"/>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fr-CH" altLang="de-DE" sz="2000"/>
              <a:t>Bassin couvert en plein air et des bâtiment pour l‘épuration des eaux</a:t>
            </a:r>
            <a:r>
              <a:rPr lang="de-DE" altLang="de-DE" sz="2000"/>
              <a:t>.</a:t>
            </a:r>
          </a:p>
        </p:txBody>
      </p:sp>
      <p:pic>
        <p:nvPicPr>
          <p:cNvPr id="24" name="Picture 9" descr="Knopf_blau">
            <a:extLst>
              <a:ext uri="{FF2B5EF4-FFF2-40B4-BE49-F238E27FC236}">
                <a16:creationId xmlns:a16="http://schemas.microsoft.com/office/drawing/2014/main" id="{CD538AC8-F88C-E0C7-518C-8DB90224D9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2399" y="13144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Knopf_blau">
            <a:extLst>
              <a:ext uri="{FF2B5EF4-FFF2-40B4-BE49-F238E27FC236}">
                <a16:creationId xmlns:a16="http://schemas.microsoft.com/office/drawing/2014/main" id="{6B3504ED-4A59-A64F-771D-41B017A27A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2399" y="16033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8773035B-45D6-AAEF-9098-237C2BCEFE95}"/>
              </a:ext>
            </a:extLst>
          </p:cNvPr>
          <p:cNvSpPr txBox="1">
            <a:spLocks noChangeArrowheads="1"/>
          </p:cNvSpPr>
          <p:nvPr/>
        </p:nvSpPr>
        <p:spPr bwMode="auto">
          <a:xfrm>
            <a:off x="1775682" y="6346164"/>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Franklin Gothic Book" panose="020B0503020102020204" pitchFamily="34" charset="0"/>
                <a:cs typeface="+mn-cs"/>
              </a:rPr>
              <a:t>Hydrographie</a:t>
            </a:r>
          </a:p>
        </p:txBody>
      </p:sp>
    </p:spTree>
    <p:extLst>
      <p:ext uri="{BB962C8B-B14F-4D97-AF65-F5344CB8AC3E}">
        <p14:creationId xmlns:p14="http://schemas.microsoft.com/office/powerpoint/2010/main" val="317459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1"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676D3C8-5578-9C3E-A27E-43F4C2E3DEC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D469B91-8806-B790-1870-4E8A1AAB8858}"/>
              </a:ext>
            </a:extLst>
          </p:cNvPr>
          <p:cNvSpPr>
            <a:spLocks noGrp="1"/>
          </p:cNvSpPr>
          <p:nvPr>
            <p:ph type="sldNum" sz="quarter" idx="12"/>
          </p:nvPr>
        </p:nvSpPr>
        <p:spPr/>
        <p:txBody>
          <a:bodyPr/>
          <a:lstStyle/>
          <a:p>
            <a:pPr>
              <a:defRPr/>
            </a:pPr>
            <a:fld id="{B99F2807-602A-47D3-9714-670AD5065F2C}" type="slidenum">
              <a:rPr lang="de-CH" smtClean="0"/>
              <a:pPr>
                <a:defRPr/>
              </a:pPr>
              <a:t>54</a:t>
            </a:fld>
            <a:endParaRPr lang="de-CH" dirty="0"/>
          </a:p>
        </p:txBody>
      </p:sp>
      <p:sp>
        <p:nvSpPr>
          <p:cNvPr id="4" name="Inhaltsplatzhalter 56">
            <a:extLst>
              <a:ext uri="{FF2B5EF4-FFF2-40B4-BE49-F238E27FC236}">
                <a16:creationId xmlns:a16="http://schemas.microsoft.com/office/drawing/2014/main" id="{97A7461B-223B-0CCF-E7B2-449B8E340511}"/>
              </a:ext>
            </a:extLst>
          </p:cNvPr>
          <p:cNvSpPr txBox="1">
            <a:spLocks/>
          </p:cNvSpPr>
          <p:nvPr/>
        </p:nvSpPr>
        <p:spPr>
          <a:xfrm>
            <a:off x="5650594" y="4869160"/>
            <a:ext cx="4348162" cy="1800225"/>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fr-CH" altLang="de-DE" sz="2400" dirty="0"/>
              <a:t>De plus l’échelle est grande, moins il y a de place pour la représentation de la réalité.</a:t>
            </a:r>
            <a:endParaRPr lang="fr-CH" altLang="de-DE" sz="2400" b="1" dirty="0">
              <a:solidFill>
                <a:srgbClr val="FF0000"/>
              </a:solidFill>
            </a:endParaRPr>
          </a:p>
        </p:txBody>
      </p:sp>
      <p:grpSp>
        <p:nvGrpSpPr>
          <p:cNvPr id="16" name="Group 14">
            <a:extLst>
              <a:ext uri="{FF2B5EF4-FFF2-40B4-BE49-F238E27FC236}">
                <a16:creationId xmlns:a16="http://schemas.microsoft.com/office/drawing/2014/main" id="{AB8982C5-3175-8FDC-BCAF-E5082E74E143}"/>
              </a:ext>
            </a:extLst>
          </p:cNvPr>
          <p:cNvGrpSpPr>
            <a:grpSpLocks/>
          </p:cNvGrpSpPr>
          <p:nvPr/>
        </p:nvGrpSpPr>
        <p:grpSpPr bwMode="auto">
          <a:xfrm>
            <a:off x="1302431" y="1359197"/>
            <a:ext cx="4292600" cy="5562600"/>
            <a:chOff x="186" y="720"/>
            <a:chExt cx="2704" cy="3504"/>
          </a:xfrm>
        </p:grpSpPr>
        <p:pic>
          <p:nvPicPr>
            <p:cNvPr id="17" name="Picture 6" descr="leuk_025_karte_02">
              <a:extLst>
                <a:ext uri="{FF2B5EF4-FFF2-40B4-BE49-F238E27FC236}">
                  <a16:creationId xmlns:a16="http://schemas.microsoft.com/office/drawing/2014/main" id="{33F92BBC-932D-4865-91B7-CC58E566E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960"/>
              <a:ext cx="2698"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9">
              <a:extLst>
                <a:ext uri="{FF2B5EF4-FFF2-40B4-BE49-F238E27FC236}">
                  <a16:creationId xmlns:a16="http://schemas.microsoft.com/office/drawing/2014/main" id="{416085B1-B506-50F9-4C2F-DEE190A21909}"/>
                </a:ext>
              </a:extLst>
            </p:cNvPr>
            <p:cNvSpPr>
              <a:spLocks noChangeArrowheads="1"/>
            </p:cNvSpPr>
            <p:nvPr/>
          </p:nvSpPr>
          <p:spPr bwMode="auto">
            <a:xfrm>
              <a:off x="186" y="720"/>
              <a:ext cx="77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CN 1:25‘000</a:t>
              </a:r>
            </a:p>
          </p:txBody>
        </p:sp>
      </p:grpSp>
      <p:grpSp>
        <p:nvGrpSpPr>
          <p:cNvPr id="19" name="Group 15">
            <a:extLst>
              <a:ext uri="{FF2B5EF4-FFF2-40B4-BE49-F238E27FC236}">
                <a16:creationId xmlns:a16="http://schemas.microsoft.com/office/drawing/2014/main" id="{3DAC5073-91C3-DB81-7565-32ACE8B9D9F2}"/>
              </a:ext>
            </a:extLst>
          </p:cNvPr>
          <p:cNvGrpSpPr>
            <a:grpSpLocks/>
          </p:cNvGrpSpPr>
          <p:nvPr/>
        </p:nvGrpSpPr>
        <p:grpSpPr bwMode="auto">
          <a:xfrm>
            <a:off x="6022069" y="1359197"/>
            <a:ext cx="2181225" cy="3429000"/>
            <a:chOff x="3159" y="720"/>
            <a:chExt cx="1374" cy="2160"/>
          </a:xfrm>
        </p:grpSpPr>
        <p:pic>
          <p:nvPicPr>
            <p:cNvPr id="20" name="Picture 5" descr="leuk_050_karte_02">
              <a:extLst>
                <a:ext uri="{FF2B5EF4-FFF2-40B4-BE49-F238E27FC236}">
                  <a16:creationId xmlns:a16="http://schemas.microsoft.com/office/drawing/2014/main" id="{F3CDC06F-C4EA-46A3-4C38-8F046BBF9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960"/>
              <a:ext cx="1365"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8">
              <a:extLst>
                <a:ext uri="{FF2B5EF4-FFF2-40B4-BE49-F238E27FC236}">
                  <a16:creationId xmlns:a16="http://schemas.microsoft.com/office/drawing/2014/main" id="{5AC42E3B-F26A-8079-6DFD-614A0287CF81}"/>
                </a:ext>
              </a:extLst>
            </p:cNvPr>
            <p:cNvSpPr>
              <a:spLocks noChangeArrowheads="1"/>
            </p:cNvSpPr>
            <p:nvPr/>
          </p:nvSpPr>
          <p:spPr bwMode="auto">
            <a:xfrm>
              <a:off x="3159" y="720"/>
              <a:ext cx="77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CN 1:50‘000</a:t>
              </a:r>
            </a:p>
          </p:txBody>
        </p:sp>
      </p:grpSp>
      <p:grpSp>
        <p:nvGrpSpPr>
          <p:cNvPr id="22" name="Group 16">
            <a:extLst>
              <a:ext uri="{FF2B5EF4-FFF2-40B4-BE49-F238E27FC236}">
                <a16:creationId xmlns:a16="http://schemas.microsoft.com/office/drawing/2014/main" id="{EAF3E21E-9B36-159E-F82D-DCBD8D47AE0A}"/>
              </a:ext>
            </a:extLst>
          </p:cNvPr>
          <p:cNvGrpSpPr>
            <a:grpSpLocks/>
          </p:cNvGrpSpPr>
          <p:nvPr/>
        </p:nvGrpSpPr>
        <p:grpSpPr bwMode="auto">
          <a:xfrm>
            <a:off x="8611281" y="1359197"/>
            <a:ext cx="1349375" cy="1865313"/>
            <a:chOff x="4790" y="720"/>
            <a:chExt cx="850" cy="1175"/>
          </a:xfrm>
        </p:grpSpPr>
        <p:pic>
          <p:nvPicPr>
            <p:cNvPr id="23" name="Picture 4" descr="leuk_100_karte_02">
              <a:extLst>
                <a:ext uri="{FF2B5EF4-FFF2-40B4-BE49-F238E27FC236}">
                  <a16:creationId xmlns:a16="http://schemas.microsoft.com/office/drawing/2014/main" id="{45F6447F-E9B0-E0C9-326F-71F2163966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8" y="960"/>
              <a:ext cx="673"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7">
              <a:extLst>
                <a:ext uri="{FF2B5EF4-FFF2-40B4-BE49-F238E27FC236}">
                  <a16:creationId xmlns:a16="http://schemas.microsoft.com/office/drawing/2014/main" id="{3311B7C7-D368-E207-23E3-EF8CF6627372}"/>
                </a:ext>
              </a:extLst>
            </p:cNvPr>
            <p:cNvSpPr>
              <a:spLocks noChangeArrowheads="1"/>
            </p:cNvSpPr>
            <p:nvPr/>
          </p:nvSpPr>
          <p:spPr bwMode="auto">
            <a:xfrm>
              <a:off x="4790" y="720"/>
              <a:ext cx="850"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CN 1:100‘000</a:t>
              </a:r>
            </a:p>
          </p:txBody>
        </p:sp>
      </p:grpSp>
      <p:sp>
        <p:nvSpPr>
          <p:cNvPr id="25" name="Titel 5">
            <a:extLst>
              <a:ext uri="{FF2B5EF4-FFF2-40B4-BE49-F238E27FC236}">
                <a16:creationId xmlns:a16="http://schemas.microsoft.com/office/drawing/2014/main" id="{AEDF8D32-5E4F-AFE8-4355-D49EC9B1AC3C}"/>
              </a:ext>
            </a:extLst>
          </p:cNvPr>
          <p:cNvSpPr>
            <a:spLocks noGrp="1"/>
          </p:cNvSpPr>
          <p:nvPr>
            <p:ph type="title"/>
          </p:nvPr>
        </p:nvSpPr>
        <p:spPr>
          <a:xfrm>
            <a:off x="407368" y="324514"/>
            <a:ext cx="7461250" cy="989013"/>
          </a:xfrm>
        </p:spPr>
        <p:txBody>
          <a:bodyPr/>
          <a:lstStyle/>
          <a:p>
            <a:r>
              <a:rPr lang="de-CH" altLang="de-DE" dirty="0" err="1"/>
              <a:t>Echelle</a:t>
            </a:r>
            <a:r>
              <a:rPr lang="de-CH" altLang="de-DE" dirty="0"/>
              <a:t> de la carte </a:t>
            </a:r>
          </a:p>
        </p:txBody>
      </p:sp>
    </p:spTree>
    <p:extLst>
      <p:ext uri="{BB962C8B-B14F-4D97-AF65-F5344CB8AC3E}">
        <p14:creationId xmlns:p14="http://schemas.microsoft.com/office/powerpoint/2010/main" val="234579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300FE5-895D-DD31-0CA1-9775D007F76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DBFF054-FE49-4BEA-5CD8-6FE1320FE9E3}"/>
              </a:ext>
            </a:extLst>
          </p:cNvPr>
          <p:cNvSpPr>
            <a:spLocks noGrp="1"/>
          </p:cNvSpPr>
          <p:nvPr>
            <p:ph type="sldNum" sz="quarter" idx="12"/>
          </p:nvPr>
        </p:nvSpPr>
        <p:spPr/>
        <p:txBody>
          <a:bodyPr/>
          <a:lstStyle/>
          <a:p>
            <a:pPr>
              <a:defRPr/>
            </a:pPr>
            <a:fld id="{B99F2807-602A-47D3-9714-670AD5065F2C}" type="slidenum">
              <a:rPr lang="de-CH" smtClean="0"/>
              <a:pPr>
                <a:defRPr/>
              </a:pPr>
              <a:t>55</a:t>
            </a:fld>
            <a:endParaRPr lang="de-CH" dirty="0"/>
          </a:p>
        </p:txBody>
      </p:sp>
      <p:sp>
        <p:nvSpPr>
          <p:cNvPr id="4" name="Rectangle 10">
            <a:extLst>
              <a:ext uri="{FF2B5EF4-FFF2-40B4-BE49-F238E27FC236}">
                <a16:creationId xmlns:a16="http://schemas.microsoft.com/office/drawing/2014/main" id="{BBC269C8-0D8F-0D2B-2D41-30203D6E5505}"/>
              </a:ext>
            </a:extLst>
          </p:cNvPr>
          <p:cNvSpPr>
            <a:spLocks noChangeArrowheads="1"/>
          </p:cNvSpPr>
          <p:nvPr/>
        </p:nvSpPr>
        <p:spPr bwMode="auto">
          <a:xfrm>
            <a:off x="1325649" y="2912408"/>
            <a:ext cx="4267200" cy="428625"/>
          </a:xfrm>
          <a:prstGeom prst="rect">
            <a:avLst/>
          </a:prstGeom>
          <a:gradFill rotWithShape="0">
            <a:gsLst>
              <a:gs pos="0">
                <a:srgbClr val="00CC99"/>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type="none" w="sm" len="sm"/>
                <a:tailEnd/>
              </a14:hiddenLine>
            </a:ext>
          </a:extLst>
        </p:spPr>
        <p:txBody>
          <a:bodyPr tIns="0" bIns="0" anchor="b"/>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1800" b="1">
              <a:latin typeface="Verdana" panose="020B0604030504040204" pitchFamily="34" charset="0"/>
            </a:endParaRPr>
          </a:p>
        </p:txBody>
      </p:sp>
      <p:sp>
        <p:nvSpPr>
          <p:cNvPr id="5" name="Rectangle 14">
            <a:extLst>
              <a:ext uri="{FF2B5EF4-FFF2-40B4-BE49-F238E27FC236}">
                <a16:creationId xmlns:a16="http://schemas.microsoft.com/office/drawing/2014/main" id="{CA1AD152-F5E9-D58A-ED57-8D52B1FE2AE7}"/>
              </a:ext>
            </a:extLst>
          </p:cNvPr>
          <p:cNvSpPr txBox="1">
            <a:spLocks noChangeArrowheads="1"/>
          </p:cNvSpPr>
          <p:nvPr/>
        </p:nvSpPr>
        <p:spPr>
          <a:xfrm>
            <a:off x="1478049" y="2912408"/>
            <a:ext cx="8458200" cy="276225"/>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tabLst>
                <a:tab pos="3143250" algn="r"/>
                <a:tab pos="5229225" algn="r"/>
                <a:tab pos="6276975" algn="l"/>
              </a:tabLst>
              <a:defRPr/>
            </a:pPr>
            <a:r>
              <a:rPr lang="de-CH" altLang="de-DE" sz="1800" b="1">
                <a:latin typeface="+mj-lt"/>
              </a:rPr>
              <a:t>  1:200 000</a:t>
            </a:r>
            <a:r>
              <a:rPr lang="de-CH" altLang="de-DE" sz="1800">
                <a:latin typeface="+mj-lt"/>
              </a:rPr>
              <a:t>	     1 km	</a:t>
            </a:r>
            <a:r>
              <a:rPr lang="de-CH" altLang="de-DE" sz="1800">
                <a:latin typeface="+mj-lt"/>
                <a:ea typeface="Verdana" pitchFamily="34" charset="0"/>
                <a:cs typeface="Verdana" pitchFamily="34" charset="0"/>
              </a:rPr>
              <a:t>0,5 cm</a:t>
            </a:r>
            <a:r>
              <a:rPr lang="de-CH" altLang="de-DE" sz="1800">
                <a:latin typeface="+mj-lt"/>
              </a:rPr>
              <a:t>	</a:t>
            </a:r>
            <a:r>
              <a:rPr lang="de-CH" altLang="de-DE" sz="1800">
                <a:latin typeface="+mj-lt"/>
                <a:ea typeface="Verdana" pitchFamily="34" charset="0"/>
                <a:cs typeface="Verdana" pitchFamily="34" charset="0"/>
              </a:rPr>
              <a:t>carte</a:t>
            </a:r>
            <a:r>
              <a:rPr lang="fr-CH" altLang="de-DE" sz="1800">
                <a:latin typeface="+mj-lt"/>
                <a:ea typeface="Verdana" pitchFamily="34" charset="0"/>
                <a:cs typeface="Verdana" pitchFamily="34" charset="0"/>
              </a:rPr>
              <a:t> routière</a:t>
            </a:r>
            <a:endParaRPr lang="fr-CH" altLang="de-DE" sz="1800" dirty="0">
              <a:latin typeface="+mj-lt"/>
              <a:ea typeface="Verdana" pitchFamily="34" charset="0"/>
              <a:cs typeface="Verdana" pitchFamily="34" charset="0"/>
            </a:endParaRPr>
          </a:p>
        </p:txBody>
      </p:sp>
      <p:sp>
        <p:nvSpPr>
          <p:cNvPr id="6" name="Rectangle 3">
            <a:extLst>
              <a:ext uri="{FF2B5EF4-FFF2-40B4-BE49-F238E27FC236}">
                <a16:creationId xmlns:a16="http://schemas.microsoft.com/office/drawing/2014/main" id="{B71AA2CF-5D14-D899-B4EF-2DAEC61272A2}"/>
              </a:ext>
            </a:extLst>
          </p:cNvPr>
          <p:cNvSpPr>
            <a:spLocks noChangeArrowheads="1"/>
          </p:cNvSpPr>
          <p:nvPr/>
        </p:nvSpPr>
        <p:spPr bwMode="auto">
          <a:xfrm>
            <a:off x="1325649" y="5579408"/>
            <a:ext cx="4267200" cy="1066800"/>
          </a:xfrm>
          <a:prstGeom prst="rect">
            <a:avLst/>
          </a:prstGeom>
          <a:gradFill rotWithShape="0">
            <a:gsLst>
              <a:gs pos="0">
                <a:srgbClr val="00CC99"/>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type="none" w="sm" len="sm"/>
                <a:tailEnd/>
              </a14:hiddenLine>
            </a:ext>
          </a:extLst>
        </p:spPr>
        <p:txBody>
          <a:bodyPr tIns="0" bIns="0" anchor="b"/>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7" name="Rectangle 12">
            <a:extLst>
              <a:ext uri="{FF2B5EF4-FFF2-40B4-BE49-F238E27FC236}">
                <a16:creationId xmlns:a16="http://schemas.microsoft.com/office/drawing/2014/main" id="{CD1C9D7D-3234-F53C-01EE-A6845588361F}"/>
              </a:ext>
            </a:extLst>
          </p:cNvPr>
          <p:cNvSpPr>
            <a:spLocks noChangeArrowheads="1"/>
          </p:cNvSpPr>
          <p:nvPr/>
        </p:nvSpPr>
        <p:spPr bwMode="auto">
          <a:xfrm>
            <a:off x="1325649" y="4512608"/>
            <a:ext cx="4267200" cy="990600"/>
          </a:xfrm>
          <a:prstGeom prst="rect">
            <a:avLst/>
          </a:prstGeom>
          <a:gradFill rotWithShape="0">
            <a:gsLst>
              <a:gs pos="0">
                <a:srgbClr val="00CC99"/>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type="none" w="sm" len="sm"/>
                <a:tailEnd/>
              </a14:hiddenLine>
            </a:ext>
          </a:extLst>
        </p:spPr>
        <p:txBody>
          <a:bodyPr tIns="0" bIns="0" anchor="b"/>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8" name="Rectangle 13">
            <a:extLst>
              <a:ext uri="{FF2B5EF4-FFF2-40B4-BE49-F238E27FC236}">
                <a16:creationId xmlns:a16="http://schemas.microsoft.com/office/drawing/2014/main" id="{30834007-2E70-4E5F-844C-011F0C418720}"/>
              </a:ext>
            </a:extLst>
          </p:cNvPr>
          <p:cNvSpPr>
            <a:spLocks noChangeArrowheads="1"/>
          </p:cNvSpPr>
          <p:nvPr/>
        </p:nvSpPr>
        <p:spPr bwMode="auto">
          <a:xfrm>
            <a:off x="1325649" y="3445808"/>
            <a:ext cx="4267200" cy="990600"/>
          </a:xfrm>
          <a:prstGeom prst="rect">
            <a:avLst/>
          </a:prstGeom>
          <a:gradFill rotWithShape="0">
            <a:gsLst>
              <a:gs pos="0">
                <a:srgbClr val="00CC99"/>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type="none" w="sm" len="sm"/>
                <a:tailEnd/>
              </a14:hiddenLine>
            </a:ext>
          </a:extLst>
        </p:spPr>
        <p:txBody>
          <a:bodyPr tIns="0" bIns="0" anchor="b"/>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9" name="Rectangle 4">
            <a:extLst>
              <a:ext uri="{FF2B5EF4-FFF2-40B4-BE49-F238E27FC236}">
                <a16:creationId xmlns:a16="http://schemas.microsoft.com/office/drawing/2014/main" id="{E8EAD076-90AE-9573-A745-E855EB82ECA9}"/>
              </a:ext>
            </a:extLst>
          </p:cNvPr>
          <p:cNvSpPr>
            <a:spLocks noChangeArrowheads="1"/>
          </p:cNvSpPr>
          <p:nvPr/>
        </p:nvSpPr>
        <p:spPr bwMode="auto">
          <a:xfrm>
            <a:off x="1331999" y="1510646"/>
            <a:ext cx="8229600" cy="7080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fr-CH" altLang="de-DE" sz="2000"/>
              <a:t>L‘échelle de la carte donne le rapport linéaire du rapetissement de la réalité sur une carte.</a:t>
            </a:r>
            <a:endParaRPr lang="fr-CH" altLang="de-DE" sz="1400"/>
          </a:p>
        </p:txBody>
      </p:sp>
      <p:sp>
        <p:nvSpPr>
          <p:cNvPr id="10" name="Rectangle 5">
            <a:extLst>
              <a:ext uri="{FF2B5EF4-FFF2-40B4-BE49-F238E27FC236}">
                <a16:creationId xmlns:a16="http://schemas.microsoft.com/office/drawing/2014/main" id="{409584CB-AC28-78A5-B954-D230F75598AE}"/>
              </a:ext>
            </a:extLst>
          </p:cNvPr>
          <p:cNvSpPr>
            <a:spLocks noChangeArrowheads="1"/>
          </p:cNvSpPr>
          <p:nvPr/>
        </p:nvSpPr>
        <p:spPr bwMode="auto">
          <a:xfrm>
            <a:off x="1249449" y="2607608"/>
            <a:ext cx="861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620838" algn="l"/>
                <a:tab pos="4002088" algn="l"/>
                <a:tab pos="6197600" algn="l"/>
              </a:tabLst>
              <a:defRPr sz="2600">
                <a:solidFill>
                  <a:schemeClr val="tx1"/>
                </a:solidFill>
                <a:latin typeface="Arial" panose="020B0604020202020204" pitchFamily="34" charset="0"/>
              </a:defRPr>
            </a:lvl1pPr>
            <a:lvl2pPr marL="742950" indent="-285750">
              <a:spcBef>
                <a:spcPct val="20000"/>
              </a:spcBef>
              <a:buClr>
                <a:schemeClr val="bg2"/>
              </a:buClr>
              <a:buChar char="•"/>
              <a:tabLst>
                <a:tab pos="1620838" algn="l"/>
                <a:tab pos="4002088" algn="l"/>
                <a:tab pos="6197600" algn="l"/>
              </a:tabLst>
              <a:defRPr sz="2600">
                <a:solidFill>
                  <a:srgbClr val="808080"/>
                </a:solidFill>
                <a:latin typeface="Arial" panose="020B0604020202020204" pitchFamily="34" charset="0"/>
              </a:defRPr>
            </a:lvl2pPr>
            <a:lvl3pPr marL="1143000" indent="-228600">
              <a:spcBef>
                <a:spcPct val="20000"/>
              </a:spcBef>
              <a:buClr>
                <a:srgbClr val="B2B2B2"/>
              </a:buClr>
              <a:buChar char="•"/>
              <a:tabLst>
                <a:tab pos="1620838" algn="l"/>
                <a:tab pos="4002088" algn="l"/>
                <a:tab pos="6197600" algn="l"/>
              </a:tabLst>
              <a:defRPr sz="2600">
                <a:solidFill>
                  <a:srgbClr val="B2B2B2"/>
                </a:solidFill>
                <a:latin typeface="Arial" panose="020B0604020202020204" pitchFamily="34" charset="0"/>
              </a:defRPr>
            </a:lvl3pPr>
            <a:lvl4pPr marL="1600200" indent="-228600">
              <a:spcBef>
                <a:spcPct val="20000"/>
              </a:spcBef>
              <a:buClr>
                <a:srgbClr val="C0C0C0"/>
              </a:buClr>
              <a:buChar char="•"/>
              <a:tabLst>
                <a:tab pos="1620838" algn="l"/>
                <a:tab pos="4002088" algn="l"/>
                <a:tab pos="6197600" algn="l"/>
              </a:tabLst>
              <a:defRPr sz="2600">
                <a:solidFill>
                  <a:srgbClr val="C0C0C0"/>
                </a:solidFill>
                <a:latin typeface="Arial" panose="020B0604020202020204" pitchFamily="34" charset="0"/>
              </a:defRPr>
            </a:lvl4pPr>
            <a:lvl5pPr marL="2057400" indent="-228600">
              <a:spcBef>
                <a:spcPct val="20000"/>
              </a:spcBef>
              <a:buClr>
                <a:srgbClr val="DDDDDD"/>
              </a:buClr>
              <a:buChar char="•"/>
              <a:tabLst>
                <a:tab pos="1620838" algn="l"/>
                <a:tab pos="4002088" algn="l"/>
                <a:tab pos="6197600" algn="l"/>
              </a:tabLst>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tabLst>
                <a:tab pos="1620838" algn="l"/>
                <a:tab pos="4002088" algn="l"/>
                <a:tab pos="6197600" algn="l"/>
              </a:tabLst>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tabLst>
                <a:tab pos="1620838" algn="l"/>
                <a:tab pos="4002088" algn="l"/>
                <a:tab pos="6197600" algn="l"/>
              </a:tabLst>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tabLst>
                <a:tab pos="1620838" algn="l"/>
                <a:tab pos="4002088" algn="l"/>
                <a:tab pos="6197600" algn="l"/>
              </a:tabLst>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tabLst>
                <a:tab pos="1620838" algn="l"/>
                <a:tab pos="4002088" algn="l"/>
                <a:tab pos="6197600" algn="l"/>
              </a:tabLst>
              <a:defRPr sz="2600">
                <a:solidFill>
                  <a:srgbClr val="DDDDDD"/>
                </a:solidFill>
                <a:latin typeface="Arial" panose="020B0604020202020204" pitchFamily="34" charset="0"/>
              </a:defRPr>
            </a:lvl9pPr>
          </a:lstStyle>
          <a:p>
            <a:pPr algn="ctr">
              <a:spcBef>
                <a:spcPct val="0"/>
              </a:spcBef>
              <a:buFontTx/>
              <a:buNone/>
            </a:pPr>
            <a:r>
              <a:rPr lang="de-DE" altLang="de-DE" sz="1600" b="1"/>
              <a:t>    Echelles de carte            Terrain                        Carte                            Remarques</a:t>
            </a:r>
          </a:p>
        </p:txBody>
      </p:sp>
      <p:sp>
        <p:nvSpPr>
          <p:cNvPr id="11" name="Line 6">
            <a:extLst>
              <a:ext uri="{FF2B5EF4-FFF2-40B4-BE49-F238E27FC236}">
                <a16:creationId xmlns:a16="http://schemas.microsoft.com/office/drawing/2014/main" id="{DC041811-B30A-E7C4-8DC0-216FAC606922}"/>
              </a:ext>
            </a:extLst>
          </p:cNvPr>
          <p:cNvSpPr>
            <a:spLocks noChangeShapeType="1"/>
          </p:cNvSpPr>
          <p:nvPr/>
        </p:nvSpPr>
        <p:spPr bwMode="auto">
          <a:xfrm>
            <a:off x="2773449" y="3387071"/>
            <a:ext cx="685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2" name="Line 7">
            <a:extLst>
              <a:ext uri="{FF2B5EF4-FFF2-40B4-BE49-F238E27FC236}">
                <a16:creationId xmlns:a16="http://schemas.microsoft.com/office/drawing/2014/main" id="{CB97A7C7-6310-EF29-1497-EE8FBB1A4AE0}"/>
              </a:ext>
            </a:extLst>
          </p:cNvPr>
          <p:cNvSpPr>
            <a:spLocks noChangeShapeType="1"/>
          </p:cNvSpPr>
          <p:nvPr/>
        </p:nvSpPr>
        <p:spPr bwMode="auto">
          <a:xfrm>
            <a:off x="2773449" y="4455458"/>
            <a:ext cx="685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3" name="Line 8">
            <a:extLst>
              <a:ext uri="{FF2B5EF4-FFF2-40B4-BE49-F238E27FC236}">
                <a16:creationId xmlns:a16="http://schemas.microsoft.com/office/drawing/2014/main" id="{145171D7-B71F-7B68-D814-032B0125723B}"/>
              </a:ext>
            </a:extLst>
          </p:cNvPr>
          <p:cNvSpPr>
            <a:spLocks noChangeShapeType="1"/>
          </p:cNvSpPr>
          <p:nvPr/>
        </p:nvSpPr>
        <p:spPr bwMode="auto">
          <a:xfrm>
            <a:off x="2773449" y="5522258"/>
            <a:ext cx="685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4" name="Line 9">
            <a:extLst>
              <a:ext uri="{FF2B5EF4-FFF2-40B4-BE49-F238E27FC236}">
                <a16:creationId xmlns:a16="http://schemas.microsoft.com/office/drawing/2014/main" id="{A6C9C6E1-773D-D9C2-50EE-61972451B572}"/>
              </a:ext>
            </a:extLst>
          </p:cNvPr>
          <p:cNvSpPr>
            <a:spLocks noChangeShapeType="1"/>
          </p:cNvSpPr>
          <p:nvPr/>
        </p:nvSpPr>
        <p:spPr bwMode="auto">
          <a:xfrm>
            <a:off x="2773449" y="6646208"/>
            <a:ext cx="685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5" name="Rectangle 21">
            <a:extLst>
              <a:ext uri="{FF2B5EF4-FFF2-40B4-BE49-F238E27FC236}">
                <a16:creationId xmlns:a16="http://schemas.microsoft.com/office/drawing/2014/main" id="{CCA63416-56FE-5AA9-5AE8-F743CAAA96A3}"/>
              </a:ext>
            </a:extLst>
          </p:cNvPr>
          <p:cNvSpPr>
            <a:spLocks noChangeArrowheads="1"/>
          </p:cNvSpPr>
          <p:nvPr/>
        </p:nvSpPr>
        <p:spPr bwMode="auto">
          <a:xfrm>
            <a:off x="1478049" y="3369608"/>
            <a:ext cx="84582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tabLst>
                <a:tab pos="3048000" algn="r"/>
                <a:tab pos="5146675" algn="r"/>
                <a:tab pos="6197600" algn="l"/>
              </a:tabLst>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tabLst>
                <a:tab pos="3048000" algn="r"/>
                <a:tab pos="5146675" algn="r"/>
                <a:tab pos="6197600" algn="l"/>
              </a:tabLst>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9pPr>
          </a:lstStyle>
          <a:p>
            <a:pPr eaLnBrk="1" hangingPunct="1">
              <a:buClrTx/>
              <a:buSzTx/>
              <a:buFontTx/>
              <a:buNone/>
              <a:defRPr/>
            </a:pPr>
            <a:r>
              <a:rPr lang="de-CH" altLang="de-DE" sz="1800" b="1" dirty="0">
                <a:solidFill>
                  <a:schemeClr val="tx1"/>
                </a:solidFill>
                <a:latin typeface="+mj-lt"/>
                <a:cs typeface="+mn-cs"/>
              </a:rPr>
              <a:t>1:100 000</a:t>
            </a:r>
            <a:r>
              <a:rPr lang="de-CH" altLang="de-DE" sz="1800" dirty="0">
                <a:solidFill>
                  <a:schemeClr val="tx1"/>
                </a:solidFill>
                <a:latin typeface="+mj-lt"/>
                <a:cs typeface="+mn-cs"/>
              </a:rPr>
              <a:t>	1 km	1 cm	Couleur:</a:t>
            </a:r>
          </a:p>
          <a:p>
            <a:pPr eaLnBrk="1" hangingPunct="1">
              <a:buClrTx/>
              <a:buSzTx/>
              <a:buFontTx/>
              <a:buNone/>
              <a:defRPr/>
            </a:pPr>
            <a:r>
              <a:rPr lang="de-CH" altLang="de-DE" sz="1800" dirty="0">
                <a:solidFill>
                  <a:schemeClr val="tx1"/>
                </a:solidFill>
                <a:latin typeface="+mj-lt"/>
                <a:cs typeface="+mn-cs"/>
              </a:rPr>
              <a:t>	4 km	4 cm	</a:t>
            </a:r>
            <a:r>
              <a:rPr lang="de-CH" altLang="de-DE" sz="1800" dirty="0" err="1">
                <a:solidFill>
                  <a:schemeClr val="tx1"/>
                </a:solidFill>
                <a:latin typeface="+mj-lt"/>
                <a:cs typeface="+mn-cs"/>
              </a:rPr>
              <a:t>rouge</a:t>
            </a:r>
            <a:endParaRPr lang="de-CH" altLang="de-DE" sz="1800" dirty="0">
              <a:solidFill>
                <a:schemeClr val="tx1"/>
              </a:solidFill>
              <a:latin typeface="+mj-lt"/>
              <a:cs typeface="+mn-cs"/>
            </a:endParaRPr>
          </a:p>
          <a:p>
            <a:pPr eaLnBrk="1" hangingPunct="1">
              <a:buClrTx/>
              <a:buSzTx/>
              <a:buFontTx/>
              <a:buNone/>
              <a:defRPr/>
            </a:pPr>
            <a:r>
              <a:rPr lang="de-CH" altLang="de-DE" sz="1800" dirty="0">
                <a:solidFill>
                  <a:schemeClr val="tx1"/>
                </a:solidFill>
                <a:latin typeface="+mj-lt"/>
                <a:cs typeface="+mn-cs"/>
              </a:rPr>
              <a:t>	0,5 km	0,5 cm</a:t>
            </a:r>
          </a:p>
        </p:txBody>
      </p:sp>
      <p:sp>
        <p:nvSpPr>
          <p:cNvPr id="16" name="Rectangle 22">
            <a:extLst>
              <a:ext uri="{FF2B5EF4-FFF2-40B4-BE49-F238E27FC236}">
                <a16:creationId xmlns:a16="http://schemas.microsoft.com/office/drawing/2014/main" id="{7CA2650D-380C-6C7E-516F-1F5AD2A2C6CB}"/>
              </a:ext>
            </a:extLst>
          </p:cNvPr>
          <p:cNvSpPr>
            <a:spLocks noChangeArrowheads="1"/>
          </p:cNvSpPr>
          <p:nvPr/>
        </p:nvSpPr>
        <p:spPr bwMode="auto">
          <a:xfrm>
            <a:off x="1478049" y="5503208"/>
            <a:ext cx="84582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tabLst>
                <a:tab pos="3048000" algn="r"/>
                <a:tab pos="5146675" algn="r"/>
                <a:tab pos="6197600" algn="l"/>
              </a:tabLst>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tabLst>
                <a:tab pos="3048000" algn="r"/>
                <a:tab pos="5146675" algn="r"/>
                <a:tab pos="6197600" algn="l"/>
              </a:tabLst>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9pPr>
          </a:lstStyle>
          <a:p>
            <a:pPr eaLnBrk="1" hangingPunct="1">
              <a:buClrTx/>
              <a:buSzTx/>
              <a:buFontTx/>
              <a:buNone/>
              <a:defRPr/>
            </a:pPr>
            <a:r>
              <a:rPr lang="de-CH" altLang="de-DE" sz="1800" b="1" dirty="0">
                <a:solidFill>
                  <a:schemeClr val="tx1"/>
                </a:solidFill>
                <a:latin typeface="+mj-lt"/>
                <a:cs typeface="+mn-cs"/>
              </a:rPr>
              <a:t>1:25 000</a:t>
            </a:r>
            <a:r>
              <a:rPr lang="de-CH" altLang="de-DE" sz="1800" dirty="0">
                <a:solidFill>
                  <a:schemeClr val="tx1"/>
                </a:solidFill>
                <a:latin typeface="+mj-lt"/>
                <a:cs typeface="+mn-cs"/>
              </a:rPr>
              <a:t>	1 km	4 cm	Couleur: </a:t>
            </a:r>
          </a:p>
          <a:p>
            <a:pPr eaLnBrk="1" hangingPunct="1">
              <a:buClrTx/>
              <a:buSzTx/>
              <a:buFontTx/>
              <a:buNone/>
              <a:defRPr/>
            </a:pPr>
            <a:r>
              <a:rPr lang="de-CH" altLang="de-DE" sz="1800" dirty="0">
                <a:solidFill>
                  <a:schemeClr val="tx1"/>
                </a:solidFill>
                <a:latin typeface="+mj-lt"/>
                <a:cs typeface="+mn-cs"/>
              </a:rPr>
              <a:t>	4 km	16 cm	</a:t>
            </a:r>
            <a:r>
              <a:rPr lang="de-CH" altLang="de-DE" sz="1800" dirty="0" err="1">
                <a:solidFill>
                  <a:schemeClr val="tx1"/>
                </a:solidFill>
                <a:latin typeface="+mj-lt"/>
                <a:cs typeface="+mn-cs"/>
              </a:rPr>
              <a:t>brun</a:t>
            </a:r>
            <a:endParaRPr lang="de-CH" altLang="de-DE" sz="1800" dirty="0">
              <a:solidFill>
                <a:schemeClr val="tx1"/>
              </a:solidFill>
              <a:latin typeface="+mj-lt"/>
              <a:cs typeface="+mn-cs"/>
            </a:endParaRPr>
          </a:p>
          <a:p>
            <a:pPr eaLnBrk="1" hangingPunct="1">
              <a:buClrTx/>
              <a:buSzTx/>
              <a:buFontTx/>
              <a:buNone/>
              <a:defRPr/>
            </a:pPr>
            <a:r>
              <a:rPr lang="de-CH" altLang="de-DE" sz="1800" dirty="0">
                <a:solidFill>
                  <a:schemeClr val="tx1"/>
                </a:solidFill>
                <a:latin typeface="+mj-lt"/>
                <a:cs typeface="+mn-cs"/>
              </a:rPr>
              <a:t>	0,5 km	2 cm</a:t>
            </a:r>
          </a:p>
        </p:txBody>
      </p:sp>
      <p:sp>
        <p:nvSpPr>
          <p:cNvPr id="17" name="Rectangle 23">
            <a:extLst>
              <a:ext uri="{FF2B5EF4-FFF2-40B4-BE49-F238E27FC236}">
                <a16:creationId xmlns:a16="http://schemas.microsoft.com/office/drawing/2014/main" id="{70C8073F-E5BA-FC34-1591-6CD378872E0C}"/>
              </a:ext>
            </a:extLst>
          </p:cNvPr>
          <p:cNvSpPr>
            <a:spLocks noChangeArrowheads="1"/>
          </p:cNvSpPr>
          <p:nvPr/>
        </p:nvSpPr>
        <p:spPr bwMode="auto">
          <a:xfrm>
            <a:off x="1478049" y="4436408"/>
            <a:ext cx="84582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tabLst>
                <a:tab pos="3048000" algn="r"/>
                <a:tab pos="5146675" algn="r"/>
                <a:tab pos="6197600" algn="l"/>
              </a:tabLst>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tabLst>
                <a:tab pos="3048000" algn="r"/>
                <a:tab pos="5146675" algn="r"/>
                <a:tab pos="6197600" algn="l"/>
              </a:tabLst>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9pPr>
          </a:lstStyle>
          <a:p>
            <a:pPr eaLnBrk="1" hangingPunct="1">
              <a:buClrTx/>
              <a:buSzTx/>
              <a:buFontTx/>
              <a:buNone/>
              <a:defRPr/>
            </a:pPr>
            <a:r>
              <a:rPr lang="de-CH" altLang="de-DE" sz="1800" b="1" dirty="0">
                <a:solidFill>
                  <a:schemeClr val="tx1"/>
                </a:solidFill>
                <a:latin typeface="+mj-lt"/>
                <a:cs typeface="+mn-cs"/>
              </a:rPr>
              <a:t>1:50 000</a:t>
            </a:r>
            <a:r>
              <a:rPr lang="de-CH" altLang="de-DE" sz="1800" dirty="0">
                <a:solidFill>
                  <a:schemeClr val="tx1"/>
                </a:solidFill>
                <a:latin typeface="+mj-lt"/>
                <a:cs typeface="+mn-cs"/>
              </a:rPr>
              <a:t>	1 km	2 cm	Couleur: </a:t>
            </a:r>
          </a:p>
          <a:p>
            <a:pPr eaLnBrk="1" hangingPunct="1">
              <a:buClrTx/>
              <a:buSzTx/>
              <a:buFontTx/>
              <a:buNone/>
              <a:defRPr/>
            </a:pPr>
            <a:r>
              <a:rPr lang="de-CH" altLang="de-DE" sz="1800" dirty="0">
                <a:solidFill>
                  <a:schemeClr val="tx1"/>
                </a:solidFill>
                <a:latin typeface="+mj-lt"/>
                <a:cs typeface="+mn-cs"/>
              </a:rPr>
              <a:t>	4 km	8 cm	</a:t>
            </a:r>
            <a:r>
              <a:rPr lang="de-CH" altLang="de-DE" sz="1800" dirty="0" err="1">
                <a:solidFill>
                  <a:schemeClr val="tx1"/>
                </a:solidFill>
                <a:latin typeface="+mj-lt"/>
                <a:cs typeface="+mn-cs"/>
              </a:rPr>
              <a:t>vert</a:t>
            </a:r>
            <a:endParaRPr lang="de-CH" altLang="de-DE" sz="1800" dirty="0">
              <a:solidFill>
                <a:schemeClr val="tx1"/>
              </a:solidFill>
              <a:latin typeface="+mj-lt"/>
              <a:cs typeface="+mn-cs"/>
            </a:endParaRPr>
          </a:p>
          <a:p>
            <a:pPr eaLnBrk="1" hangingPunct="1">
              <a:buClrTx/>
              <a:buSzTx/>
              <a:buFontTx/>
              <a:buNone/>
              <a:defRPr/>
            </a:pPr>
            <a:r>
              <a:rPr lang="de-CH" altLang="de-DE" sz="1800" dirty="0">
                <a:solidFill>
                  <a:schemeClr val="tx1"/>
                </a:solidFill>
                <a:latin typeface="+mj-lt"/>
                <a:cs typeface="+mn-cs"/>
              </a:rPr>
              <a:t>	0,5 km	1 cm</a:t>
            </a:r>
          </a:p>
        </p:txBody>
      </p:sp>
      <p:sp>
        <p:nvSpPr>
          <p:cNvPr id="18" name="Titel 5">
            <a:extLst>
              <a:ext uri="{FF2B5EF4-FFF2-40B4-BE49-F238E27FC236}">
                <a16:creationId xmlns:a16="http://schemas.microsoft.com/office/drawing/2014/main" id="{6ACC515D-F68F-A673-EE54-A259F0634425}"/>
              </a:ext>
            </a:extLst>
          </p:cNvPr>
          <p:cNvSpPr>
            <a:spLocks noGrp="1"/>
          </p:cNvSpPr>
          <p:nvPr>
            <p:ph type="title"/>
          </p:nvPr>
        </p:nvSpPr>
        <p:spPr>
          <a:xfrm>
            <a:off x="407368" y="355864"/>
            <a:ext cx="7461250" cy="989013"/>
          </a:xfrm>
        </p:spPr>
        <p:txBody>
          <a:bodyPr/>
          <a:lstStyle/>
          <a:p>
            <a:r>
              <a:rPr lang="de-CH" altLang="de-DE" dirty="0" err="1"/>
              <a:t>Echelle</a:t>
            </a:r>
            <a:r>
              <a:rPr lang="de-CH" altLang="de-DE" dirty="0"/>
              <a:t> de la carte</a:t>
            </a:r>
          </a:p>
        </p:txBody>
      </p:sp>
      <p:pic>
        <p:nvPicPr>
          <p:cNvPr id="19" name="Picture 23" descr="https://cms.geo.admin.ch/www.swisstopo.admin.ch/shop/swisstopoproducts/110/46.jpg">
            <a:extLst>
              <a:ext uri="{FF2B5EF4-FFF2-40B4-BE49-F238E27FC236}">
                <a16:creationId xmlns:a16="http://schemas.microsoft.com/office/drawing/2014/main" id="{06FD1A3A-5721-3757-B97F-B79EF1463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8187" y="3388658"/>
            <a:ext cx="7143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https://cms.geo.admin.ch/www.swisstopo.admin.ch/shop/swisstopoproducts/110/282.jpg">
            <a:extLst>
              <a:ext uri="{FF2B5EF4-FFF2-40B4-BE49-F238E27FC236}">
                <a16:creationId xmlns:a16="http://schemas.microsoft.com/office/drawing/2014/main" id="{5D2F5256-4723-8B3C-C5AB-F786C104F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137" y="4474508"/>
            <a:ext cx="7143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7" descr="https://cms.geo.admin.ch/www.swisstopo.admin.ch/shop/swisstopoproducts/110/1286.jpg">
            <a:extLst>
              <a:ext uri="{FF2B5EF4-FFF2-40B4-BE49-F238E27FC236}">
                <a16:creationId xmlns:a16="http://schemas.microsoft.com/office/drawing/2014/main" id="{F7AED0B9-9A81-56FD-A8D7-6B67A7AA7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437" y="5509558"/>
            <a:ext cx="7239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4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animBg="1" autoUpdateAnimBg="0"/>
      <p:bldP spid="15" grpId="0" autoUpdateAnimBg="0"/>
      <p:bldP spid="16" grpId="0" autoUpdateAnimBg="0"/>
      <p:bldP spid="1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441DE17-4BCD-40D6-7CFF-C0CD92C0CE8B}"/>
              </a:ext>
            </a:extLst>
          </p:cNvPr>
          <p:cNvSpPr>
            <a:spLocks noGrp="1"/>
          </p:cNvSpPr>
          <p:nvPr>
            <p:ph idx="1"/>
          </p:nvPr>
        </p:nvSpPr>
        <p:spPr/>
        <p:txBody>
          <a:bodyPr/>
          <a:lstStyle/>
          <a:p>
            <a:r>
              <a:rPr lang="de-CH" altLang="de-DE" dirty="0"/>
              <a:t>CN  1:100‘000</a:t>
            </a:r>
            <a:endParaRPr lang="de-CH" altLang="de-DE" sz="1600" dirty="0"/>
          </a:p>
          <a:p>
            <a:r>
              <a:rPr lang="de-CH" altLang="de-DE" sz="1600" dirty="0"/>
              <a:t>1 cm = 1 km</a:t>
            </a:r>
            <a:endParaRPr lang="de-CH" altLang="de-DE" dirty="0"/>
          </a:p>
          <a:p>
            <a:endParaRPr lang="de-CH" dirty="0"/>
          </a:p>
        </p:txBody>
      </p:sp>
      <p:sp>
        <p:nvSpPr>
          <p:cNvPr id="3" name="Foliennummernplatzhalter 2">
            <a:extLst>
              <a:ext uri="{FF2B5EF4-FFF2-40B4-BE49-F238E27FC236}">
                <a16:creationId xmlns:a16="http://schemas.microsoft.com/office/drawing/2014/main" id="{6D6AACB8-21A2-E931-F307-73108C246B5F}"/>
              </a:ext>
            </a:extLst>
          </p:cNvPr>
          <p:cNvSpPr>
            <a:spLocks noGrp="1"/>
          </p:cNvSpPr>
          <p:nvPr>
            <p:ph type="sldNum" sz="quarter" idx="12"/>
          </p:nvPr>
        </p:nvSpPr>
        <p:spPr/>
        <p:txBody>
          <a:bodyPr/>
          <a:lstStyle/>
          <a:p>
            <a:pPr>
              <a:defRPr/>
            </a:pPr>
            <a:fld id="{B99F2807-602A-47D3-9714-670AD5065F2C}" type="slidenum">
              <a:rPr lang="de-CH" smtClean="0"/>
              <a:pPr>
                <a:defRPr/>
              </a:pPr>
              <a:t>56</a:t>
            </a:fld>
            <a:endParaRPr lang="de-CH" dirty="0"/>
          </a:p>
        </p:txBody>
      </p:sp>
      <p:sp>
        <p:nvSpPr>
          <p:cNvPr id="10" name="Text Box 5">
            <a:extLst>
              <a:ext uri="{FF2B5EF4-FFF2-40B4-BE49-F238E27FC236}">
                <a16:creationId xmlns:a16="http://schemas.microsoft.com/office/drawing/2014/main" id="{29A77733-B1C3-2054-2617-1006E4A2055F}"/>
              </a:ext>
            </a:extLst>
          </p:cNvPr>
          <p:cNvSpPr txBox="1">
            <a:spLocks noChangeArrowheads="1"/>
          </p:cNvSpPr>
          <p:nvPr/>
        </p:nvSpPr>
        <p:spPr bwMode="auto">
          <a:xfrm>
            <a:off x="736599" y="29718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endParaRPr lang="de-DE" altLang="de-DE" sz="2400">
              <a:latin typeface="Times New Roman" panose="02020603050405020304" pitchFamily="18" charset="0"/>
            </a:endParaRPr>
          </a:p>
        </p:txBody>
      </p:sp>
      <p:sp>
        <p:nvSpPr>
          <p:cNvPr id="4" name="Rectangle 2">
            <a:extLst>
              <a:ext uri="{FF2B5EF4-FFF2-40B4-BE49-F238E27FC236}">
                <a16:creationId xmlns:a16="http://schemas.microsoft.com/office/drawing/2014/main" id="{79632A96-A9D0-746F-898D-8BD29061B1A5}"/>
              </a:ext>
            </a:extLst>
          </p:cNvPr>
          <p:cNvSpPr>
            <a:spLocks noGrp="1" noChangeArrowheads="1"/>
          </p:cNvSpPr>
          <p:nvPr>
            <p:ph type="title"/>
          </p:nvPr>
        </p:nvSpPr>
        <p:spPr>
          <a:xfrm>
            <a:off x="407368" y="344374"/>
            <a:ext cx="7461250" cy="989013"/>
          </a:xfrm>
        </p:spPr>
        <p:txBody>
          <a:bodyPr/>
          <a:lstStyle/>
          <a:p>
            <a:pPr eaLnBrk="1" hangingPunct="1"/>
            <a:r>
              <a:rPr lang="de-CH" altLang="de-DE" dirty="0">
                <a:solidFill>
                  <a:srgbClr val="000000"/>
                </a:solidFill>
              </a:rPr>
              <a:t>Carte nationale (CN)</a:t>
            </a:r>
          </a:p>
        </p:txBody>
      </p:sp>
      <p:sp>
        <p:nvSpPr>
          <p:cNvPr id="5" name="Text Box 5">
            <a:extLst>
              <a:ext uri="{FF2B5EF4-FFF2-40B4-BE49-F238E27FC236}">
                <a16:creationId xmlns:a16="http://schemas.microsoft.com/office/drawing/2014/main" id="{617A063F-E942-0120-21B9-1EB8C37B003E}"/>
              </a:ext>
            </a:extLst>
          </p:cNvPr>
          <p:cNvSpPr txBox="1">
            <a:spLocks noChangeArrowheads="1"/>
          </p:cNvSpPr>
          <p:nvPr/>
        </p:nvSpPr>
        <p:spPr bwMode="auto">
          <a:xfrm>
            <a:off x="740124" y="2395736"/>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endParaRPr lang="de-DE" altLang="de-DE" sz="2400">
              <a:latin typeface="Times New Roman" panose="02020603050405020304" pitchFamily="18" charset="0"/>
            </a:endParaRPr>
          </a:p>
        </p:txBody>
      </p:sp>
      <p:pic>
        <p:nvPicPr>
          <p:cNvPr id="6" name="Picture 9" descr="Résultat de recherche d'images pour &quot;Carte nationale 1:100 000&quot;">
            <a:hlinkClick r:id="rId2"/>
            <a:extLst>
              <a:ext uri="{FF2B5EF4-FFF2-40B4-BE49-F238E27FC236}">
                <a16:creationId xmlns:a16="http://schemas.microsoft.com/office/drawing/2014/main" id="{79149D14-04A3-2942-C309-46DE82593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37" y="2852936"/>
            <a:ext cx="710088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2">
            <a:extLst>
              <a:ext uri="{FF2B5EF4-FFF2-40B4-BE49-F238E27FC236}">
                <a16:creationId xmlns:a16="http://schemas.microsoft.com/office/drawing/2014/main" id="{CBB65980-5F6E-075B-4AAD-9DE5C6903BD6}"/>
              </a:ext>
            </a:extLst>
          </p:cNvPr>
          <p:cNvSpPr txBox="1">
            <a:spLocks noChangeArrowheads="1"/>
          </p:cNvSpPr>
          <p:nvPr/>
        </p:nvSpPr>
        <p:spPr bwMode="auto">
          <a:xfrm rot="20164965">
            <a:off x="435324" y="3386336"/>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3200" b="1" dirty="0">
                <a:solidFill>
                  <a:srgbClr val="FF0000"/>
                </a:solidFill>
                <a:effectLst>
                  <a:outerShdw blurRad="38100" dist="38100" dir="2700000" algn="tl">
                    <a:srgbClr val="C0C0C0"/>
                  </a:outerShdw>
                </a:effectLst>
                <a:cs typeface="+mn-cs"/>
              </a:rPr>
              <a:t>23 </a:t>
            </a:r>
            <a:r>
              <a:rPr lang="de-CH" altLang="de-DE" sz="3200" b="1" dirty="0" err="1">
                <a:solidFill>
                  <a:srgbClr val="FF0000"/>
                </a:solidFill>
                <a:effectLst>
                  <a:outerShdw blurRad="38100" dist="38100" dir="2700000" algn="tl">
                    <a:srgbClr val="C0C0C0"/>
                  </a:outerShdw>
                </a:effectLst>
                <a:cs typeface="+mn-cs"/>
              </a:rPr>
              <a:t>feuilles</a:t>
            </a:r>
            <a:r>
              <a:rPr lang="de-CH" altLang="de-DE" sz="3200" b="1" dirty="0">
                <a:solidFill>
                  <a:srgbClr val="FF0000"/>
                </a:solidFill>
                <a:effectLst>
                  <a:outerShdw blurRad="38100" dist="38100" dir="2700000" algn="tl">
                    <a:srgbClr val="C0C0C0"/>
                  </a:outerShdw>
                </a:effectLst>
                <a:cs typeface="+mn-cs"/>
              </a:rPr>
              <a:t>, 7 </a:t>
            </a:r>
            <a:r>
              <a:rPr lang="de-CH" altLang="de-DE" sz="3200" b="1" dirty="0" err="1">
                <a:solidFill>
                  <a:srgbClr val="FF0000"/>
                </a:solidFill>
                <a:effectLst>
                  <a:outerShdw blurRad="38100" dist="38100" dir="2700000" algn="tl">
                    <a:srgbClr val="C0C0C0"/>
                  </a:outerShdw>
                </a:effectLst>
                <a:cs typeface="+mn-cs"/>
              </a:rPr>
              <a:t>Assemblages</a:t>
            </a:r>
            <a:endParaRPr lang="de-CH" altLang="de-DE" sz="3200" b="1" dirty="0">
              <a:solidFill>
                <a:srgbClr val="FF0000"/>
              </a:solidFill>
              <a:effectLst>
                <a:outerShdw blurRad="38100" dist="38100" dir="2700000" algn="tl">
                  <a:srgbClr val="C0C0C0"/>
                </a:outerShdw>
              </a:effectLst>
              <a:cs typeface="+mn-cs"/>
            </a:endParaRPr>
          </a:p>
        </p:txBody>
      </p:sp>
    </p:spTree>
    <p:extLst>
      <p:ext uri="{BB962C8B-B14F-4D97-AF65-F5344CB8AC3E}">
        <p14:creationId xmlns:p14="http://schemas.microsoft.com/office/powerpoint/2010/main" val="330537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CFC09B-C29B-2B28-F0AC-47A2B5640EAB}"/>
              </a:ext>
            </a:extLst>
          </p:cNvPr>
          <p:cNvSpPr>
            <a:spLocks noGrp="1"/>
          </p:cNvSpPr>
          <p:nvPr>
            <p:ph idx="1"/>
          </p:nvPr>
        </p:nvSpPr>
        <p:spPr/>
        <p:txBody>
          <a:bodyPr/>
          <a:lstStyle/>
          <a:p>
            <a:r>
              <a:rPr lang="de-CH" altLang="de-DE" dirty="0"/>
              <a:t>LK  1:50‘000 </a:t>
            </a:r>
          </a:p>
          <a:p>
            <a:r>
              <a:rPr lang="de-CH" altLang="de-DE" sz="1600" dirty="0"/>
              <a:t>1 cm = 500 m</a:t>
            </a:r>
          </a:p>
        </p:txBody>
      </p:sp>
      <p:sp>
        <p:nvSpPr>
          <p:cNvPr id="3" name="Foliennummernplatzhalter 2">
            <a:extLst>
              <a:ext uri="{FF2B5EF4-FFF2-40B4-BE49-F238E27FC236}">
                <a16:creationId xmlns:a16="http://schemas.microsoft.com/office/drawing/2014/main" id="{2AD8E3EF-64F7-CB2F-7820-03C7F17AFABE}"/>
              </a:ext>
            </a:extLst>
          </p:cNvPr>
          <p:cNvSpPr>
            <a:spLocks noGrp="1"/>
          </p:cNvSpPr>
          <p:nvPr>
            <p:ph type="sldNum" sz="quarter" idx="12"/>
          </p:nvPr>
        </p:nvSpPr>
        <p:spPr/>
        <p:txBody>
          <a:bodyPr/>
          <a:lstStyle/>
          <a:p>
            <a:pPr>
              <a:defRPr/>
            </a:pPr>
            <a:fld id="{B99F2807-602A-47D3-9714-670AD5065F2C}" type="slidenum">
              <a:rPr lang="de-CH" smtClean="0"/>
              <a:pPr>
                <a:defRPr/>
              </a:pPr>
              <a:t>57</a:t>
            </a:fld>
            <a:endParaRPr lang="de-CH" dirty="0"/>
          </a:p>
        </p:txBody>
      </p:sp>
      <p:sp>
        <p:nvSpPr>
          <p:cNvPr id="4" name="Rectangle 2">
            <a:extLst>
              <a:ext uri="{FF2B5EF4-FFF2-40B4-BE49-F238E27FC236}">
                <a16:creationId xmlns:a16="http://schemas.microsoft.com/office/drawing/2014/main" id="{9B091D6A-4EA0-3E67-55D1-645B6C2B4821}"/>
              </a:ext>
            </a:extLst>
          </p:cNvPr>
          <p:cNvSpPr>
            <a:spLocks noGrp="1" noChangeArrowheads="1"/>
          </p:cNvSpPr>
          <p:nvPr>
            <p:ph type="title"/>
          </p:nvPr>
        </p:nvSpPr>
        <p:spPr>
          <a:xfrm>
            <a:off x="407368" y="314936"/>
            <a:ext cx="7461250" cy="989013"/>
          </a:xfrm>
        </p:spPr>
        <p:txBody>
          <a:bodyPr/>
          <a:lstStyle/>
          <a:p>
            <a:pPr eaLnBrk="1" hangingPunct="1"/>
            <a:r>
              <a:rPr lang="de-CH" altLang="de-DE" dirty="0">
                <a:solidFill>
                  <a:srgbClr val="000000"/>
                </a:solidFill>
              </a:rPr>
              <a:t>Carte nationale (CN)</a:t>
            </a:r>
          </a:p>
        </p:txBody>
      </p:sp>
      <p:pic>
        <p:nvPicPr>
          <p:cNvPr id="8" name="Picture 10" descr="Résultat de recherche d'images pour &quot;Carte nationale 1:50 000&quot;">
            <a:hlinkClick r:id="rId2"/>
            <a:extLst>
              <a:ext uri="{FF2B5EF4-FFF2-40B4-BE49-F238E27FC236}">
                <a16:creationId xmlns:a16="http://schemas.microsoft.com/office/drawing/2014/main" id="{D076A900-747F-179B-0A5B-BF5848F5B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2672783"/>
            <a:ext cx="700881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a:extLst>
              <a:ext uri="{FF2B5EF4-FFF2-40B4-BE49-F238E27FC236}">
                <a16:creationId xmlns:a16="http://schemas.microsoft.com/office/drawing/2014/main" id="{90CA0B9C-4F88-D0E4-EDDB-D560BE54C310}"/>
              </a:ext>
            </a:extLst>
          </p:cNvPr>
          <p:cNvSpPr txBox="1">
            <a:spLocks noChangeArrowheads="1"/>
          </p:cNvSpPr>
          <p:nvPr/>
        </p:nvSpPr>
        <p:spPr bwMode="auto">
          <a:xfrm rot="20164965">
            <a:off x="525549" y="3231583"/>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3200" b="1" dirty="0">
                <a:solidFill>
                  <a:srgbClr val="FF0000"/>
                </a:solidFill>
                <a:effectLst>
                  <a:outerShdw blurRad="38100" dist="38100" dir="2700000" algn="tl">
                    <a:srgbClr val="C0C0C0"/>
                  </a:outerShdw>
                </a:effectLst>
                <a:cs typeface="+mn-cs"/>
              </a:rPr>
              <a:t>78 </a:t>
            </a:r>
            <a:r>
              <a:rPr lang="de-CH" altLang="de-DE" sz="3200" b="1" dirty="0" err="1">
                <a:solidFill>
                  <a:srgbClr val="FF0000"/>
                </a:solidFill>
                <a:effectLst>
                  <a:outerShdw blurRad="38100" dist="38100" dir="2700000" algn="tl">
                    <a:srgbClr val="C0C0C0"/>
                  </a:outerShdw>
                </a:effectLst>
                <a:cs typeface="+mn-cs"/>
              </a:rPr>
              <a:t>feuilles</a:t>
            </a:r>
            <a:r>
              <a:rPr lang="de-CH" altLang="de-DE" sz="3200" b="1" dirty="0">
                <a:solidFill>
                  <a:srgbClr val="FF0000"/>
                </a:solidFill>
                <a:effectLst>
                  <a:outerShdw blurRad="38100" dist="38100" dir="2700000" algn="tl">
                    <a:srgbClr val="C0C0C0"/>
                  </a:outerShdw>
                </a:effectLst>
                <a:cs typeface="+mn-cs"/>
              </a:rPr>
              <a:t>, 26 </a:t>
            </a:r>
            <a:r>
              <a:rPr lang="de-CH" altLang="de-DE" sz="3200" b="1" dirty="0" err="1">
                <a:solidFill>
                  <a:srgbClr val="FF0000"/>
                </a:solidFill>
                <a:effectLst>
                  <a:outerShdw blurRad="38100" dist="38100" dir="2700000" algn="tl">
                    <a:srgbClr val="C0C0C0"/>
                  </a:outerShdw>
                </a:effectLst>
                <a:cs typeface="+mn-cs"/>
              </a:rPr>
              <a:t>Assemblages</a:t>
            </a:r>
            <a:endParaRPr lang="de-CH" altLang="de-DE" sz="3200" b="1" dirty="0">
              <a:solidFill>
                <a:srgbClr val="FF0000"/>
              </a:solidFill>
              <a:effectLst>
                <a:outerShdw blurRad="38100" dist="38100" dir="2700000" algn="tl">
                  <a:srgbClr val="C0C0C0"/>
                </a:outerShdw>
              </a:effectLst>
              <a:cs typeface="+mn-cs"/>
            </a:endParaRPr>
          </a:p>
        </p:txBody>
      </p:sp>
    </p:spTree>
    <p:extLst>
      <p:ext uri="{BB962C8B-B14F-4D97-AF65-F5344CB8AC3E}">
        <p14:creationId xmlns:p14="http://schemas.microsoft.com/office/powerpoint/2010/main" val="7401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B3C826B-A9A7-31FC-3DE9-9160787D01F2}"/>
              </a:ext>
            </a:extLst>
          </p:cNvPr>
          <p:cNvSpPr>
            <a:spLocks noGrp="1"/>
          </p:cNvSpPr>
          <p:nvPr>
            <p:ph type="sldNum" sz="quarter" idx="12"/>
          </p:nvPr>
        </p:nvSpPr>
        <p:spPr/>
        <p:txBody>
          <a:bodyPr/>
          <a:lstStyle/>
          <a:p>
            <a:pPr>
              <a:defRPr/>
            </a:pPr>
            <a:fld id="{B99F2807-602A-47D3-9714-670AD5065F2C}" type="slidenum">
              <a:rPr lang="de-CH" smtClean="0"/>
              <a:pPr>
                <a:defRPr/>
              </a:pPr>
              <a:t>58</a:t>
            </a:fld>
            <a:endParaRPr lang="de-CH" dirty="0"/>
          </a:p>
        </p:txBody>
      </p:sp>
      <p:sp>
        <p:nvSpPr>
          <p:cNvPr id="4" name="Rectangle 2">
            <a:extLst>
              <a:ext uri="{FF2B5EF4-FFF2-40B4-BE49-F238E27FC236}">
                <a16:creationId xmlns:a16="http://schemas.microsoft.com/office/drawing/2014/main" id="{71CBF911-FE66-DE64-056F-D4AF0F80607E}"/>
              </a:ext>
            </a:extLst>
          </p:cNvPr>
          <p:cNvSpPr>
            <a:spLocks noGrp="1" noChangeArrowheads="1"/>
          </p:cNvSpPr>
          <p:nvPr>
            <p:ph type="title"/>
          </p:nvPr>
        </p:nvSpPr>
        <p:spPr>
          <a:xfrm>
            <a:off x="407368" y="318155"/>
            <a:ext cx="7461250" cy="989013"/>
          </a:xfrm>
        </p:spPr>
        <p:txBody>
          <a:bodyPr/>
          <a:lstStyle/>
          <a:p>
            <a:pPr eaLnBrk="1" hangingPunct="1"/>
            <a:r>
              <a:rPr lang="de-CH" altLang="de-DE" dirty="0">
                <a:solidFill>
                  <a:srgbClr val="000000"/>
                </a:solidFill>
              </a:rPr>
              <a:t>Carte nationale (CN)</a:t>
            </a:r>
          </a:p>
        </p:txBody>
      </p:sp>
      <p:sp>
        <p:nvSpPr>
          <p:cNvPr id="8" name="Rectangle 3">
            <a:extLst>
              <a:ext uri="{FF2B5EF4-FFF2-40B4-BE49-F238E27FC236}">
                <a16:creationId xmlns:a16="http://schemas.microsoft.com/office/drawing/2014/main" id="{CD2EA59F-1E78-EB84-311F-BEFE224FB47F}"/>
              </a:ext>
            </a:extLst>
          </p:cNvPr>
          <p:cNvSpPr txBox="1">
            <a:spLocks noChangeArrowheads="1"/>
          </p:cNvSpPr>
          <p:nvPr/>
        </p:nvSpPr>
        <p:spPr>
          <a:xfrm>
            <a:off x="1508720" y="1882081"/>
            <a:ext cx="2859088" cy="471646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pPr>
            <a:r>
              <a:rPr lang="de-CH" altLang="de-DE" dirty="0"/>
              <a:t>CN  1:25‘000</a:t>
            </a:r>
          </a:p>
          <a:p>
            <a:pPr fontAlgn="auto">
              <a:spcAft>
                <a:spcPts val="0"/>
              </a:spcAft>
              <a:buFontTx/>
              <a:buNone/>
            </a:pPr>
            <a:r>
              <a:rPr lang="de-CH" altLang="de-DE" dirty="0"/>
              <a:t>1 cm = 250 m</a:t>
            </a:r>
          </a:p>
          <a:p>
            <a:pPr fontAlgn="auto">
              <a:spcAft>
                <a:spcPts val="0"/>
              </a:spcAft>
            </a:pPr>
            <a:endParaRPr lang="de-CH" altLang="de-DE" dirty="0"/>
          </a:p>
        </p:txBody>
      </p:sp>
      <p:pic>
        <p:nvPicPr>
          <p:cNvPr id="9" name="Picture 10" descr="Résultat de recherche d'images pour &quot;carte suisse 1:25000&quot;">
            <a:hlinkClick r:id="rId2"/>
            <a:extLst>
              <a:ext uri="{FF2B5EF4-FFF2-40B4-BE49-F238E27FC236}">
                <a16:creationId xmlns:a16="http://schemas.microsoft.com/office/drawing/2014/main" id="{B2CA9CC0-FBE4-7EFB-0B2A-2EC56E5B5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3140968"/>
            <a:ext cx="654843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a:extLst>
              <a:ext uri="{FF2B5EF4-FFF2-40B4-BE49-F238E27FC236}">
                <a16:creationId xmlns:a16="http://schemas.microsoft.com/office/drawing/2014/main" id="{DA19C9A0-4397-A16F-0325-8D7D6F1DC7CA}"/>
              </a:ext>
            </a:extLst>
          </p:cNvPr>
          <p:cNvSpPr txBox="1">
            <a:spLocks noChangeArrowheads="1"/>
          </p:cNvSpPr>
          <p:nvPr/>
        </p:nvSpPr>
        <p:spPr bwMode="auto">
          <a:xfrm rot="20164965">
            <a:off x="392113" y="3553718"/>
            <a:ext cx="82296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3200" b="1" dirty="0">
                <a:solidFill>
                  <a:srgbClr val="FF0000"/>
                </a:solidFill>
                <a:effectLst>
                  <a:outerShdw blurRad="38100" dist="38100" dir="2700000" algn="tl">
                    <a:srgbClr val="C0C0C0"/>
                  </a:outerShdw>
                </a:effectLst>
                <a:cs typeface="+mn-cs"/>
              </a:rPr>
              <a:t>247 </a:t>
            </a:r>
            <a:r>
              <a:rPr lang="de-CH" altLang="de-DE" sz="3200" b="1" dirty="0" err="1">
                <a:solidFill>
                  <a:srgbClr val="FF0000"/>
                </a:solidFill>
                <a:effectLst>
                  <a:outerShdw blurRad="38100" dist="38100" dir="2700000" algn="tl">
                    <a:srgbClr val="C0C0C0"/>
                  </a:outerShdw>
                </a:effectLst>
                <a:cs typeface="+mn-cs"/>
              </a:rPr>
              <a:t>Feuilles</a:t>
            </a:r>
            <a:r>
              <a:rPr lang="de-CH" altLang="de-DE" sz="3200" b="1" dirty="0">
                <a:solidFill>
                  <a:srgbClr val="FF0000"/>
                </a:solidFill>
                <a:effectLst>
                  <a:outerShdw blurRad="38100" dist="38100" dir="2700000" algn="tl">
                    <a:srgbClr val="C0C0C0"/>
                  </a:outerShdw>
                </a:effectLst>
                <a:cs typeface="+mn-cs"/>
              </a:rPr>
              <a:t>, 14 </a:t>
            </a:r>
            <a:r>
              <a:rPr lang="de-CH" altLang="de-DE" sz="3200" b="1" dirty="0" err="1">
                <a:solidFill>
                  <a:srgbClr val="FF0000"/>
                </a:solidFill>
                <a:effectLst>
                  <a:outerShdw blurRad="38100" dist="38100" dir="2700000" algn="tl">
                    <a:srgbClr val="C0C0C0"/>
                  </a:outerShdw>
                </a:effectLst>
                <a:cs typeface="+mn-cs"/>
              </a:rPr>
              <a:t>Assemblages</a:t>
            </a:r>
            <a:endParaRPr lang="de-CH" altLang="de-DE" sz="3200" b="1" dirty="0">
              <a:solidFill>
                <a:srgbClr val="FF0000"/>
              </a:solidFill>
              <a:effectLst>
                <a:outerShdw blurRad="38100" dist="38100" dir="2700000" algn="tl">
                  <a:srgbClr val="C0C0C0"/>
                </a:outerShdw>
              </a:effectLst>
              <a:cs typeface="+mn-cs"/>
            </a:endParaRPr>
          </a:p>
        </p:txBody>
      </p:sp>
      <p:sp>
        <p:nvSpPr>
          <p:cNvPr id="12" name="Inhaltsplatzhalter 11">
            <a:extLst>
              <a:ext uri="{FF2B5EF4-FFF2-40B4-BE49-F238E27FC236}">
                <a16:creationId xmlns:a16="http://schemas.microsoft.com/office/drawing/2014/main" id="{2E64FB0A-C201-8E12-AA5B-4D3F5C979803}"/>
              </a:ext>
            </a:extLst>
          </p:cNvPr>
          <p:cNvSpPr>
            <a:spLocks noGrp="1"/>
          </p:cNvSpPr>
          <p:nvPr>
            <p:ph idx="1"/>
          </p:nvPr>
        </p:nvSpPr>
        <p:spPr/>
        <p:txBody>
          <a:bodyPr/>
          <a:lstStyle/>
          <a:p>
            <a:endParaRPr lang="de-CH" dirty="0"/>
          </a:p>
        </p:txBody>
      </p:sp>
    </p:spTree>
    <p:extLst>
      <p:ext uri="{BB962C8B-B14F-4D97-AF65-F5344CB8AC3E}">
        <p14:creationId xmlns:p14="http://schemas.microsoft.com/office/powerpoint/2010/main" val="17785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9F85-4E2F-9398-DF6C-86A199D9AB43}"/>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2A598A0-F7AD-9F4B-FE6E-78977A44E0C2}"/>
              </a:ext>
            </a:extLst>
          </p:cNvPr>
          <p:cNvSpPr>
            <a:spLocks noGrp="1"/>
          </p:cNvSpPr>
          <p:nvPr>
            <p:ph type="sldNum" sz="quarter" idx="12"/>
          </p:nvPr>
        </p:nvSpPr>
        <p:spPr/>
        <p:txBody>
          <a:bodyPr/>
          <a:lstStyle/>
          <a:p>
            <a:pPr>
              <a:defRPr/>
            </a:pPr>
            <a:fld id="{B99F2807-602A-47D3-9714-670AD5065F2C}" type="slidenum">
              <a:rPr lang="de-CH" smtClean="0"/>
              <a:pPr>
                <a:defRPr/>
              </a:pPr>
              <a:t>59</a:t>
            </a:fld>
            <a:endParaRPr lang="de-CH" dirty="0"/>
          </a:p>
        </p:txBody>
      </p:sp>
      <p:sp>
        <p:nvSpPr>
          <p:cNvPr id="25" name="Rechteck 3">
            <a:extLst>
              <a:ext uri="{FF2B5EF4-FFF2-40B4-BE49-F238E27FC236}">
                <a16:creationId xmlns:a16="http://schemas.microsoft.com/office/drawing/2014/main" id="{C2407224-0AA0-00FF-D0A6-C2CB3093F404}"/>
              </a:ext>
            </a:extLst>
          </p:cNvPr>
          <p:cNvSpPr>
            <a:spLocks noChangeArrowheads="1"/>
          </p:cNvSpPr>
          <p:nvPr/>
        </p:nvSpPr>
        <p:spPr bwMode="auto">
          <a:xfrm>
            <a:off x="1337699" y="2502987"/>
            <a:ext cx="2808287" cy="1225550"/>
          </a:xfrm>
          <a:prstGeom prst="rect">
            <a:avLst/>
          </a:prstGeom>
          <a:solidFill>
            <a:srgbClr val="FFFFCC"/>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6" name="Rectangle 5">
            <a:extLst>
              <a:ext uri="{FF2B5EF4-FFF2-40B4-BE49-F238E27FC236}">
                <a16:creationId xmlns:a16="http://schemas.microsoft.com/office/drawing/2014/main" id="{3C53E348-E3AC-86C8-B02E-FEC551278707}"/>
              </a:ext>
            </a:extLst>
          </p:cNvPr>
          <p:cNvSpPr txBox="1">
            <a:spLocks noChangeArrowheads="1"/>
          </p:cNvSpPr>
          <p:nvPr/>
        </p:nvSpPr>
        <p:spPr>
          <a:xfrm>
            <a:off x="1409136" y="1834649"/>
            <a:ext cx="3228975" cy="5184775"/>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pPr>
            <a:r>
              <a:rPr lang="de-CH" altLang="de-DE" dirty="0"/>
              <a:t>Le </a:t>
            </a:r>
            <a:r>
              <a:rPr lang="de-CH" altLang="de-DE" dirty="0" err="1"/>
              <a:t>point</a:t>
            </a:r>
            <a:r>
              <a:rPr lang="de-CH" altLang="de-DE" dirty="0"/>
              <a:t> </a:t>
            </a:r>
            <a:r>
              <a:rPr lang="de-CH" altLang="de-DE" dirty="0" err="1"/>
              <a:t>zéro</a:t>
            </a:r>
            <a:r>
              <a:rPr lang="de-CH" altLang="de-DE" dirty="0"/>
              <a:t> </a:t>
            </a:r>
            <a:r>
              <a:rPr lang="de-CH" altLang="de-DE" dirty="0" err="1"/>
              <a:t>est</a:t>
            </a:r>
            <a:r>
              <a:rPr lang="de-CH" altLang="de-DE" dirty="0"/>
              <a:t> à Berne:</a:t>
            </a:r>
          </a:p>
          <a:p>
            <a:pPr fontAlgn="auto">
              <a:spcAft>
                <a:spcPts val="0"/>
              </a:spcAft>
              <a:buFontTx/>
              <a:buNone/>
            </a:pPr>
            <a:endParaRPr lang="de-CH" altLang="de-DE" dirty="0"/>
          </a:p>
          <a:p>
            <a:pPr fontAlgn="auto">
              <a:spcAft>
                <a:spcPts val="0"/>
              </a:spcAft>
              <a:buFontTx/>
              <a:buNone/>
            </a:pPr>
            <a:r>
              <a:rPr lang="de-CH" altLang="de-DE" dirty="0"/>
              <a:t>Y = </a:t>
            </a:r>
            <a:r>
              <a:rPr lang="de-CH" altLang="de-DE" dirty="0" err="1"/>
              <a:t>valeur</a:t>
            </a:r>
            <a:r>
              <a:rPr lang="de-CH" altLang="de-DE" dirty="0"/>
              <a:t> Nord = </a:t>
            </a:r>
            <a:r>
              <a:rPr lang="de-CH" altLang="de-DE" dirty="0">
                <a:solidFill>
                  <a:srgbClr val="FF0000"/>
                </a:solidFill>
              </a:rPr>
              <a:t>2</a:t>
            </a:r>
            <a:r>
              <a:rPr lang="de-CH" altLang="de-DE" dirty="0"/>
              <a:t> 600 </a:t>
            </a:r>
          </a:p>
          <a:p>
            <a:pPr fontAlgn="auto">
              <a:spcAft>
                <a:spcPts val="0"/>
              </a:spcAft>
              <a:buFontTx/>
              <a:buNone/>
            </a:pPr>
            <a:r>
              <a:rPr lang="de-CH" altLang="de-DE" dirty="0"/>
              <a:t>	et </a:t>
            </a:r>
          </a:p>
          <a:p>
            <a:pPr fontAlgn="auto">
              <a:spcAft>
                <a:spcPts val="0"/>
              </a:spcAft>
              <a:buFontTx/>
              <a:buNone/>
            </a:pPr>
            <a:r>
              <a:rPr lang="de-CH" altLang="de-DE" dirty="0"/>
              <a:t>X = </a:t>
            </a:r>
            <a:r>
              <a:rPr lang="de-CH" altLang="de-DE" dirty="0" err="1"/>
              <a:t>valeur</a:t>
            </a:r>
            <a:r>
              <a:rPr lang="de-CH" altLang="de-DE" dirty="0"/>
              <a:t> Est = </a:t>
            </a:r>
            <a:r>
              <a:rPr lang="de-CH" altLang="de-DE" dirty="0">
                <a:solidFill>
                  <a:srgbClr val="FF0000"/>
                </a:solidFill>
              </a:rPr>
              <a:t>1</a:t>
            </a:r>
            <a:r>
              <a:rPr lang="de-CH" altLang="de-DE" dirty="0"/>
              <a:t> 200</a:t>
            </a:r>
          </a:p>
          <a:p>
            <a:pPr fontAlgn="auto">
              <a:spcAft>
                <a:spcPts val="0"/>
              </a:spcAft>
            </a:pPr>
            <a:endParaRPr lang="de-CH" altLang="de-DE" dirty="0"/>
          </a:p>
          <a:p>
            <a:pPr fontAlgn="auto">
              <a:spcAft>
                <a:spcPts val="0"/>
              </a:spcAft>
              <a:buFontTx/>
              <a:buNone/>
            </a:pPr>
            <a:r>
              <a:rPr lang="de-CH" altLang="de-DE" dirty="0" err="1"/>
              <a:t>Chaque</a:t>
            </a:r>
            <a:r>
              <a:rPr lang="de-CH" altLang="de-DE" dirty="0"/>
              <a:t> </a:t>
            </a:r>
            <a:r>
              <a:rPr lang="de-CH" altLang="de-DE" dirty="0" err="1"/>
              <a:t>point</a:t>
            </a:r>
            <a:r>
              <a:rPr lang="de-CH" altLang="de-DE" dirty="0"/>
              <a:t> de la Suisse </a:t>
            </a:r>
            <a:r>
              <a:rPr lang="de-CH" altLang="de-DE" dirty="0" err="1"/>
              <a:t>peut</a:t>
            </a:r>
            <a:r>
              <a:rPr lang="de-CH" altLang="de-DE" dirty="0"/>
              <a:t> </a:t>
            </a:r>
            <a:r>
              <a:rPr lang="de-CH" altLang="de-DE" dirty="0" err="1"/>
              <a:t>être</a:t>
            </a:r>
            <a:r>
              <a:rPr lang="de-CH" altLang="de-DE" dirty="0"/>
              <a:t> </a:t>
            </a:r>
            <a:r>
              <a:rPr lang="de-CH" altLang="de-DE" dirty="0" err="1"/>
              <a:t>exactement</a:t>
            </a:r>
            <a:r>
              <a:rPr lang="de-CH" altLang="de-DE" dirty="0"/>
              <a:t> </a:t>
            </a:r>
            <a:r>
              <a:rPr lang="de-CH" altLang="de-DE" dirty="0" err="1"/>
              <a:t>situé</a:t>
            </a:r>
            <a:r>
              <a:rPr lang="de-CH" altLang="de-DE" dirty="0"/>
              <a:t> au </a:t>
            </a:r>
            <a:r>
              <a:rPr lang="de-CH" altLang="de-DE" dirty="0" err="1"/>
              <a:t>moyen</a:t>
            </a:r>
            <a:r>
              <a:rPr lang="de-CH" altLang="de-DE" dirty="0"/>
              <a:t> de deux </a:t>
            </a:r>
            <a:r>
              <a:rPr lang="de-CH" altLang="de-DE" dirty="0" err="1"/>
              <a:t>coordonnées</a:t>
            </a:r>
            <a:r>
              <a:rPr lang="de-CH" altLang="de-DE" dirty="0"/>
              <a:t>; le </a:t>
            </a:r>
            <a:r>
              <a:rPr lang="de-CH" altLang="de-DE" dirty="0" err="1"/>
              <a:t>premier</a:t>
            </a:r>
            <a:r>
              <a:rPr lang="de-CH" altLang="de-DE" dirty="0"/>
              <a:t> </a:t>
            </a:r>
            <a:r>
              <a:rPr lang="de-CH" altLang="de-DE" dirty="0" err="1"/>
              <a:t>chiffre</a:t>
            </a:r>
            <a:r>
              <a:rPr lang="de-CH" altLang="de-DE" dirty="0"/>
              <a:t> </a:t>
            </a:r>
            <a:r>
              <a:rPr lang="de-CH" altLang="de-DE" dirty="0" err="1"/>
              <a:t>équivaut</a:t>
            </a:r>
            <a:r>
              <a:rPr lang="de-CH" altLang="de-DE" dirty="0"/>
              <a:t> à la </a:t>
            </a:r>
            <a:r>
              <a:rPr lang="de-CH" altLang="de-DE" dirty="0" err="1"/>
              <a:t>position</a:t>
            </a:r>
            <a:r>
              <a:rPr lang="de-CH" altLang="de-DE" dirty="0"/>
              <a:t> </a:t>
            </a:r>
            <a:r>
              <a:rPr lang="de-CH" altLang="de-DE" dirty="0" err="1"/>
              <a:t>dans</a:t>
            </a:r>
            <a:r>
              <a:rPr lang="de-CH" altLang="de-DE" dirty="0"/>
              <a:t> le </a:t>
            </a:r>
            <a:r>
              <a:rPr lang="de-CH" altLang="de-DE" dirty="0" err="1"/>
              <a:t>direction</a:t>
            </a:r>
            <a:r>
              <a:rPr lang="de-CH" altLang="de-DE" dirty="0"/>
              <a:t> </a:t>
            </a:r>
            <a:r>
              <a:rPr lang="de-CH" altLang="de-DE" dirty="0" err="1"/>
              <a:t>ouest-est</a:t>
            </a:r>
            <a:r>
              <a:rPr lang="de-CH" altLang="de-DE" dirty="0"/>
              <a:t> et le </a:t>
            </a:r>
            <a:r>
              <a:rPr lang="de-CH" altLang="de-DE" dirty="0" err="1"/>
              <a:t>second</a:t>
            </a:r>
            <a:r>
              <a:rPr lang="de-CH" altLang="de-DE" dirty="0"/>
              <a:t> </a:t>
            </a:r>
            <a:r>
              <a:rPr lang="de-CH" altLang="de-DE" dirty="0" err="1"/>
              <a:t>dans</a:t>
            </a:r>
            <a:r>
              <a:rPr lang="de-CH" altLang="de-DE" dirty="0"/>
              <a:t> la </a:t>
            </a:r>
            <a:r>
              <a:rPr lang="de-CH" altLang="de-DE" dirty="0" err="1"/>
              <a:t>direction</a:t>
            </a:r>
            <a:r>
              <a:rPr lang="de-CH" altLang="de-DE" dirty="0"/>
              <a:t> sud-nord.</a:t>
            </a:r>
          </a:p>
        </p:txBody>
      </p:sp>
      <p:pic>
        <p:nvPicPr>
          <p:cNvPr id="27" name="Picture 6" descr="ch_bild_s">
            <a:extLst>
              <a:ext uri="{FF2B5EF4-FFF2-40B4-BE49-F238E27FC236}">
                <a16:creationId xmlns:a16="http://schemas.microsoft.com/office/drawing/2014/main" id="{4D69E93E-620D-C3C2-E3AA-579D0228C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211" y="2863349"/>
            <a:ext cx="43116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7">
            <a:extLst>
              <a:ext uri="{FF2B5EF4-FFF2-40B4-BE49-F238E27FC236}">
                <a16:creationId xmlns:a16="http://schemas.microsoft.com/office/drawing/2014/main" id="{495708FB-17D8-D280-DEFD-DC4B909029D0}"/>
              </a:ext>
            </a:extLst>
          </p:cNvPr>
          <p:cNvSpPr>
            <a:spLocks noChangeShapeType="1"/>
          </p:cNvSpPr>
          <p:nvPr/>
        </p:nvSpPr>
        <p:spPr bwMode="auto">
          <a:xfrm>
            <a:off x="6476436" y="2615699"/>
            <a:ext cx="0" cy="310991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9" name="Line 8">
            <a:extLst>
              <a:ext uri="{FF2B5EF4-FFF2-40B4-BE49-F238E27FC236}">
                <a16:creationId xmlns:a16="http://schemas.microsoft.com/office/drawing/2014/main" id="{B52FAF36-9805-76C5-E659-646145F9FD74}"/>
              </a:ext>
            </a:extLst>
          </p:cNvPr>
          <p:cNvSpPr>
            <a:spLocks noChangeShapeType="1"/>
          </p:cNvSpPr>
          <p:nvPr/>
        </p:nvSpPr>
        <p:spPr bwMode="auto">
          <a:xfrm>
            <a:off x="5350899" y="2615699"/>
            <a:ext cx="0" cy="310991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0" name="Line 9">
            <a:extLst>
              <a:ext uri="{FF2B5EF4-FFF2-40B4-BE49-F238E27FC236}">
                <a16:creationId xmlns:a16="http://schemas.microsoft.com/office/drawing/2014/main" id="{93AEB147-78A7-E772-69BC-27DDD58EA5D6}"/>
              </a:ext>
            </a:extLst>
          </p:cNvPr>
          <p:cNvSpPr>
            <a:spLocks noChangeShapeType="1"/>
          </p:cNvSpPr>
          <p:nvPr/>
        </p:nvSpPr>
        <p:spPr bwMode="auto">
          <a:xfrm>
            <a:off x="8729099" y="2615699"/>
            <a:ext cx="0" cy="310991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1" name="Line 10">
            <a:extLst>
              <a:ext uri="{FF2B5EF4-FFF2-40B4-BE49-F238E27FC236}">
                <a16:creationId xmlns:a16="http://schemas.microsoft.com/office/drawing/2014/main" id="{FB58468B-8D67-B299-D678-07E3B7F4EA4E}"/>
              </a:ext>
            </a:extLst>
          </p:cNvPr>
          <p:cNvSpPr>
            <a:spLocks noChangeShapeType="1"/>
          </p:cNvSpPr>
          <p:nvPr/>
        </p:nvSpPr>
        <p:spPr bwMode="auto">
          <a:xfrm>
            <a:off x="7601974" y="2615699"/>
            <a:ext cx="0" cy="310991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2" name="Line 11">
            <a:extLst>
              <a:ext uri="{FF2B5EF4-FFF2-40B4-BE49-F238E27FC236}">
                <a16:creationId xmlns:a16="http://schemas.microsoft.com/office/drawing/2014/main" id="{3CF8A87F-7F06-AC06-76B1-7CF7B33C179B}"/>
              </a:ext>
            </a:extLst>
          </p:cNvPr>
          <p:cNvSpPr>
            <a:spLocks noChangeShapeType="1"/>
          </p:cNvSpPr>
          <p:nvPr/>
        </p:nvSpPr>
        <p:spPr bwMode="auto">
          <a:xfrm>
            <a:off x="5057211" y="3982537"/>
            <a:ext cx="40989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3" name="Line 12">
            <a:extLst>
              <a:ext uri="{FF2B5EF4-FFF2-40B4-BE49-F238E27FC236}">
                <a16:creationId xmlns:a16="http://schemas.microsoft.com/office/drawing/2014/main" id="{1E6B97D6-66C1-2CDC-025E-D3DBEA5898E3}"/>
              </a:ext>
            </a:extLst>
          </p:cNvPr>
          <p:cNvSpPr>
            <a:spLocks noChangeShapeType="1"/>
          </p:cNvSpPr>
          <p:nvPr/>
        </p:nvSpPr>
        <p:spPr bwMode="auto">
          <a:xfrm>
            <a:off x="5057211" y="3014162"/>
            <a:ext cx="40989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4" name="Line 13">
            <a:extLst>
              <a:ext uri="{FF2B5EF4-FFF2-40B4-BE49-F238E27FC236}">
                <a16:creationId xmlns:a16="http://schemas.microsoft.com/office/drawing/2014/main" id="{1473E11F-A8D8-28CA-872D-4BAABE0266F1}"/>
              </a:ext>
            </a:extLst>
          </p:cNvPr>
          <p:cNvSpPr>
            <a:spLocks noChangeShapeType="1"/>
          </p:cNvSpPr>
          <p:nvPr/>
        </p:nvSpPr>
        <p:spPr bwMode="auto">
          <a:xfrm>
            <a:off x="5057211" y="4950912"/>
            <a:ext cx="40989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 name="Text Box 14">
            <a:extLst>
              <a:ext uri="{FF2B5EF4-FFF2-40B4-BE49-F238E27FC236}">
                <a16:creationId xmlns:a16="http://schemas.microsoft.com/office/drawing/2014/main" id="{A37D3535-697E-2919-D9CD-2C09423985A4}"/>
              </a:ext>
            </a:extLst>
          </p:cNvPr>
          <p:cNvSpPr txBox="1">
            <a:spLocks noChangeArrowheads="1"/>
          </p:cNvSpPr>
          <p:nvPr/>
        </p:nvSpPr>
        <p:spPr bwMode="auto">
          <a:xfrm>
            <a:off x="6193861" y="2271212"/>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2 600</a:t>
            </a:r>
          </a:p>
        </p:txBody>
      </p:sp>
      <p:sp>
        <p:nvSpPr>
          <p:cNvPr id="36" name="Text Box 15">
            <a:extLst>
              <a:ext uri="{FF2B5EF4-FFF2-40B4-BE49-F238E27FC236}">
                <a16:creationId xmlns:a16="http://schemas.microsoft.com/office/drawing/2014/main" id="{9A9C996E-38F0-EEE1-B5C9-E8312DFC70E4}"/>
              </a:ext>
            </a:extLst>
          </p:cNvPr>
          <p:cNvSpPr txBox="1">
            <a:spLocks noChangeArrowheads="1"/>
          </p:cNvSpPr>
          <p:nvPr/>
        </p:nvSpPr>
        <p:spPr bwMode="auto">
          <a:xfrm>
            <a:off x="7273361" y="2271212"/>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2 700</a:t>
            </a:r>
          </a:p>
        </p:txBody>
      </p:sp>
      <p:sp>
        <p:nvSpPr>
          <p:cNvPr id="37" name="Text Box 16">
            <a:extLst>
              <a:ext uri="{FF2B5EF4-FFF2-40B4-BE49-F238E27FC236}">
                <a16:creationId xmlns:a16="http://schemas.microsoft.com/office/drawing/2014/main" id="{2B1598C3-4145-56B2-43E6-D529A25D1301}"/>
              </a:ext>
            </a:extLst>
          </p:cNvPr>
          <p:cNvSpPr txBox="1">
            <a:spLocks noChangeArrowheads="1"/>
          </p:cNvSpPr>
          <p:nvPr/>
        </p:nvSpPr>
        <p:spPr bwMode="auto">
          <a:xfrm>
            <a:off x="8416361" y="2271212"/>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2 800</a:t>
            </a:r>
          </a:p>
        </p:txBody>
      </p:sp>
      <p:sp>
        <p:nvSpPr>
          <p:cNvPr id="38" name="Text Box 17">
            <a:extLst>
              <a:ext uri="{FF2B5EF4-FFF2-40B4-BE49-F238E27FC236}">
                <a16:creationId xmlns:a16="http://schemas.microsoft.com/office/drawing/2014/main" id="{2A8F5C88-CE1B-9339-5604-3E232BEF431F}"/>
              </a:ext>
            </a:extLst>
          </p:cNvPr>
          <p:cNvSpPr txBox="1">
            <a:spLocks noChangeArrowheads="1"/>
          </p:cNvSpPr>
          <p:nvPr/>
        </p:nvSpPr>
        <p:spPr bwMode="auto">
          <a:xfrm>
            <a:off x="5049274" y="2271212"/>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2 500</a:t>
            </a:r>
          </a:p>
        </p:txBody>
      </p:sp>
      <p:sp>
        <p:nvSpPr>
          <p:cNvPr id="39" name="Text Box 18">
            <a:extLst>
              <a:ext uri="{FF2B5EF4-FFF2-40B4-BE49-F238E27FC236}">
                <a16:creationId xmlns:a16="http://schemas.microsoft.com/office/drawing/2014/main" id="{9D931283-1914-4C99-6625-B53315028E38}"/>
              </a:ext>
            </a:extLst>
          </p:cNvPr>
          <p:cNvSpPr txBox="1">
            <a:spLocks noChangeArrowheads="1"/>
          </p:cNvSpPr>
          <p:nvPr/>
        </p:nvSpPr>
        <p:spPr bwMode="auto">
          <a:xfrm>
            <a:off x="4638111" y="3866649"/>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1 200</a:t>
            </a:r>
          </a:p>
        </p:txBody>
      </p:sp>
      <p:sp>
        <p:nvSpPr>
          <p:cNvPr id="40" name="Text Box 19">
            <a:extLst>
              <a:ext uri="{FF2B5EF4-FFF2-40B4-BE49-F238E27FC236}">
                <a16:creationId xmlns:a16="http://schemas.microsoft.com/office/drawing/2014/main" id="{8E7035A1-A665-7670-EC3D-4821C331DBF4}"/>
              </a:ext>
            </a:extLst>
          </p:cNvPr>
          <p:cNvSpPr txBox="1">
            <a:spLocks noChangeArrowheads="1"/>
          </p:cNvSpPr>
          <p:nvPr/>
        </p:nvSpPr>
        <p:spPr bwMode="auto">
          <a:xfrm>
            <a:off x="4638111" y="2899862"/>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1 300</a:t>
            </a:r>
          </a:p>
        </p:txBody>
      </p:sp>
      <p:sp>
        <p:nvSpPr>
          <p:cNvPr id="41" name="Text Box 20">
            <a:extLst>
              <a:ext uri="{FF2B5EF4-FFF2-40B4-BE49-F238E27FC236}">
                <a16:creationId xmlns:a16="http://schemas.microsoft.com/office/drawing/2014/main" id="{C80A1118-A717-F43F-A9F0-48E1488FF70F}"/>
              </a:ext>
            </a:extLst>
          </p:cNvPr>
          <p:cNvSpPr txBox="1">
            <a:spLocks noChangeArrowheads="1"/>
          </p:cNvSpPr>
          <p:nvPr/>
        </p:nvSpPr>
        <p:spPr bwMode="auto">
          <a:xfrm>
            <a:off x="4638111" y="4831849"/>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1 100</a:t>
            </a:r>
          </a:p>
        </p:txBody>
      </p:sp>
      <p:sp>
        <p:nvSpPr>
          <p:cNvPr id="42" name="Freeform 21">
            <a:extLst>
              <a:ext uri="{FF2B5EF4-FFF2-40B4-BE49-F238E27FC236}">
                <a16:creationId xmlns:a16="http://schemas.microsoft.com/office/drawing/2014/main" id="{C259A211-4F7B-4969-76EC-98D06AC02A2C}"/>
              </a:ext>
            </a:extLst>
          </p:cNvPr>
          <p:cNvSpPr>
            <a:spLocks/>
          </p:cNvSpPr>
          <p:nvPr/>
        </p:nvSpPr>
        <p:spPr bwMode="auto">
          <a:xfrm>
            <a:off x="6462149" y="3965074"/>
            <a:ext cx="2387600" cy="2662238"/>
          </a:xfrm>
          <a:custGeom>
            <a:avLst/>
            <a:gdLst>
              <a:gd name="T0" fmla="*/ 2147483646 w 1504"/>
              <a:gd name="T1" fmla="*/ 2147483646 h 1677"/>
              <a:gd name="T2" fmla="*/ 0 w 1504"/>
              <a:gd name="T3" fmla="*/ 2147483646 h 1677"/>
              <a:gd name="T4" fmla="*/ 2147483646 w 1504"/>
              <a:gd name="T5" fmla="*/ 0 h 1677"/>
              <a:gd name="T6" fmla="*/ 2147483646 w 1504"/>
              <a:gd name="T7" fmla="*/ 2147483646 h 1677"/>
              <a:gd name="T8" fmla="*/ 2147483646 w 1504"/>
              <a:gd name="T9" fmla="*/ 2147483646 h 1677"/>
              <a:gd name="T10" fmla="*/ 2147483646 w 1504"/>
              <a:gd name="T11" fmla="*/ 2147483646 h 16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4" h="1677">
                <a:moveTo>
                  <a:pt x="560" y="1677"/>
                </a:moveTo>
                <a:lnTo>
                  <a:pt x="0" y="23"/>
                </a:lnTo>
                <a:lnTo>
                  <a:pt x="23" y="0"/>
                </a:lnTo>
                <a:lnTo>
                  <a:pt x="1504" y="976"/>
                </a:lnTo>
                <a:lnTo>
                  <a:pt x="1504" y="1655"/>
                </a:lnTo>
                <a:lnTo>
                  <a:pt x="560" y="1677"/>
                </a:lnTo>
                <a:close/>
              </a:path>
            </a:pathLst>
          </a:custGeom>
          <a:solidFill>
            <a:srgbClr val="F8F8F8">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pic>
        <p:nvPicPr>
          <p:cNvPr id="43" name="Picture 22">
            <a:extLst>
              <a:ext uri="{FF2B5EF4-FFF2-40B4-BE49-F238E27FC236}">
                <a16:creationId xmlns:a16="http://schemas.microsoft.com/office/drawing/2014/main" id="{EA3739D5-E719-C382-FBAC-6B399FB7E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499" y="5504949"/>
            <a:ext cx="153987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Oval 23">
            <a:extLst>
              <a:ext uri="{FF2B5EF4-FFF2-40B4-BE49-F238E27FC236}">
                <a16:creationId xmlns:a16="http://schemas.microsoft.com/office/drawing/2014/main" id="{11F01FAE-09E3-0BE3-3F71-D2E6A2161DCB}"/>
              </a:ext>
            </a:extLst>
          </p:cNvPr>
          <p:cNvSpPr>
            <a:spLocks noChangeArrowheads="1"/>
          </p:cNvSpPr>
          <p:nvPr/>
        </p:nvSpPr>
        <p:spPr bwMode="auto">
          <a:xfrm>
            <a:off x="6414524" y="3923799"/>
            <a:ext cx="123825" cy="1238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5" name="AutoShape 24">
            <a:hlinkClick r:id="rId5" action="ppaction://hlinksldjump" highlightClick="1"/>
            <a:extLst>
              <a:ext uri="{FF2B5EF4-FFF2-40B4-BE49-F238E27FC236}">
                <a16:creationId xmlns:a16="http://schemas.microsoft.com/office/drawing/2014/main" id="{2379C74A-9FA4-73EB-A65A-D6BCF0BA6700}"/>
              </a:ext>
            </a:extLst>
          </p:cNvPr>
          <p:cNvSpPr>
            <a:spLocks noChangeArrowheads="1"/>
          </p:cNvSpPr>
          <p:nvPr/>
        </p:nvSpPr>
        <p:spPr bwMode="auto">
          <a:xfrm>
            <a:off x="8436999" y="7054349"/>
            <a:ext cx="230187" cy="230188"/>
          </a:xfrm>
          <a:prstGeom prst="actionButtonBlank">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317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6" name="Titel 5">
            <a:extLst>
              <a:ext uri="{FF2B5EF4-FFF2-40B4-BE49-F238E27FC236}">
                <a16:creationId xmlns:a16="http://schemas.microsoft.com/office/drawing/2014/main" id="{E3750BB9-86D4-51DA-7FBD-46F18BB82F3E}"/>
              </a:ext>
            </a:extLst>
          </p:cNvPr>
          <p:cNvSpPr txBox="1">
            <a:spLocks/>
          </p:cNvSpPr>
          <p:nvPr/>
        </p:nvSpPr>
        <p:spPr>
          <a:xfrm>
            <a:off x="407368" y="336691"/>
            <a:ext cx="9145016" cy="7016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Le </a:t>
            </a:r>
            <a:r>
              <a:rPr lang="de-CH" altLang="de-DE" dirty="0" err="1"/>
              <a:t>réseau</a:t>
            </a:r>
            <a:r>
              <a:rPr lang="de-CH" altLang="de-DE" dirty="0"/>
              <a:t> de </a:t>
            </a:r>
            <a:r>
              <a:rPr lang="de-CH" altLang="de-DE" dirty="0" err="1"/>
              <a:t>coordonnées</a:t>
            </a:r>
            <a:r>
              <a:rPr lang="de-CH" altLang="de-DE" dirty="0"/>
              <a:t> des </a:t>
            </a:r>
            <a:r>
              <a:rPr lang="de-CH" altLang="de-DE" dirty="0" err="1"/>
              <a:t>cartes</a:t>
            </a:r>
            <a:r>
              <a:rPr lang="de-CH" altLang="de-DE" dirty="0"/>
              <a:t> nationales</a:t>
            </a:r>
          </a:p>
        </p:txBody>
      </p:sp>
    </p:spTree>
    <p:extLst>
      <p:ext uri="{BB962C8B-B14F-4D97-AF65-F5344CB8AC3E}">
        <p14:creationId xmlns:p14="http://schemas.microsoft.com/office/powerpoint/2010/main" val="179414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83C94F7-1DFF-AF20-9DCA-D607E2D0803F}"/>
              </a:ext>
            </a:extLst>
          </p:cNvPr>
          <p:cNvSpPr>
            <a:spLocks noGrp="1"/>
          </p:cNvSpPr>
          <p:nvPr>
            <p:ph type="sldNum" sz="quarter" idx="12"/>
          </p:nvPr>
        </p:nvSpPr>
        <p:spPr/>
        <p:txBody>
          <a:bodyPr/>
          <a:lstStyle/>
          <a:p>
            <a:pPr>
              <a:defRPr/>
            </a:pPr>
            <a:fld id="{B99F2807-602A-47D3-9714-670AD5065F2C}" type="slidenum">
              <a:rPr lang="de-CH" smtClean="0"/>
              <a:pPr>
                <a:defRPr/>
              </a:pPr>
              <a:t>6</a:t>
            </a:fld>
            <a:endParaRPr lang="de-CH" dirty="0"/>
          </a:p>
        </p:txBody>
      </p:sp>
      <p:sp>
        <p:nvSpPr>
          <p:cNvPr id="4" name="Titel 3">
            <a:extLst>
              <a:ext uri="{FF2B5EF4-FFF2-40B4-BE49-F238E27FC236}">
                <a16:creationId xmlns:a16="http://schemas.microsoft.com/office/drawing/2014/main" id="{72F3B855-C4B4-0FCF-F935-EE5142E80B79}"/>
              </a:ext>
            </a:extLst>
          </p:cNvPr>
          <p:cNvSpPr>
            <a:spLocks noGrp="1"/>
          </p:cNvSpPr>
          <p:nvPr>
            <p:ph type="title"/>
          </p:nvPr>
        </p:nvSpPr>
        <p:spPr/>
        <p:txBody>
          <a:bodyPr/>
          <a:lstStyle/>
          <a:p>
            <a:r>
              <a:rPr lang="de-CH" dirty="0" err="1"/>
              <a:t>L’élaboration</a:t>
            </a:r>
            <a:r>
              <a:rPr lang="de-CH" dirty="0"/>
              <a:t> </a:t>
            </a:r>
            <a:r>
              <a:rPr lang="de-CH" dirty="0" err="1"/>
              <a:t>d’une</a:t>
            </a:r>
            <a:r>
              <a:rPr lang="de-CH" dirty="0"/>
              <a:t> carte</a:t>
            </a:r>
          </a:p>
        </p:txBody>
      </p:sp>
      <p:sp>
        <p:nvSpPr>
          <p:cNvPr id="5" name="AutoShape 4">
            <a:extLst>
              <a:ext uri="{FF2B5EF4-FFF2-40B4-BE49-F238E27FC236}">
                <a16:creationId xmlns:a16="http://schemas.microsoft.com/office/drawing/2014/main" id="{DF7409A1-0DE1-09C4-B47E-AE5CCE67B50F}"/>
              </a:ext>
            </a:extLst>
          </p:cNvPr>
          <p:cNvSpPr>
            <a:spLocks noChangeArrowheads="1"/>
          </p:cNvSpPr>
          <p:nvPr/>
        </p:nvSpPr>
        <p:spPr bwMode="auto">
          <a:xfrm>
            <a:off x="2860403" y="1673820"/>
            <a:ext cx="5381625" cy="1422400"/>
          </a:xfrm>
          <a:prstGeom prst="parallelogram">
            <a:avLst>
              <a:gd name="adj" fmla="val 94570"/>
            </a:avLst>
          </a:prstGeom>
          <a:solidFill>
            <a:srgbClr val="E7E7E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6" name="AutoShape 5">
            <a:extLst>
              <a:ext uri="{FF2B5EF4-FFF2-40B4-BE49-F238E27FC236}">
                <a16:creationId xmlns:a16="http://schemas.microsoft.com/office/drawing/2014/main" id="{C4DF6824-0601-8415-619A-1DDADF75AFE4}"/>
              </a:ext>
            </a:extLst>
          </p:cNvPr>
          <p:cNvSpPr>
            <a:spLocks noChangeArrowheads="1"/>
          </p:cNvSpPr>
          <p:nvPr/>
        </p:nvSpPr>
        <p:spPr bwMode="auto">
          <a:xfrm>
            <a:off x="2860403" y="4839295"/>
            <a:ext cx="5381625" cy="1422400"/>
          </a:xfrm>
          <a:prstGeom prst="parallelogram">
            <a:avLst>
              <a:gd name="adj" fmla="val 94570"/>
            </a:avLst>
          </a:prstGeom>
          <a:solidFill>
            <a:srgbClr val="99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7" name="Line 6">
            <a:extLst>
              <a:ext uri="{FF2B5EF4-FFF2-40B4-BE49-F238E27FC236}">
                <a16:creationId xmlns:a16="http://schemas.microsoft.com/office/drawing/2014/main" id="{25AFB5E8-DB08-9BC5-0E5F-F68D9478AD47}"/>
              </a:ext>
            </a:extLst>
          </p:cNvPr>
          <p:cNvSpPr>
            <a:spLocks noChangeShapeType="1"/>
          </p:cNvSpPr>
          <p:nvPr/>
        </p:nvSpPr>
        <p:spPr bwMode="auto">
          <a:xfrm flipH="1">
            <a:off x="4073253" y="1702395"/>
            <a:ext cx="1355725" cy="1365250"/>
          </a:xfrm>
          <a:prstGeom prst="line">
            <a:avLst/>
          </a:prstGeom>
          <a:noFill/>
          <a:ln w="76200">
            <a:solidFill>
              <a:srgbClr val="063DE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8" name="Group 7">
            <a:extLst>
              <a:ext uri="{FF2B5EF4-FFF2-40B4-BE49-F238E27FC236}">
                <a16:creationId xmlns:a16="http://schemas.microsoft.com/office/drawing/2014/main" id="{52FFD499-3B09-1E7A-F1F4-C853A5E629FF}"/>
              </a:ext>
            </a:extLst>
          </p:cNvPr>
          <p:cNvGrpSpPr>
            <a:grpSpLocks/>
          </p:cNvGrpSpPr>
          <p:nvPr/>
        </p:nvGrpSpPr>
        <p:grpSpPr bwMode="auto">
          <a:xfrm>
            <a:off x="3633515" y="1702395"/>
            <a:ext cx="2162175" cy="1365250"/>
            <a:chOff x="922" y="1951"/>
            <a:chExt cx="1362" cy="860"/>
          </a:xfrm>
        </p:grpSpPr>
        <p:sp>
          <p:nvSpPr>
            <p:cNvPr id="9" name="Line 8">
              <a:extLst>
                <a:ext uri="{FF2B5EF4-FFF2-40B4-BE49-F238E27FC236}">
                  <a16:creationId xmlns:a16="http://schemas.microsoft.com/office/drawing/2014/main" id="{CD1763F0-856D-F0AC-3C06-29CAD360EB48}"/>
                </a:ext>
              </a:extLst>
            </p:cNvPr>
            <p:cNvSpPr>
              <a:spLocks noChangeShapeType="1"/>
            </p:cNvSpPr>
            <p:nvPr/>
          </p:nvSpPr>
          <p:spPr bwMode="auto">
            <a:xfrm>
              <a:off x="922" y="2359"/>
              <a:ext cx="1007"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 name="Line 9">
              <a:extLst>
                <a:ext uri="{FF2B5EF4-FFF2-40B4-BE49-F238E27FC236}">
                  <a16:creationId xmlns:a16="http://schemas.microsoft.com/office/drawing/2014/main" id="{D421F12B-9129-0BA8-41FD-5690BC647BC4}"/>
                </a:ext>
              </a:extLst>
            </p:cNvPr>
            <p:cNvSpPr>
              <a:spLocks noChangeShapeType="1"/>
            </p:cNvSpPr>
            <p:nvPr/>
          </p:nvSpPr>
          <p:spPr bwMode="auto">
            <a:xfrm flipH="1">
              <a:off x="1545" y="1951"/>
              <a:ext cx="739" cy="86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 name="Line 10">
              <a:extLst>
                <a:ext uri="{FF2B5EF4-FFF2-40B4-BE49-F238E27FC236}">
                  <a16:creationId xmlns:a16="http://schemas.microsoft.com/office/drawing/2014/main" id="{BD28CD46-908B-1372-A7A1-D6AACF837A9C}"/>
                </a:ext>
              </a:extLst>
            </p:cNvPr>
            <p:cNvSpPr>
              <a:spLocks noChangeShapeType="1"/>
            </p:cNvSpPr>
            <p:nvPr/>
          </p:nvSpPr>
          <p:spPr bwMode="auto">
            <a:xfrm>
              <a:off x="1541" y="2313"/>
              <a:ext cx="27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2" name="Line 11">
              <a:extLst>
                <a:ext uri="{FF2B5EF4-FFF2-40B4-BE49-F238E27FC236}">
                  <a16:creationId xmlns:a16="http://schemas.microsoft.com/office/drawing/2014/main" id="{68D9BE3C-7F4E-901C-B4E1-6A498018B798}"/>
                </a:ext>
              </a:extLst>
            </p:cNvPr>
            <p:cNvSpPr>
              <a:spLocks noChangeShapeType="1"/>
            </p:cNvSpPr>
            <p:nvPr/>
          </p:nvSpPr>
          <p:spPr bwMode="auto">
            <a:xfrm>
              <a:off x="1490" y="2401"/>
              <a:ext cx="27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3" name="Line 12">
              <a:extLst>
                <a:ext uri="{FF2B5EF4-FFF2-40B4-BE49-F238E27FC236}">
                  <a16:creationId xmlns:a16="http://schemas.microsoft.com/office/drawing/2014/main" id="{C675CC6E-D71B-E213-EA70-3A45889CB65D}"/>
                </a:ext>
              </a:extLst>
            </p:cNvPr>
            <p:cNvSpPr>
              <a:spLocks noChangeShapeType="1"/>
            </p:cNvSpPr>
            <p:nvPr/>
          </p:nvSpPr>
          <p:spPr bwMode="auto">
            <a:xfrm flipH="1">
              <a:off x="1427" y="2402"/>
              <a:ext cx="74" cy="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 name="Line 13">
              <a:extLst>
                <a:ext uri="{FF2B5EF4-FFF2-40B4-BE49-F238E27FC236}">
                  <a16:creationId xmlns:a16="http://schemas.microsoft.com/office/drawing/2014/main" id="{80207DBB-1F84-5440-6A61-00E1109A235E}"/>
                </a:ext>
              </a:extLst>
            </p:cNvPr>
            <p:cNvSpPr>
              <a:spLocks noChangeShapeType="1"/>
            </p:cNvSpPr>
            <p:nvPr/>
          </p:nvSpPr>
          <p:spPr bwMode="auto">
            <a:xfrm>
              <a:off x="1492" y="2271"/>
              <a:ext cx="44" cy="3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5" name="Line 14">
              <a:extLst>
                <a:ext uri="{FF2B5EF4-FFF2-40B4-BE49-F238E27FC236}">
                  <a16:creationId xmlns:a16="http://schemas.microsoft.com/office/drawing/2014/main" id="{05DFA617-2A98-835A-188B-8CD7C7BCC842}"/>
                </a:ext>
              </a:extLst>
            </p:cNvPr>
            <p:cNvSpPr>
              <a:spLocks noChangeShapeType="1"/>
            </p:cNvSpPr>
            <p:nvPr/>
          </p:nvSpPr>
          <p:spPr bwMode="auto">
            <a:xfrm>
              <a:off x="1770" y="2402"/>
              <a:ext cx="38" cy="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6" name="Line 15">
              <a:extLst>
                <a:ext uri="{FF2B5EF4-FFF2-40B4-BE49-F238E27FC236}">
                  <a16:creationId xmlns:a16="http://schemas.microsoft.com/office/drawing/2014/main" id="{3FDAE848-4AAA-9789-D591-33FB38FC01F6}"/>
                </a:ext>
              </a:extLst>
            </p:cNvPr>
            <p:cNvSpPr>
              <a:spLocks noChangeShapeType="1"/>
            </p:cNvSpPr>
            <p:nvPr/>
          </p:nvSpPr>
          <p:spPr bwMode="auto">
            <a:xfrm flipV="1">
              <a:off x="1818" y="2258"/>
              <a:ext cx="49" cy="6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7" name="Group 16">
            <a:extLst>
              <a:ext uri="{FF2B5EF4-FFF2-40B4-BE49-F238E27FC236}">
                <a16:creationId xmlns:a16="http://schemas.microsoft.com/office/drawing/2014/main" id="{77FA921A-34C7-1C8B-339F-335088C7C046}"/>
              </a:ext>
            </a:extLst>
          </p:cNvPr>
          <p:cNvGrpSpPr>
            <a:grpSpLocks/>
          </p:cNvGrpSpPr>
          <p:nvPr/>
        </p:nvGrpSpPr>
        <p:grpSpPr bwMode="auto">
          <a:xfrm>
            <a:off x="3641453" y="1977033"/>
            <a:ext cx="808037" cy="790575"/>
            <a:chOff x="927" y="2124"/>
            <a:chExt cx="509" cy="498"/>
          </a:xfrm>
        </p:grpSpPr>
        <p:sp>
          <p:nvSpPr>
            <p:cNvPr id="18" name="Oval 17">
              <a:extLst>
                <a:ext uri="{FF2B5EF4-FFF2-40B4-BE49-F238E27FC236}">
                  <a16:creationId xmlns:a16="http://schemas.microsoft.com/office/drawing/2014/main" id="{F2A5B62F-4292-0539-F688-7D0AB2045307}"/>
                </a:ext>
              </a:extLst>
            </p:cNvPr>
            <p:cNvSpPr>
              <a:spLocks noChangeArrowheads="1"/>
            </p:cNvSpPr>
            <p:nvPr/>
          </p:nvSpPr>
          <p:spPr bwMode="auto">
            <a:xfrm>
              <a:off x="1329" y="2124"/>
              <a:ext cx="107" cy="99"/>
            </a:xfrm>
            <a:prstGeom prst="ellipse">
              <a:avLst/>
            </a:prstGeom>
            <a:solidFill>
              <a:srgbClr val="438E00"/>
            </a:solidFill>
            <a:ln w="12700">
              <a:solidFill>
                <a:srgbClr val="438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19" name="Oval 18">
              <a:extLst>
                <a:ext uri="{FF2B5EF4-FFF2-40B4-BE49-F238E27FC236}">
                  <a16:creationId xmlns:a16="http://schemas.microsoft.com/office/drawing/2014/main" id="{2A855EC0-4E55-1452-084E-074990089421}"/>
                </a:ext>
              </a:extLst>
            </p:cNvPr>
            <p:cNvSpPr>
              <a:spLocks noChangeArrowheads="1"/>
            </p:cNvSpPr>
            <p:nvPr/>
          </p:nvSpPr>
          <p:spPr bwMode="auto">
            <a:xfrm>
              <a:off x="927" y="2523"/>
              <a:ext cx="107" cy="99"/>
            </a:xfrm>
            <a:prstGeom prst="ellipse">
              <a:avLst/>
            </a:prstGeom>
            <a:solidFill>
              <a:srgbClr val="438E00"/>
            </a:solidFill>
            <a:ln w="12700">
              <a:solidFill>
                <a:srgbClr val="438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nvGrpSpPr>
          <p:cNvPr id="20" name="Group 19">
            <a:extLst>
              <a:ext uri="{FF2B5EF4-FFF2-40B4-BE49-F238E27FC236}">
                <a16:creationId xmlns:a16="http://schemas.microsoft.com/office/drawing/2014/main" id="{C8AA9F0F-3C23-AE54-66D8-682B926622C1}"/>
              </a:ext>
            </a:extLst>
          </p:cNvPr>
          <p:cNvGrpSpPr>
            <a:grpSpLocks/>
          </p:cNvGrpSpPr>
          <p:nvPr/>
        </p:nvGrpSpPr>
        <p:grpSpPr bwMode="auto">
          <a:xfrm>
            <a:off x="3727178" y="2145308"/>
            <a:ext cx="642937" cy="3786187"/>
            <a:chOff x="981" y="2230"/>
            <a:chExt cx="405" cy="2385"/>
          </a:xfrm>
        </p:grpSpPr>
        <p:sp>
          <p:nvSpPr>
            <p:cNvPr id="21" name="Line 20">
              <a:extLst>
                <a:ext uri="{FF2B5EF4-FFF2-40B4-BE49-F238E27FC236}">
                  <a16:creationId xmlns:a16="http://schemas.microsoft.com/office/drawing/2014/main" id="{5814A5BF-2559-AB4D-63F0-4A60C6FC3EB9}"/>
                </a:ext>
              </a:extLst>
            </p:cNvPr>
            <p:cNvSpPr>
              <a:spLocks noChangeShapeType="1"/>
            </p:cNvSpPr>
            <p:nvPr/>
          </p:nvSpPr>
          <p:spPr bwMode="auto">
            <a:xfrm>
              <a:off x="981" y="2629"/>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2" name="Line 21">
              <a:extLst>
                <a:ext uri="{FF2B5EF4-FFF2-40B4-BE49-F238E27FC236}">
                  <a16:creationId xmlns:a16="http://schemas.microsoft.com/office/drawing/2014/main" id="{605A63DA-96BA-FE8C-2811-92C4B8401B57}"/>
                </a:ext>
              </a:extLst>
            </p:cNvPr>
            <p:cNvSpPr>
              <a:spLocks noChangeShapeType="1"/>
            </p:cNvSpPr>
            <p:nvPr/>
          </p:nvSpPr>
          <p:spPr bwMode="auto">
            <a:xfrm>
              <a:off x="1386" y="2230"/>
              <a:ext cx="0" cy="1987"/>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23" name="Group 22">
            <a:extLst>
              <a:ext uri="{FF2B5EF4-FFF2-40B4-BE49-F238E27FC236}">
                <a16:creationId xmlns:a16="http://schemas.microsoft.com/office/drawing/2014/main" id="{656A36FF-7755-23C6-86E8-0ED52B1E5F07}"/>
              </a:ext>
            </a:extLst>
          </p:cNvPr>
          <p:cNvGrpSpPr>
            <a:grpSpLocks/>
          </p:cNvGrpSpPr>
          <p:nvPr/>
        </p:nvGrpSpPr>
        <p:grpSpPr bwMode="auto">
          <a:xfrm>
            <a:off x="3608115" y="5225058"/>
            <a:ext cx="839788" cy="989012"/>
            <a:chOff x="906" y="4170"/>
            <a:chExt cx="529" cy="623"/>
          </a:xfrm>
        </p:grpSpPr>
        <p:sp>
          <p:nvSpPr>
            <p:cNvPr id="24" name="Rectangle 23">
              <a:extLst>
                <a:ext uri="{FF2B5EF4-FFF2-40B4-BE49-F238E27FC236}">
                  <a16:creationId xmlns:a16="http://schemas.microsoft.com/office/drawing/2014/main" id="{7F53A08F-4607-E73B-E6C7-F836BA5AB497}"/>
                </a:ext>
              </a:extLst>
            </p:cNvPr>
            <p:cNvSpPr>
              <a:spLocks noChangeArrowheads="1"/>
            </p:cNvSpPr>
            <p:nvPr/>
          </p:nvSpPr>
          <p:spPr bwMode="auto">
            <a:xfrm>
              <a:off x="958" y="4756"/>
              <a:ext cx="40" cy="37"/>
            </a:xfrm>
            <a:prstGeom prst="rect">
              <a:avLst/>
            </a:prstGeom>
            <a:solidFill>
              <a:srgbClr val="714400"/>
            </a:solidFill>
            <a:ln w="12700">
              <a:solidFill>
                <a:srgbClr val="714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5" name="Rectangle 24">
              <a:extLst>
                <a:ext uri="{FF2B5EF4-FFF2-40B4-BE49-F238E27FC236}">
                  <a16:creationId xmlns:a16="http://schemas.microsoft.com/office/drawing/2014/main" id="{D366958F-3227-92AD-0CEF-9DDE4422E8B9}"/>
                </a:ext>
              </a:extLst>
            </p:cNvPr>
            <p:cNvSpPr>
              <a:spLocks noChangeArrowheads="1"/>
            </p:cNvSpPr>
            <p:nvPr/>
          </p:nvSpPr>
          <p:spPr bwMode="auto">
            <a:xfrm>
              <a:off x="1342" y="4313"/>
              <a:ext cx="40" cy="37"/>
            </a:xfrm>
            <a:prstGeom prst="rect">
              <a:avLst/>
            </a:prstGeom>
            <a:solidFill>
              <a:srgbClr val="714400"/>
            </a:solidFill>
            <a:ln w="12700">
              <a:solidFill>
                <a:srgbClr val="714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26" name="Group 25">
              <a:extLst>
                <a:ext uri="{FF2B5EF4-FFF2-40B4-BE49-F238E27FC236}">
                  <a16:creationId xmlns:a16="http://schemas.microsoft.com/office/drawing/2014/main" id="{E80BCBD2-AD7F-2B74-D746-CC200FC15949}"/>
                </a:ext>
              </a:extLst>
            </p:cNvPr>
            <p:cNvGrpSpPr>
              <a:grpSpLocks/>
            </p:cNvGrpSpPr>
            <p:nvPr/>
          </p:nvGrpSpPr>
          <p:grpSpPr bwMode="auto">
            <a:xfrm>
              <a:off x="906" y="4170"/>
              <a:ext cx="529" cy="583"/>
              <a:chOff x="906" y="4170"/>
              <a:chExt cx="529" cy="583"/>
            </a:xfrm>
          </p:grpSpPr>
          <p:sp>
            <p:nvSpPr>
              <p:cNvPr id="27" name="Freeform 26">
                <a:extLst>
                  <a:ext uri="{FF2B5EF4-FFF2-40B4-BE49-F238E27FC236}">
                    <a16:creationId xmlns:a16="http://schemas.microsoft.com/office/drawing/2014/main" id="{A03DEAAD-183E-999C-3C85-6995A20AE0FC}"/>
                  </a:ext>
                </a:extLst>
              </p:cNvPr>
              <p:cNvSpPr>
                <a:spLocks/>
              </p:cNvSpPr>
              <p:nvPr/>
            </p:nvSpPr>
            <p:spPr bwMode="auto">
              <a:xfrm>
                <a:off x="906" y="4614"/>
                <a:ext cx="145" cy="139"/>
              </a:xfrm>
              <a:custGeom>
                <a:avLst/>
                <a:gdLst>
                  <a:gd name="T0" fmla="*/ 63 w 145"/>
                  <a:gd name="T1" fmla="*/ 32 h 150"/>
                  <a:gd name="T2" fmla="*/ 56 w 145"/>
                  <a:gd name="T3" fmla="*/ 32 h 150"/>
                  <a:gd name="T4" fmla="*/ 46 w 145"/>
                  <a:gd name="T5" fmla="*/ 32 h 150"/>
                  <a:gd name="T6" fmla="*/ 36 w 145"/>
                  <a:gd name="T7" fmla="*/ 32 h 150"/>
                  <a:gd name="T8" fmla="*/ 29 w 145"/>
                  <a:gd name="T9" fmla="*/ 32 h 150"/>
                  <a:gd name="T10" fmla="*/ 17 w 145"/>
                  <a:gd name="T11" fmla="*/ 30 h 150"/>
                  <a:gd name="T12" fmla="*/ 7 w 145"/>
                  <a:gd name="T13" fmla="*/ 28 h 150"/>
                  <a:gd name="T14" fmla="*/ 2 w 145"/>
                  <a:gd name="T15" fmla="*/ 26 h 150"/>
                  <a:gd name="T16" fmla="*/ 0 w 145"/>
                  <a:gd name="T17" fmla="*/ 24 h 150"/>
                  <a:gd name="T18" fmla="*/ 0 w 145"/>
                  <a:gd name="T19" fmla="*/ 21 h 150"/>
                  <a:gd name="T20" fmla="*/ 0 w 145"/>
                  <a:gd name="T21" fmla="*/ 19 h 150"/>
                  <a:gd name="T22" fmla="*/ 2 w 145"/>
                  <a:gd name="T23" fmla="*/ 18 h 150"/>
                  <a:gd name="T24" fmla="*/ 12 w 145"/>
                  <a:gd name="T25" fmla="*/ 17 h 150"/>
                  <a:gd name="T26" fmla="*/ 17 w 145"/>
                  <a:gd name="T27" fmla="*/ 15 h 150"/>
                  <a:gd name="T28" fmla="*/ 24 w 145"/>
                  <a:gd name="T29" fmla="*/ 13 h 150"/>
                  <a:gd name="T30" fmla="*/ 31 w 145"/>
                  <a:gd name="T31" fmla="*/ 11 h 150"/>
                  <a:gd name="T32" fmla="*/ 36 w 145"/>
                  <a:gd name="T33" fmla="*/ 8 h 150"/>
                  <a:gd name="T34" fmla="*/ 41 w 145"/>
                  <a:gd name="T35" fmla="*/ 6 h 150"/>
                  <a:gd name="T36" fmla="*/ 46 w 145"/>
                  <a:gd name="T37" fmla="*/ 6 h 150"/>
                  <a:gd name="T38" fmla="*/ 53 w 145"/>
                  <a:gd name="T39" fmla="*/ 6 h 150"/>
                  <a:gd name="T40" fmla="*/ 56 w 145"/>
                  <a:gd name="T41" fmla="*/ 0 h 150"/>
                  <a:gd name="T42" fmla="*/ 63 w 145"/>
                  <a:gd name="T43" fmla="*/ 3 h 150"/>
                  <a:gd name="T44" fmla="*/ 70 w 145"/>
                  <a:gd name="T45" fmla="*/ 6 h 150"/>
                  <a:gd name="T46" fmla="*/ 77 w 145"/>
                  <a:gd name="T47" fmla="*/ 6 h 150"/>
                  <a:gd name="T48" fmla="*/ 84 w 145"/>
                  <a:gd name="T49" fmla="*/ 6 h 150"/>
                  <a:gd name="T50" fmla="*/ 92 w 145"/>
                  <a:gd name="T51" fmla="*/ 6 h 150"/>
                  <a:gd name="T52" fmla="*/ 99 w 145"/>
                  <a:gd name="T53" fmla="*/ 6 h 150"/>
                  <a:gd name="T54" fmla="*/ 106 w 145"/>
                  <a:gd name="T55" fmla="*/ 6 h 150"/>
                  <a:gd name="T56" fmla="*/ 113 w 145"/>
                  <a:gd name="T57" fmla="*/ 6 h 150"/>
                  <a:gd name="T58" fmla="*/ 118 w 145"/>
                  <a:gd name="T59" fmla="*/ 6 h 150"/>
                  <a:gd name="T60" fmla="*/ 144 w 145"/>
                  <a:gd name="T61" fmla="*/ 13 h 150"/>
                  <a:gd name="T62" fmla="*/ 118 w 145"/>
                  <a:gd name="T63" fmla="*/ 12 h 150"/>
                  <a:gd name="T64" fmla="*/ 116 w 145"/>
                  <a:gd name="T65" fmla="*/ 14 h 150"/>
                  <a:gd name="T66" fmla="*/ 144 w 145"/>
                  <a:gd name="T67" fmla="*/ 13 h 150"/>
                  <a:gd name="T68" fmla="*/ 144 w 145"/>
                  <a:gd name="T69" fmla="*/ 22 h 150"/>
                  <a:gd name="T70" fmla="*/ 144 w 145"/>
                  <a:gd name="T71" fmla="*/ 22 h 150"/>
                  <a:gd name="T72" fmla="*/ 116 w 145"/>
                  <a:gd name="T73" fmla="*/ 20 h 150"/>
                  <a:gd name="T74" fmla="*/ 118 w 145"/>
                  <a:gd name="T75" fmla="*/ 22 h 150"/>
                  <a:gd name="T76" fmla="*/ 144 w 145"/>
                  <a:gd name="T77" fmla="*/ 22 h 150"/>
                  <a:gd name="T78" fmla="*/ 123 w 145"/>
                  <a:gd name="T79" fmla="*/ 28 h 150"/>
                  <a:gd name="T80" fmla="*/ 123 w 145"/>
                  <a:gd name="T81" fmla="*/ 30 h 150"/>
                  <a:gd name="T82" fmla="*/ 118 w 145"/>
                  <a:gd name="T83" fmla="*/ 31 h 150"/>
                  <a:gd name="T84" fmla="*/ 111 w 145"/>
                  <a:gd name="T85" fmla="*/ 32 h 150"/>
                  <a:gd name="T86" fmla="*/ 104 w 145"/>
                  <a:gd name="T87" fmla="*/ 32 h 150"/>
                  <a:gd name="T88" fmla="*/ 97 w 145"/>
                  <a:gd name="T89" fmla="*/ 32 h 150"/>
                  <a:gd name="T90" fmla="*/ 63 w 145"/>
                  <a:gd name="T91" fmla="*/ 32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50">
                    <a:moveTo>
                      <a:pt x="63" y="149"/>
                    </a:moveTo>
                    <a:lnTo>
                      <a:pt x="56" y="149"/>
                    </a:lnTo>
                    <a:lnTo>
                      <a:pt x="46" y="146"/>
                    </a:lnTo>
                    <a:lnTo>
                      <a:pt x="36" y="146"/>
                    </a:lnTo>
                    <a:lnTo>
                      <a:pt x="29" y="146"/>
                    </a:lnTo>
                    <a:lnTo>
                      <a:pt x="17" y="140"/>
                    </a:lnTo>
                    <a:lnTo>
                      <a:pt x="7" y="128"/>
                    </a:lnTo>
                    <a:lnTo>
                      <a:pt x="2" y="119"/>
                    </a:lnTo>
                    <a:lnTo>
                      <a:pt x="0" y="110"/>
                    </a:lnTo>
                    <a:lnTo>
                      <a:pt x="0" y="98"/>
                    </a:lnTo>
                    <a:lnTo>
                      <a:pt x="0" y="89"/>
                    </a:lnTo>
                    <a:lnTo>
                      <a:pt x="2" y="80"/>
                    </a:lnTo>
                    <a:lnTo>
                      <a:pt x="12" y="75"/>
                    </a:lnTo>
                    <a:lnTo>
                      <a:pt x="17" y="66"/>
                    </a:lnTo>
                    <a:lnTo>
                      <a:pt x="24" y="57"/>
                    </a:lnTo>
                    <a:lnTo>
                      <a:pt x="31" y="48"/>
                    </a:lnTo>
                    <a:lnTo>
                      <a:pt x="36" y="39"/>
                    </a:lnTo>
                    <a:lnTo>
                      <a:pt x="41" y="30"/>
                    </a:lnTo>
                    <a:lnTo>
                      <a:pt x="46" y="21"/>
                    </a:lnTo>
                    <a:lnTo>
                      <a:pt x="53" y="9"/>
                    </a:lnTo>
                    <a:lnTo>
                      <a:pt x="56" y="0"/>
                    </a:lnTo>
                    <a:lnTo>
                      <a:pt x="63" y="3"/>
                    </a:lnTo>
                    <a:lnTo>
                      <a:pt x="70" y="9"/>
                    </a:lnTo>
                    <a:lnTo>
                      <a:pt x="77" y="15"/>
                    </a:lnTo>
                    <a:lnTo>
                      <a:pt x="84" y="18"/>
                    </a:lnTo>
                    <a:lnTo>
                      <a:pt x="92" y="18"/>
                    </a:lnTo>
                    <a:lnTo>
                      <a:pt x="99" y="15"/>
                    </a:lnTo>
                    <a:lnTo>
                      <a:pt x="106" y="15"/>
                    </a:lnTo>
                    <a:lnTo>
                      <a:pt x="113" y="21"/>
                    </a:lnTo>
                    <a:lnTo>
                      <a:pt x="118" y="30"/>
                    </a:lnTo>
                    <a:lnTo>
                      <a:pt x="144" y="54"/>
                    </a:lnTo>
                    <a:lnTo>
                      <a:pt x="118" y="51"/>
                    </a:lnTo>
                    <a:lnTo>
                      <a:pt x="116" y="60"/>
                    </a:lnTo>
                    <a:lnTo>
                      <a:pt x="144" y="54"/>
                    </a:lnTo>
                    <a:lnTo>
                      <a:pt x="144" y="101"/>
                    </a:lnTo>
                    <a:lnTo>
                      <a:pt x="116" y="95"/>
                    </a:lnTo>
                    <a:lnTo>
                      <a:pt x="118" y="104"/>
                    </a:lnTo>
                    <a:lnTo>
                      <a:pt x="144" y="101"/>
                    </a:lnTo>
                    <a:lnTo>
                      <a:pt x="123" y="125"/>
                    </a:lnTo>
                    <a:lnTo>
                      <a:pt x="123" y="134"/>
                    </a:lnTo>
                    <a:lnTo>
                      <a:pt x="118" y="143"/>
                    </a:lnTo>
                    <a:lnTo>
                      <a:pt x="111" y="149"/>
                    </a:lnTo>
                    <a:lnTo>
                      <a:pt x="104" y="149"/>
                    </a:lnTo>
                    <a:lnTo>
                      <a:pt x="97" y="149"/>
                    </a:lnTo>
                    <a:lnTo>
                      <a:pt x="63" y="149"/>
                    </a:lnTo>
                  </a:path>
                </a:pathLst>
              </a:custGeom>
              <a:solidFill>
                <a:srgbClr val="037C03"/>
              </a:solidFill>
              <a:ln w="12700" cap="rnd" cmpd="sng">
                <a:solidFill>
                  <a:srgbClr val="037C0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 name="Freeform 27">
                <a:extLst>
                  <a:ext uri="{FF2B5EF4-FFF2-40B4-BE49-F238E27FC236}">
                    <a16:creationId xmlns:a16="http://schemas.microsoft.com/office/drawing/2014/main" id="{28907D27-D590-49E3-3581-EF064BDDE790}"/>
                  </a:ext>
                </a:extLst>
              </p:cNvPr>
              <p:cNvSpPr>
                <a:spLocks/>
              </p:cNvSpPr>
              <p:nvPr/>
            </p:nvSpPr>
            <p:spPr bwMode="auto">
              <a:xfrm>
                <a:off x="1290" y="4170"/>
                <a:ext cx="145" cy="140"/>
              </a:xfrm>
              <a:custGeom>
                <a:avLst/>
                <a:gdLst>
                  <a:gd name="T0" fmla="*/ 63 w 145"/>
                  <a:gd name="T1" fmla="*/ 33 h 151"/>
                  <a:gd name="T2" fmla="*/ 56 w 145"/>
                  <a:gd name="T3" fmla="*/ 33 h 151"/>
                  <a:gd name="T4" fmla="*/ 46 w 145"/>
                  <a:gd name="T5" fmla="*/ 32 h 151"/>
                  <a:gd name="T6" fmla="*/ 36 w 145"/>
                  <a:gd name="T7" fmla="*/ 32 h 151"/>
                  <a:gd name="T8" fmla="*/ 29 w 145"/>
                  <a:gd name="T9" fmla="*/ 32 h 151"/>
                  <a:gd name="T10" fmla="*/ 17 w 145"/>
                  <a:gd name="T11" fmla="*/ 31 h 151"/>
                  <a:gd name="T12" fmla="*/ 7 w 145"/>
                  <a:gd name="T13" fmla="*/ 29 h 151"/>
                  <a:gd name="T14" fmla="*/ 2 w 145"/>
                  <a:gd name="T15" fmla="*/ 27 h 151"/>
                  <a:gd name="T16" fmla="*/ 0 w 145"/>
                  <a:gd name="T17" fmla="*/ 25 h 151"/>
                  <a:gd name="T18" fmla="*/ 0 w 145"/>
                  <a:gd name="T19" fmla="*/ 22 h 151"/>
                  <a:gd name="T20" fmla="*/ 0 w 145"/>
                  <a:gd name="T21" fmla="*/ 19 h 151"/>
                  <a:gd name="T22" fmla="*/ 2 w 145"/>
                  <a:gd name="T23" fmla="*/ 18 h 151"/>
                  <a:gd name="T24" fmla="*/ 12 w 145"/>
                  <a:gd name="T25" fmla="*/ 17 h 151"/>
                  <a:gd name="T26" fmla="*/ 17 w 145"/>
                  <a:gd name="T27" fmla="*/ 15 h 151"/>
                  <a:gd name="T28" fmla="*/ 24 w 145"/>
                  <a:gd name="T29" fmla="*/ 13 h 151"/>
                  <a:gd name="T30" fmla="*/ 31 w 145"/>
                  <a:gd name="T31" fmla="*/ 11 h 151"/>
                  <a:gd name="T32" fmla="*/ 36 w 145"/>
                  <a:gd name="T33" fmla="*/ 8 h 151"/>
                  <a:gd name="T34" fmla="*/ 41 w 145"/>
                  <a:gd name="T35" fmla="*/ 6 h 151"/>
                  <a:gd name="T36" fmla="*/ 46 w 145"/>
                  <a:gd name="T37" fmla="*/ 6 h 151"/>
                  <a:gd name="T38" fmla="*/ 53 w 145"/>
                  <a:gd name="T39" fmla="*/ 6 h 151"/>
                  <a:gd name="T40" fmla="*/ 56 w 145"/>
                  <a:gd name="T41" fmla="*/ 0 h 151"/>
                  <a:gd name="T42" fmla="*/ 63 w 145"/>
                  <a:gd name="T43" fmla="*/ 3 h 151"/>
                  <a:gd name="T44" fmla="*/ 70 w 145"/>
                  <a:gd name="T45" fmla="*/ 6 h 151"/>
                  <a:gd name="T46" fmla="*/ 77 w 145"/>
                  <a:gd name="T47" fmla="*/ 6 h 151"/>
                  <a:gd name="T48" fmla="*/ 84 w 145"/>
                  <a:gd name="T49" fmla="*/ 6 h 151"/>
                  <a:gd name="T50" fmla="*/ 92 w 145"/>
                  <a:gd name="T51" fmla="*/ 6 h 151"/>
                  <a:gd name="T52" fmla="*/ 99 w 145"/>
                  <a:gd name="T53" fmla="*/ 6 h 151"/>
                  <a:gd name="T54" fmla="*/ 106 w 145"/>
                  <a:gd name="T55" fmla="*/ 6 h 151"/>
                  <a:gd name="T56" fmla="*/ 113 w 145"/>
                  <a:gd name="T57" fmla="*/ 6 h 151"/>
                  <a:gd name="T58" fmla="*/ 118 w 145"/>
                  <a:gd name="T59" fmla="*/ 6 h 151"/>
                  <a:gd name="T60" fmla="*/ 144 w 145"/>
                  <a:gd name="T61" fmla="*/ 13 h 151"/>
                  <a:gd name="T62" fmla="*/ 118 w 145"/>
                  <a:gd name="T63" fmla="*/ 12 h 151"/>
                  <a:gd name="T64" fmla="*/ 116 w 145"/>
                  <a:gd name="T65" fmla="*/ 14 h 151"/>
                  <a:gd name="T66" fmla="*/ 144 w 145"/>
                  <a:gd name="T67" fmla="*/ 13 h 151"/>
                  <a:gd name="T68" fmla="*/ 144 w 145"/>
                  <a:gd name="T69" fmla="*/ 23 h 151"/>
                  <a:gd name="T70" fmla="*/ 144 w 145"/>
                  <a:gd name="T71" fmla="*/ 23 h 151"/>
                  <a:gd name="T72" fmla="*/ 116 w 145"/>
                  <a:gd name="T73" fmla="*/ 21 h 151"/>
                  <a:gd name="T74" fmla="*/ 118 w 145"/>
                  <a:gd name="T75" fmla="*/ 23 h 151"/>
                  <a:gd name="T76" fmla="*/ 144 w 145"/>
                  <a:gd name="T77" fmla="*/ 23 h 151"/>
                  <a:gd name="T78" fmla="*/ 123 w 145"/>
                  <a:gd name="T79" fmla="*/ 28 h 151"/>
                  <a:gd name="T80" fmla="*/ 123 w 145"/>
                  <a:gd name="T81" fmla="*/ 30 h 151"/>
                  <a:gd name="T82" fmla="*/ 118 w 145"/>
                  <a:gd name="T83" fmla="*/ 32 h 151"/>
                  <a:gd name="T84" fmla="*/ 111 w 145"/>
                  <a:gd name="T85" fmla="*/ 33 h 151"/>
                  <a:gd name="T86" fmla="*/ 104 w 145"/>
                  <a:gd name="T87" fmla="*/ 33 h 151"/>
                  <a:gd name="T88" fmla="*/ 97 w 145"/>
                  <a:gd name="T89" fmla="*/ 33 h 151"/>
                  <a:gd name="T90" fmla="*/ 63 w 145"/>
                  <a:gd name="T91" fmla="*/ 33 h 1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51">
                    <a:moveTo>
                      <a:pt x="63" y="150"/>
                    </a:moveTo>
                    <a:lnTo>
                      <a:pt x="56" y="150"/>
                    </a:lnTo>
                    <a:lnTo>
                      <a:pt x="46" y="147"/>
                    </a:lnTo>
                    <a:lnTo>
                      <a:pt x="36" y="147"/>
                    </a:lnTo>
                    <a:lnTo>
                      <a:pt x="29" y="147"/>
                    </a:lnTo>
                    <a:lnTo>
                      <a:pt x="17" y="141"/>
                    </a:lnTo>
                    <a:lnTo>
                      <a:pt x="7" y="129"/>
                    </a:lnTo>
                    <a:lnTo>
                      <a:pt x="2" y="120"/>
                    </a:lnTo>
                    <a:lnTo>
                      <a:pt x="0" y="111"/>
                    </a:lnTo>
                    <a:lnTo>
                      <a:pt x="0" y="99"/>
                    </a:lnTo>
                    <a:lnTo>
                      <a:pt x="0" y="90"/>
                    </a:lnTo>
                    <a:lnTo>
                      <a:pt x="2" y="81"/>
                    </a:lnTo>
                    <a:lnTo>
                      <a:pt x="12" y="75"/>
                    </a:lnTo>
                    <a:lnTo>
                      <a:pt x="17" y="66"/>
                    </a:lnTo>
                    <a:lnTo>
                      <a:pt x="24" y="57"/>
                    </a:lnTo>
                    <a:lnTo>
                      <a:pt x="31" y="48"/>
                    </a:lnTo>
                    <a:lnTo>
                      <a:pt x="36" y="39"/>
                    </a:lnTo>
                    <a:lnTo>
                      <a:pt x="41" y="30"/>
                    </a:lnTo>
                    <a:lnTo>
                      <a:pt x="46" y="21"/>
                    </a:lnTo>
                    <a:lnTo>
                      <a:pt x="53" y="9"/>
                    </a:lnTo>
                    <a:lnTo>
                      <a:pt x="56" y="0"/>
                    </a:lnTo>
                    <a:lnTo>
                      <a:pt x="63" y="3"/>
                    </a:lnTo>
                    <a:lnTo>
                      <a:pt x="70" y="9"/>
                    </a:lnTo>
                    <a:lnTo>
                      <a:pt x="77" y="15"/>
                    </a:lnTo>
                    <a:lnTo>
                      <a:pt x="84" y="18"/>
                    </a:lnTo>
                    <a:lnTo>
                      <a:pt x="92" y="18"/>
                    </a:lnTo>
                    <a:lnTo>
                      <a:pt x="99" y="15"/>
                    </a:lnTo>
                    <a:lnTo>
                      <a:pt x="106" y="15"/>
                    </a:lnTo>
                    <a:lnTo>
                      <a:pt x="113" y="21"/>
                    </a:lnTo>
                    <a:lnTo>
                      <a:pt x="118" y="30"/>
                    </a:lnTo>
                    <a:lnTo>
                      <a:pt x="144" y="54"/>
                    </a:lnTo>
                    <a:lnTo>
                      <a:pt x="118" y="51"/>
                    </a:lnTo>
                    <a:lnTo>
                      <a:pt x="116" y="60"/>
                    </a:lnTo>
                    <a:lnTo>
                      <a:pt x="144" y="54"/>
                    </a:lnTo>
                    <a:lnTo>
                      <a:pt x="144" y="102"/>
                    </a:lnTo>
                    <a:lnTo>
                      <a:pt x="116" y="96"/>
                    </a:lnTo>
                    <a:lnTo>
                      <a:pt x="118" y="105"/>
                    </a:lnTo>
                    <a:lnTo>
                      <a:pt x="144" y="102"/>
                    </a:lnTo>
                    <a:lnTo>
                      <a:pt x="123" y="126"/>
                    </a:lnTo>
                    <a:lnTo>
                      <a:pt x="123" y="135"/>
                    </a:lnTo>
                    <a:lnTo>
                      <a:pt x="118" y="144"/>
                    </a:lnTo>
                    <a:lnTo>
                      <a:pt x="111" y="150"/>
                    </a:lnTo>
                    <a:lnTo>
                      <a:pt x="104" y="150"/>
                    </a:lnTo>
                    <a:lnTo>
                      <a:pt x="97" y="150"/>
                    </a:lnTo>
                    <a:lnTo>
                      <a:pt x="63" y="150"/>
                    </a:lnTo>
                  </a:path>
                </a:pathLst>
              </a:custGeom>
              <a:solidFill>
                <a:srgbClr val="037C03"/>
              </a:solidFill>
              <a:ln w="12700" cap="rnd" cmpd="sng">
                <a:solidFill>
                  <a:srgbClr val="037C0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sp>
        <p:nvSpPr>
          <p:cNvPr id="29" name="Freeform 28">
            <a:extLst>
              <a:ext uri="{FF2B5EF4-FFF2-40B4-BE49-F238E27FC236}">
                <a16:creationId xmlns:a16="http://schemas.microsoft.com/office/drawing/2014/main" id="{F60B61B8-AC1F-3590-927C-3D0BEE21C63E}"/>
              </a:ext>
            </a:extLst>
          </p:cNvPr>
          <p:cNvSpPr>
            <a:spLocks/>
          </p:cNvSpPr>
          <p:nvPr/>
        </p:nvSpPr>
        <p:spPr bwMode="auto">
          <a:xfrm>
            <a:off x="3884340" y="4839295"/>
            <a:ext cx="1644650" cy="1420813"/>
          </a:xfrm>
          <a:custGeom>
            <a:avLst/>
            <a:gdLst>
              <a:gd name="T0" fmla="*/ 2147483646 w 1036"/>
              <a:gd name="T1" fmla="*/ 0 h 970"/>
              <a:gd name="T2" fmla="*/ 2147483646 w 1036"/>
              <a:gd name="T3" fmla="*/ 2147483646 h 970"/>
              <a:gd name="T4" fmla="*/ 0 w 1036"/>
              <a:gd name="T5" fmla="*/ 2147483646 h 970"/>
              <a:gd name="T6" fmla="*/ 2147483646 w 1036"/>
              <a:gd name="T7" fmla="*/ 2147483646 h 970"/>
              <a:gd name="T8" fmla="*/ 2147483646 w 1036"/>
              <a:gd name="T9" fmla="*/ 0 h 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6" h="970">
                <a:moveTo>
                  <a:pt x="1035" y="0"/>
                </a:moveTo>
                <a:lnTo>
                  <a:pt x="870" y="3"/>
                </a:lnTo>
                <a:lnTo>
                  <a:pt x="0" y="969"/>
                </a:lnTo>
                <a:lnTo>
                  <a:pt x="210" y="969"/>
                </a:lnTo>
                <a:lnTo>
                  <a:pt x="1035" y="0"/>
                </a:lnTo>
              </a:path>
            </a:pathLst>
          </a:custGeom>
          <a:solidFill>
            <a:srgbClr val="063DE8"/>
          </a:solidFill>
          <a:ln w="12700" cap="rnd" cmpd="sng">
            <a:solidFill>
              <a:srgbClr val="063DE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30" name="Group 29">
            <a:extLst>
              <a:ext uri="{FF2B5EF4-FFF2-40B4-BE49-F238E27FC236}">
                <a16:creationId xmlns:a16="http://schemas.microsoft.com/office/drawing/2014/main" id="{EC49F74E-A7C1-5DE7-EF89-7F18D263ED0A}"/>
              </a:ext>
            </a:extLst>
          </p:cNvPr>
          <p:cNvGrpSpPr>
            <a:grpSpLocks/>
          </p:cNvGrpSpPr>
          <p:nvPr/>
        </p:nvGrpSpPr>
        <p:grpSpPr bwMode="auto">
          <a:xfrm>
            <a:off x="4103415" y="1670645"/>
            <a:ext cx="1285875" cy="4586288"/>
            <a:chOff x="1218" y="1931"/>
            <a:chExt cx="810" cy="2889"/>
          </a:xfrm>
        </p:grpSpPr>
        <p:sp>
          <p:nvSpPr>
            <p:cNvPr id="31" name="Line 30">
              <a:extLst>
                <a:ext uri="{FF2B5EF4-FFF2-40B4-BE49-F238E27FC236}">
                  <a16:creationId xmlns:a16="http://schemas.microsoft.com/office/drawing/2014/main" id="{1A67F839-6C84-2B99-65D0-0D2D43AF819D}"/>
                </a:ext>
              </a:extLst>
            </p:cNvPr>
            <p:cNvSpPr>
              <a:spLocks noChangeShapeType="1"/>
            </p:cNvSpPr>
            <p:nvPr/>
          </p:nvSpPr>
          <p:spPr bwMode="auto">
            <a:xfrm>
              <a:off x="2028" y="1931"/>
              <a:ext cx="0" cy="2014"/>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2" name="Line 31">
              <a:extLst>
                <a:ext uri="{FF2B5EF4-FFF2-40B4-BE49-F238E27FC236}">
                  <a16:creationId xmlns:a16="http://schemas.microsoft.com/office/drawing/2014/main" id="{FDE799B7-342D-1F10-0F8C-E4DA52EF3DBD}"/>
                </a:ext>
              </a:extLst>
            </p:cNvPr>
            <p:cNvSpPr>
              <a:spLocks noChangeShapeType="1"/>
            </p:cNvSpPr>
            <p:nvPr/>
          </p:nvSpPr>
          <p:spPr bwMode="auto">
            <a:xfrm>
              <a:off x="1218" y="2806"/>
              <a:ext cx="0" cy="2014"/>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33" name="Freeform 32">
            <a:extLst>
              <a:ext uri="{FF2B5EF4-FFF2-40B4-BE49-F238E27FC236}">
                <a16:creationId xmlns:a16="http://schemas.microsoft.com/office/drawing/2014/main" id="{257ABE60-5DAC-39E2-766C-B71450ECA4FB}"/>
              </a:ext>
            </a:extLst>
          </p:cNvPr>
          <p:cNvSpPr>
            <a:spLocks/>
          </p:cNvSpPr>
          <p:nvPr/>
        </p:nvSpPr>
        <p:spPr bwMode="auto">
          <a:xfrm>
            <a:off x="3441428" y="4844058"/>
            <a:ext cx="2544762" cy="1425575"/>
          </a:xfrm>
          <a:custGeom>
            <a:avLst/>
            <a:gdLst>
              <a:gd name="T0" fmla="*/ 2147483646 w 1603"/>
              <a:gd name="T1" fmla="*/ 0 h 972"/>
              <a:gd name="T2" fmla="*/ 2147483646 w 1603"/>
              <a:gd name="T3" fmla="*/ 0 h 972"/>
              <a:gd name="T4" fmla="*/ 2147483646 w 1603"/>
              <a:gd name="T5" fmla="*/ 2147483646 h 972"/>
              <a:gd name="T6" fmla="*/ 2147483646 w 1603"/>
              <a:gd name="T7" fmla="*/ 2147483646 h 972"/>
              <a:gd name="T8" fmla="*/ 0 w 1603"/>
              <a:gd name="T9" fmla="*/ 2147483646 h 972"/>
              <a:gd name="T10" fmla="*/ 2147483646 w 1603"/>
              <a:gd name="T11" fmla="*/ 2147483646 h 972"/>
              <a:gd name="T12" fmla="*/ 2147483646 w 1603"/>
              <a:gd name="T13" fmla="*/ 2147483646 h 972"/>
              <a:gd name="T14" fmla="*/ 2147483646 w 1603"/>
              <a:gd name="T15" fmla="*/ 2147483646 h 972"/>
              <a:gd name="T16" fmla="*/ 2147483646 w 1603"/>
              <a:gd name="T17" fmla="*/ 0 h 972"/>
              <a:gd name="T18" fmla="*/ 2147483646 w 1603"/>
              <a:gd name="T19" fmla="*/ 0 h 9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3" h="972">
                <a:moveTo>
                  <a:pt x="1566" y="0"/>
                </a:moveTo>
                <a:lnTo>
                  <a:pt x="1423" y="0"/>
                </a:lnTo>
                <a:lnTo>
                  <a:pt x="1035" y="488"/>
                </a:lnTo>
                <a:lnTo>
                  <a:pt x="55" y="488"/>
                </a:lnTo>
                <a:lnTo>
                  <a:pt x="0" y="545"/>
                </a:lnTo>
                <a:lnTo>
                  <a:pt x="986" y="545"/>
                </a:lnTo>
                <a:lnTo>
                  <a:pt x="637" y="968"/>
                </a:lnTo>
                <a:lnTo>
                  <a:pt x="859" y="971"/>
                </a:lnTo>
                <a:lnTo>
                  <a:pt x="1602" y="0"/>
                </a:lnTo>
                <a:lnTo>
                  <a:pt x="1566"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4" name="AutoShape 33">
            <a:extLst>
              <a:ext uri="{FF2B5EF4-FFF2-40B4-BE49-F238E27FC236}">
                <a16:creationId xmlns:a16="http://schemas.microsoft.com/office/drawing/2014/main" id="{7707461F-5B7B-CE3B-51F2-4AF317D3BC84}"/>
              </a:ext>
            </a:extLst>
          </p:cNvPr>
          <p:cNvSpPr>
            <a:spLocks noChangeArrowheads="1"/>
          </p:cNvSpPr>
          <p:nvPr/>
        </p:nvSpPr>
        <p:spPr bwMode="auto">
          <a:xfrm>
            <a:off x="6138590" y="2377083"/>
            <a:ext cx="901700" cy="579437"/>
          </a:xfrm>
          <a:prstGeom prst="parallelogram">
            <a:avLst>
              <a:gd name="adj" fmla="val 91418"/>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35" name="Group 34">
            <a:extLst>
              <a:ext uri="{FF2B5EF4-FFF2-40B4-BE49-F238E27FC236}">
                <a16:creationId xmlns:a16="http://schemas.microsoft.com/office/drawing/2014/main" id="{A682BDA4-2BBA-DA21-A14B-B48D04BAB874}"/>
              </a:ext>
            </a:extLst>
          </p:cNvPr>
          <p:cNvGrpSpPr>
            <a:grpSpLocks/>
          </p:cNvGrpSpPr>
          <p:nvPr/>
        </p:nvGrpSpPr>
        <p:grpSpPr bwMode="auto">
          <a:xfrm>
            <a:off x="6146528" y="2383433"/>
            <a:ext cx="895350" cy="3741737"/>
            <a:chOff x="2505" y="2380"/>
            <a:chExt cx="564" cy="2357"/>
          </a:xfrm>
        </p:grpSpPr>
        <p:sp>
          <p:nvSpPr>
            <p:cNvPr id="36" name="Line 35">
              <a:extLst>
                <a:ext uri="{FF2B5EF4-FFF2-40B4-BE49-F238E27FC236}">
                  <a16:creationId xmlns:a16="http://schemas.microsoft.com/office/drawing/2014/main" id="{84AC0C29-E934-3970-519B-BD2158874FE5}"/>
                </a:ext>
              </a:extLst>
            </p:cNvPr>
            <p:cNvSpPr>
              <a:spLocks noChangeShapeType="1"/>
            </p:cNvSpPr>
            <p:nvPr/>
          </p:nvSpPr>
          <p:spPr bwMode="auto">
            <a:xfrm>
              <a:off x="2505" y="2746"/>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 name="Line 36">
              <a:extLst>
                <a:ext uri="{FF2B5EF4-FFF2-40B4-BE49-F238E27FC236}">
                  <a16:creationId xmlns:a16="http://schemas.microsoft.com/office/drawing/2014/main" id="{36020BE7-8858-9087-15E4-6C75CE01D54E}"/>
                </a:ext>
              </a:extLst>
            </p:cNvPr>
            <p:cNvSpPr>
              <a:spLocks noChangeShapeType="1"/>
            </p:cNvSpPr>
            <p:nvPr/>
          </p:nvSpPr>
          <p:spPr bwMode="auto">
            <a:xfrm>
              <a:off x="2838" y="2380"/>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 name="Line 37">
              <a:extLst>
                <a:ext uri="{FF2B5EF4-FFF2-40B4-BE49-F238E27FC236}">
                  <a16:creationId xmlns:a16="http://schemas.microsoft.com/office/drawing/2014/main" id="{96038393-0A7E-876F-7380-FC327460E988}"/>
                </a:ext>
              </a:extLst>
            </p:cNvPr>
            <p:cNvSpPr>
              <a:spLocks noChangeShapeType="1"/>
            </p:cNvSpPr>
            <p:nvPr/>
          </p:nvSpPr>
          <p:spPr bwMode="auto">
            <a:xfrm>
              <a:off x="3069" y="2380"/>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 name="Line 38">
              <a:extLst>
                <a:ext uri="{FF2B5EF4-FFF2-40B4-BE49-F238E27FC236}">
                  <a16:creationId xmlns:a16="http://schemas.microsoft.com/office/drawing/2014/main" id="{895AF197-9751-6C9C-FB80-1215BCF5BA05}"/>
                </a:ext>
              </a:extLst>
            </p:cNvPr>
            <p:cNvSpPr>
              <a:spLocks noChangeShapeType="1"/>
            </p:cNvSpPr>
            <p:nvPr/>
          </p:nvSpPr>
          <p:spPr bwMode="auto">
            <a:xfrm>
              <a:off x="2733" y="2751"/>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0" name="Group 39">
            <a:extLst>
              <a:ext uri="{FF2B5EF4-FFF2-40B4-BE49-F238E27FC236}">
                <a16:creationId xmlns:a16="http://schemas.microsoft.com/office/drawing/2014/main" id="{12184F80-296B-18C6-84CF-C0B403F721B5}"/>
              </a:ext>
            </a:extLst>
          </p:cNvPr>
          <p:cNvGrpSpPr>
            <a:grpSpLocks/>
          </p:cNvGrpSpPr>
          <p:nvPr/>
        </p:nvGrpSpPr>
        <p:grpSpPr bwMode="auto">
          <a:xfrm>
            <a:off x="6075090" y="5005983"/>
            <a:ext cx="1047750" cy="1127125"/>
            <a:chOff x="2460" y="4032"/>
            <a:chExt cx="660" cy="710"/>
          </a:xfrm>
        </p:grpSpPr>
        <p:sp>
          <p:nvSpPr>
            <p:cNvPr id="41" name="Rectangle 40">
              <a:extLst>
                <a:ext uri="{FF2B5EF4-FFF2-40B4-BE49-F238E27FC236}">
                  <a16:creationId xmlns:a16="http://schemas.microsoft.com/office/drawing/2014/main" id="{040AFEB7-4A96-702B-03F6-D0062BC43CF8}"/>
                </a:ext>
              </a:extLst>
            </p:cNvPr>
            <p:cNvSpPr>
              <a:spLocks noChangeArrowheads="1"/>
            </p:cNvSpPr>
            <p:nvPr/>
          </p:nvSpPr>
          <p:spPr bwMode="auto">
            <a:xfrm>
              <a:off x="2503" y="4612"/>
              <a:ext cx="219" cy="128"/>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2" name="Rectangle 41">
              <a:extLst>
                <a:ext uri="{FF2B5EF4-FFF2-40B4-BE49-F238E27FC236}">
                  <a16:creationId xmlns:a16="http://schemas.microsoft.com/office/drawing/2014/main" id="{B59DE45B-9863-25BC-27F1-FC0274A78ADD}"/>
                </a:ext>
              </a:extLst>
            </p:cNvPr>
            <p:cNvSpPr>
              <a:spLocks noChangeArrowheads="1"/>
            </p:cNvSpPr>
            <p:nvPr/>
          </p:nvSpPr>
          <p:spPr bwMode="auto">
            <a:xfrm>
              <a:off x="2839" y="4232"/>
              <a:ext cx="220" cy="129"/>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3" name="Freeform 42">
              <a:extLst>
                <a:ext uri="{FF2B5EF4-FFF2-40B4-BE49-F238E27FC236}">
                  <a16:creationId xmlns:a16="http://schemas.microsoft.com/office/drawing/2014/main" id="{60ECE1B6-9330-B578-E1D7-0350D2B55EDD}"/>
                </a:ext>
              </a:extLst>
            </p:cNvPr>
            <p:cNvSpPr>
              <a:spLocks/>
            </p:cNvSpPr>
            <p:nvPr/>
          </p:nvSpPr>
          <p:spPr bwMode="auto">
            <a:xfrm>
              <a:off x="2724" y="4234"/>
              <a:ext cx="346" cy="508"/>
            </a:xfrm>
            <a:custGeom>
              <a:avLst/>
              <a:gdLst>
                <a:gd name="T0" fmla="*/ 345 w 346"/>
                <a:gd name="T1" fmla="*/ 0 h 550"/>
                <a:gd name="T2" fmla="*/ 0 w 346"/>
                <a:gd name="T3" fmla="*/ 84 h 550"/>
                <a:gd name="T4" fmla="*/ 3 w 346"/>
                <a:gd name="T5" fmla="*/ 112 h 550"/>
                <a:gd name="T6" fmla="*/ 345 w 346"/>
                <a:gd name="T7" fmla="*/ 30 h 550"/>
                <a:gd name="T8" fmla="*/ 345 w 346"/>
                <a:gd name="T9" fmla="*/ 0 h 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6" h="550">
                  <a:moveTo>
                    <a:pt x="345" y="0"/>
                  </a:moveTo>
                  <a:lnTo>
                    <a:pt x="0" y="408"/>
                  </a:lnTo>
                  <a:lnTo>
                    <a:pt x="3" y="549"/>
                  </a:lnTo>
                  <a:lnTo>
                    <a:pt x="345" y="144"/>
                  </a:lnTo>
                  <a:lnTo>
                    <a:pt x="345" y="0"/>
                  </a:lnTo>
                </a:path>
              </a:pathLst>
            </a:custGeom>
            <a:solidFill>
              <a:schemeClr val="bg2"/>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4" name="Rectangle 43">
              <a:extLst>
                <a:ext uri="{FF2B5EF4-FFF2-40B4-BE49-F238E27FC236}">
                  <a16:creationId xmlns:a16="http://schemas.microsoft.com/office/drawing/2014/main" id="{1BE329C9-4E14-2A1C-1D31-C8A45F280CA6}"/>
                </a:ext>
              </a:extLst>
            </p:cNvPr>
            <p:cNvSpPr>
              <a:spLocks noChangeArrowheads="1"/>
            </p:cNvSpPr>
            <p:nvPr/>
          </p:nvSpPr>
          <p:spPr bwMode="auto">
            <a:xfrm>
              <a:off x="2586" y="4658"/>
              <a:ext cx="40" cy="8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5" name="Freeform 44">
              <a:extLst>
                <a:ext uri="{FF2B5EF4-FFF2-40B4-BE49-F238E27FC236}">
                  <a16:creationId xmlns:a16="http://schemas.microsoft.com/office/drawing/2014/main" id="{1A501254-01F1-EF9C-24B7-B3044FECED3F}"/>
                </a:ext>
              </a:extLst>
            </p:cNvPr>
            <p:cNvSpPr>
              <a:spLocks/>
            </p:cNvSpPr>
            <p:nvPr/>
          </p:nvSpPr>
          <p:spPr bwMode="auto">
            <a:xfrm>
              <a:off x="2460" y="4471"/>
              <a:ext cx="267" cy="154"/>
            </a:xfrm>
            <a:custGeom>
              <a:avLst/>
              <a:gdLst>
                <a:gd name="T0" fmla="*/ 0 w 267"/>
                <a:gd name="T1" fmla="*/ 36 h 166"/>
                <a:gd name="T2" fmla="*/ 128 w 267"/>
                <a:gd name="T3" fmla="*/ 0 h 166"/>
                <a:gd name="T4" fmla="*/ 266 w 267"/>
                <a:gd name="T5" fmla="*/ 36 h 166"/>
                <a:gd name="T6" fmla="*/ 0 w 267"/>
                <a:gd name="T7" fmla="*/ 36 h 1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7" h="166">
                  <a:moveTo>
                    <a:pt x="0" y="165"/>
                  </a:moveTo>
                  <a:lnTo>
                    <a:pt x="128" y="0"/>
                  </a:lnTo>
                  <a:lnTo>
                    <a:pt x="266" y="162"/>
                  </a:lnTo>
                  <a:lnTo>
                    <a:pt x="0" y="165"/>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6" name="Line 45">
              <a:extLst>
                <a:ext uri="{FF2B5EF4-FFF2-40B4-BE49-F238E27FC236}">
                  <a16:creationId xmlns:a16="http://schemas.microsoft.com/office/drawing/2014/main" id="{9E0E6D2A-B229-A8CF-1CF8-40F799E8DAAE}"/>
                </a:ext>
              </a:extLst>
            </p:cNvPr>
            <p:cNvSpPr>
              <a:spLocks noChangeShapeType="1"/>
            </p:cNvSpPr>
            <p:nvPr/>
          </p:nvSpPr>
          <p:spPr bwMode="auto">
            <a:xfrm flipV="1">
              <a:off x="2467" y="4465"/>
              <a:ext cx="121" cy="161"/>
            </a:xfrm>
            <a:prstGeom prst="line">
              <a:avLst/>
            </a:prstGeom>
            <a:noFill/>
            <a:ln w="12700">
              <a:solidFill>
                <a:srgbClr val="037C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7" name="Freeform 46" descr="Dachplatten">
              <a:extLst>
                <a:ext uri="{FF2B5EF4-FFF2-40B4-BE49-F238E27FC236}">
                  <a16:creationId xmlns:a16="http://schemas.microsoft.com/office/drawing/2014/main" id="{C3A6DE71-1BE8-6CA6-2A49-4C51628F3FCA}"/>
                </a:ext>
              </a:extLst>
            </p:cNvPr>
            <p:cNvSpPr>
              <a:spLocks/>
            </p:cNvSpPr>
            <p:nvPr/>
          </p:nvSpPr>
          <p:spPr bwMode="auto">
            <a:xfrm>
              <a:off x="2563" y="4032"/>
              <a:ext cx="557" cy="624"/>
            </a:xfrm>
            <a:custGeom>
              <a:avLst/>
              <a:gdLst>
                <a:gd name="T0" fmla="*/ 2196 w 509"/>
                <a:gd name="T1" fmla="*/ 0 h 594"/>
                <a:gd name="T2" fmla="*/ 0 w 509"/>
                <a:gd name="T3" fmla="*/ 1150 h 594"/>
                <a:gd name="T4" fmla="*/ 863 w 509"/>
                <a:gd name="T5" fmla="*/ 1587 h 594"/>
                <a:gd name="T6" fmla="*/ 3076 w 509"/>
                <a:gd name="T7" fmla="*/ 486 h 594"/>
                <a:gd name="T8" fmla="*/ 2196 w 509"/>
                <a:gd name="T9" fmla="*/ 0 h 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4">
                  <a:moveTo>
                    <a:pt x="362" y="0"/>
                  </a:moveTo>
                  <a:lnTo>
                    <a:pt x="0" y="429"/>
                  </a:lnTo>
                  <a:lnTo>
                    <a:pt x="143" y="593"/>
                  </a:lnTo>
                  <a:lnTo>
                    <a:pt x="508" y="182"/>
                  </a:lnTo>
                  <a:lnTo>
                    <a:pt x="362" y="0"/>
                  </a:lnTo>
                </a:path>
              </a:pathLst>
            </a:custGeom>
            <a:blipFill dpi="0" rotWithShape="0">
              <a:blip r:embed="rId2"/>
              <a:srcRect/>
              <a:tile tx="0" ty="0" sx="100000" sy="100000" flip="none" algn="tl"/>
            </a:blipFill>
            <a:ln w="12700" cap="rnd" cmpd="sng">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48" name="Group 47">
            <a:extLst>
              <a:ext uri="{FF2B5EF4-FFF2-40B4-BE49-F238E27FC236}">
                <a16:creationId xmlns:a16="http://schemas.microsoft.com/office/drawing/2014/main" id="{F373A599-9326-1236-07AA-8999FA5025D4}"/>
              </a:ext>
            </a:extLst>
          </p:cNvPr>
          <p:cNvGrpSpPr>
            <a:grpSpLocks/>
          </p:cNvGrpSpPr>
          <p:nvPr/>
        </p:nvGrpSpPr>
        <p:grpSpPr bwMode="auto">
          <a:xfrm>
            <a:off x="2855640" y="1700808"/>
            <a:ext cx="5410200" cy="4524375"/>
            <a:chOff x="432" y="1950"/>
            <a:chExt cx="3408" cy="2850"/>
          </a:xfrm>
        </p:grpSpPr>
        <p:sp>
          <p:nvSpPr>
            <p:cNvPr id="49" name="Line 48">
              <a:extLst>
                <a:ext uri="{FF2B5EF4-FFF2-40B4-BE49-F238E27FC236}">
                  <a16:creationId xmlns:a16="http://schemas.microsoft.com/office/drawing/2014/main" id="{29E8D2B1-F5BA-C3CE-FC82-4D612C868050}"/>
                </a:ext>
              </a:extLst>
            </p:cNvPr>
            <p:cNvSpPr>
              <a:spLocks noChangeShapeType="1"/>
            </p:cNvSpPr>
            <p:nvPr/>
          </p:nvSpPr>
          <p:spPr bwMode="auto">
            <a:xfrm>
              <a:off x="3840" y="1950"/>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0" name="Line 49">
              <a:extLst>
                <a:ext uri="{FF2B5EF4-FFF2-40B4-BE49-F238E27FC236}">
                  <a16:creationId xmlns:a16="http://schemas.microsoft.com/office/drawing/2014/main" id="{FE005B95-B0CF-5BDB-505E-C9D34E57F27A}"/>
                </a:ext>
              </a:extLst>
            </p:cNvPr>
            <p:cNvSpPr>
              <a:spLocks noChangeShapeType="1"/>
            </p:cNvSpPr>
            <p:nvPr/>
          </p:nvSpPr>
          <p:spPr bwMode="auto">
            <a:xfrm>
              <a:off x="2976" y="2814"/>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1" name="Line 50">
              <a:extLst>
                <a:ext uri="{FF2B5EF4-FFF2-40B4-BE49-F238E27FC236}">
                  <a16:creationId xmlns:a16="http://schemas.microsoft.com/office/drawing/2014/main" id="{ABC47243-0C74-236C-4D94-C5CD7EACF1F9}"/>
                </a:ext>
              </a:extLst>
            </p:cNvPr>
            <p:cNvSpPr>
              <a:spLocks noChangeShapeType="1"/>
            </p:cNvSpPr>
            <p:nvPr/>
          </p:nvSpPr>
          <p:spPr bwMode="auto">
            <a:xfrm>
              <a:off x="1296" y="1950"/>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2" name="Line 51">
              <a:extLst>
                <a:ext uri="{FF2B5EF4-FFF2-40B4-BE49-F238E27FC236}">
                  <a16:creationId xmlns:a16="http://schemas.microsoft.com/office/drawing/2014/main" id="{EC5F5225-B669-EAA8-9292-6CFA35113A22}"/>
                </a:ext>
              </a:extLst>
            </p:cNvPr>
            <p:cNvSpPr>
              <a:spLocks noChangeShapeType="1"/>
            </p:cNvSpPr>
            <p:nvPr/>
          </p:nvSpPr>
          <p:spPr bwMode="auto">
            <a:xfrm>
              <a:off x="432" y="2814"/>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53" name="Group 52">
            <a:extLst>
              <a:ext uri="{FF2B5EF4-FFF2-40B4-BE49-F238E27FC236}">
                <a16:creationId xmlns:a16="http://schemas.microsoft.com/office/drawing/2014/main" id="{C33F6F23-E204-FBE3-1F9F-A63EFE0BF2B8}"/>
              </a:ext>
            </a:extLst>
          </p:cNvPr>
          <p:cNvGrpSpPr>
            <a:grpSpLocks/>
          </p:cNvGrpSpPr>
          <p:nvPr/>
        </p:nvGrpSpPr>
        <p:grpSpPr bwMode="auto">
          <a:xfrm>
            <a:off x="3617640" y="1670645"/>
            <a:ext cx="2133600" cy="4603750"/>
            <a:chOff x="912" y="1931"/>
            <a:chExt cx="1344" cy="2900"/>
          </a:xfrm>
        </p:grpSpPr>
        <p:sp>
          <p:nvSpPr>
            <p:cNvPr id="54" name="Line 53">
              <a:extLst>
                <a:ext uri="{FF2B5EF4-FFF2-40B4-BE49-F238E27FC236}">
                  <a16:creationId xmlns:a16="http://schemas.microsoft.com/office/drawing/2014/main" id="{320BA8A1-E43D-FD67-65DC-A68713C0078A}"/>
                </a:ext>
              </a:extLst>
            </p:cNvPr>
            <p:cNvSpPr>
              <a:spLocks noChangeShapeType="1"/>
            </p:cNvSpPr>
            <p:nvPr/>
          </p:nvSpPr>
          <p:spPr bwMode="auto">
            <a:xfrm>
              <a:off x="2256" y="1931"/>
              <a:ext cx="0" cy="2014"/>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5" name="Line 54">
              <a:extLst>
                <a:ext uri="{FF2B5EF4-FFF2-40B4-BE49-F238E27FC236}">
                  <a16:creationId xmlns:a16="http://schemas.microsoft.com/office/drawing/2014/main" id="{2B2C6F6F-19EB-BE50-FF5F-D821551F8E26}"/>
                </a:ext>
              </a:extLst>
            </p:cNvPr>
            <p:cNvSpPr>
              <a:spLocks noChangeShapeType="1"/>
            </p:cNvSpPr>
            <p:nvPr/>
          </p:nvSpPr>
          <p:spPr bwMode="auto">
            <a:xfrm>
              <a:off x="1580" y="2818"/>
              <a:ext cx="0" cy="2013"/>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6" name="Line 55">
              <a:extLst>
                <a:ext uri="{FF2B5EF4-FFF2-40B4-BE49-F238E27FC236}">
                  <a16:creationId xmlns:a16="http://schemas.microsoft.com/office/drawing/2014/main" id="{3644D35E-4CEB-A020-92F8-FF2131FF1FAC}"/>
                </a:ext>
              </a:extLst>
            </p:cNvPr>
            <p:cNvSpPr>
              <a:spLocks noChangeShapeType="1"/>
            </p:cNvSpPr>
            <p:nvPr/>
          </p:nvSpPr>
          <p:spPr bwMode="auto">
            <a:xfrm>
              <a:off x="1674" y="2407"/>
              <a:ext cx="0" cy="1988"/>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7" name="Line 56">
              <a:extLst>
                <a:ext uri="{FF2B5EF4-FFF2-40B4-BE49-F238E27FC236}">
                  <a16:creationId xmlns:a16="http://schemas.microsoft.com/office/drawing/2014/main" id="{10A4C0EC-7450-A5C1-04FD-003A9716D5A4}"/>
                </a:ext>
              </a:extLst>
            </p:cNvPr>
            <p:cNvSpPr>
              <a:spLocks noChangeShapeType="1"/>
            </p:cNvSpPr>
            <p:nvPr/>
          </p:nvSpPr>
          <p:spPr bwMode="auto">
            <a:xfrm>
              <a:off x="912" y="2352"/>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Tree>
    <p:extLst>
      <p:ext uri="{BB962C8B-B14F-4D97-AF65-F5344CB8AC3E}">
        <p14:creationId xmlns:p14="http://schemas.microsoft.com/office/powerpoint/2010/main" val="42907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par>
                          <p:cTn id="22" fill="hold">
                            <p:stCondLst>
                              <p:cond delay="2500"/>
                            </p:stCondLst>
                            <p:childTnLst>
                              <p:par>
                                <p:cTn id="23" presetID="1" presetClass="entr" presetSubtype="0" fill="hold" nodeType="afterEffect">
                                  <p:stCondLst>
                                    <p:cond delay="0"/>
                                  </p:stCondLst>
                                  <p:childTnLst>
                                    <p:set>
                                      <p:cBhvr>
                                        <p:cTn id="24" dur="1" fill="hold">
                                          <p:stCondLst>
                                            <p:cond delay="499"/>
                                          </p:stCondLst>
                                        </p:cTn>
                                        <p:tgtEl>
                                          <p:spTgt spid="8"/>
                                        </p:tgtEl>
                                        <p:attrNameLst>
                                          <p:attrName>style.visibility</p:attrName>
                                        </p:attrNameLst>
                                      </p:cBhvr>
                                      <p:to>
                                        <p:strVal val="visible"/>
                                      </p:to>
                                    </p:se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par>
                          <p:cTn id="29" fill="hold">
                            <p:stCondLst>
                              <p:cond delay="3500"/>
                            </p:stCondLst>
                            <p:childTnLst>
                              <p:par>
                                <p:cTn id="30" presetID="1" presetClass="entr" presetSubtype="0" fill="hold" nodeType="afterEffect">
                                  <p:stCondLst>
                                    <p:cond delay="0"/>
                                  </p:stCondLst>
                                  <p:childTnLst>
                                    <p:set>
                                      <p:cBhvr>
                                        <p:cTn id="31" dur="1" fill="hold">
                                          <p:stCondLst>
                                            <p:cond delay="499"/>
                                          </p:stCondLst>
                                        </p:cTn>
                                        <p:tgtEl>
                                          <p:spTgt spid="17"/>
                                        </p:tgtEl>
                                        <p:attrNameLst>
                                          <p:attrName>style.visibility</p:attrName>
                                        </p:attrNameLst>
                                      </p:cBhvr>
                                      <p:to>
                                        <p:strVal val="visible"/>
                                      </p:to>
                                    </p:set>
                                  </p:childTnLst>
                                </p:cTn>
                              </p:par>
                            </p:childTnLst>
                          </p:cTn>
                        </p:par>
                        <p:par>
                          <p:cTn id="32" fill="hold">
                            <p:stCondLst>
                              <p:cond delay="4000"/>
                            </p:stCondLst>
                            <p:childTnLst>
                              <p:par>
                                <p:cTn id="33" presetID="22" presetClass="entr" presetSubtype="4"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36" fill="hold">
                            <p:stCondLst>
                              <p:cond delay="4500"/>
                            </p:stCondLst>
                            <p:childTnLst>
                              <p:par>
                                <p:cTn id="37" presetID="1" presetClass="entr" presetSubtype="0" fill="hold" nodeType="afterEffect">
                                  <p:stCondLst>
                                    <p:cond delay="0"/>
                                  </p:stCondLst>
                                  <p:childTnLst>
                                    <p:set>
                                      <p:cBhvr>
                                        <p:cTn id="3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E3F520-F924-7959-68F7-23EB74BAA76F}"/>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633190C-629B-48AE-35FA-4955837F266C}"/>
              </a:ext>
            </a:extLst>
          </p:cNvPr>
          <p:cNvSpPr>
            <a:spLocks noGrp="1"/>
          </p:cNvSpPr>
          <p:nvPr>
            <p:ph type="sldNum" sz="quarter" idx="12"/>
          </p:nvPr>
        </p:nvSpPr>
        <p:spPr/>
        <p:txBody>
          <a:bodyPr/>
          <a:lstStyle/>
          <a:p>
            <a:pPr>
              <a:defRPr/>
            </a:pPr>
            <a:fld id="{B99F2807-602A-47D3-9714-670AD5065F2C}" type="slidenum">
              <a:rPr lang="de-CH" smtClean="0"/>
              <a:pPr>
                <a:defRPr/>
              </a:pPr>
              <a:t>60</a:t>
            </a:fld>
            <a:endParaRPr lang="de-CH" dirty="0"/>
          </a:p>
        </p:txBody>
      </p:sp>
      <p:sp>
        <p:nvSpPr>
          <p:cNvPr id="4" name="Text Box 39">
            <a:extLst>
              <a:ext uri="{FF2B5EF4-FFF2-40B4-BE49-F238E27FC236}">
                <a16:creationId xmlns:a16="http://schemas.microsoft.com/office/drawing/2014/main" id="{177E2C6E-BD39-1B6E-6CCB-D4F604D6FDA4}"/>
              </a:ext>
            </a:extLst>
          </p:cNvPr>
          <p:cNvSpPr txBox="1">
            <a:spLocks noChangeArrowheads="1"/>
          </p:cNvSpPr>
          <p:nvPr/>
        </p:nvSpPr>
        <p:spPr bwMode="auto">
          <a:xfrm>
            <a:off x="5087888" y="3359159"/>
            <a:ext cx="35226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de-DE" altLang="de-DE" sz="2800" b="1" dirty="0">
                <a:solidFill>
                  <a:schemeClr val="accent2"/>
                </a:solidFill>
                <a:effectLst>
                  <a:outerShdw blurRad="38100" dist="38100" dir="2700000" algn="tl">
                    <a:srgbClr val="C0C0C0"/>
                  </a:outerShdw>
                </a:effectLst>
                <a:cs typeface="+mn-cs"/>
              </a:rPr>
              <a:t>2 611        / 1 212</a:t>
            </a:r>
            <a:endParaRPr lang="de-DE" altLang="de-DE" sz="2400" dirty="0">
              <a:latin typeface="Times New Roman" pitchFamily="18" charset="0"/>
              <a:cs typeface="+mn-cs"/>
            </a:endParaRPr>
          </a:p>
        </p:txBody>
      </p:sp>
      <p:sp>
        <p:nvSpPr>
          <p:cNvPr id="5" name="Text Box 40">
            <a:extLst>
              <a:ext uri="{FF2B5EF4-FFF2-40B4-BE49-F238E27FC236}">
                <a16:creationId xmlns:a16="http://schemas.microsoft.com/office/drawing/2014/main" id="{B141F372-0D51-480C-6716-F516DF072A32}"/>
              </a:ext>
            </a:extLst>
          </p:cNvPr>
          <p:cNvSpPr txBox="1">
            <a:spLocks noChangeArrowheads="1"/>
          </p:cNvSpPr>
          <p:nvPr/>
        </p:nvSpPr>
        <p:spPr bwMode="auto">
          <a:xfrm>
            <a:off x="5164088" y="3359159"/>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de-DE" altLang="de-DE" sz="2800" b="1" dirty="0">
                <a:solidFill>
                  <a:srgbClr val="990033"/>
                </a:solidFill>
                <a:effectLst>
                  <a:outerShdw blurRad="38100" dist="38100" dir="2700000" algn="tl">
                    <a:srgbClr val="C0C0C0"/>
                  </a:outerShdw>
                </a:effectLst>
                <a:cs typeface="+mn-cs"/>
              </a:rPr>
              <a:t>         </a:t>
            </a:r>
            <a:r>
              <a:rPr lang="de-DE" altLang="de-DE" sz="2800" b="1" dirty="0">
                <a:solidFill>
                  <a:schemeClr val="tx1">
                    <a:lumMod val="95000"/>
                    <a:lumOff val="5000"/>
                  </a:schemeClr>
                </a:solidFill>
                <a:effectLst>
                  <a:outerShdw blurRad="38100" dist="38100" dir="2700000" algn="tl">
                    <a:srgbClr val="C0C0C0"/>
                  </a:outerShdw>
                </a:effectLst>
                <a:cs typeface="+mn-cs"/>
              </a:rPr>
              <a:t>470</a:t>
            </a:r>
            <a:r>
              <a:rPr lang="de-DE" altLang="de-DE" sz="2800" b="1" dirty="0">
                <a:solidFill>
                  <a:srgbClr val="990033"/>
                </a:solidFill>
                <a:effectLst>
                  <a:outerShdw blurRad="38100" dist="38100" dir="2700000" algn="tl">
                    <a:srgbClr val="C0C0C0"/>
                  </a:outerShdw>
                </a:effectLst>
                <a:cs typeface="+mn-cs"/>
              </a:rPr>
              <a:t>           </a:t>
            </a:r>
            <a:endParaRPr lang="de-DE" altLang="de-DE" sz="2400" dirty="0">
              <a:latin typeface="Times New Roman" pitchFamily="18" charset="0"/>
              <a:cs typeface="+mn-cs"/>
            </a:endParaRPr>
          </a:p>
        </p:txBody>
      </p:sp>
      <p:sp>
        <p:nvSpPr>
          <p:cNvPr id="6" name="Rectangle 2">
            <a:extLst>
              <a:ext uri="{FF2B5EF4-FFF2-40B4-BE49-F238E27FC236}">
                <a16:creationId xmlns:a16="http://schemas.microsoft.com/office/drawing/2014/main" id="{493DCA70-2486-FCF6-96CA-A52249A7070E}"/>
              </a:ext>
            </a:extLst>
          </p:cNvPr>
          <p:cNvSpPr>
            <a:spLocks noGrp="1" noChangeArrowheads="1"/>
          </p:cNvSpPr>
          <p:nvPr>
            <p:ph type="title"/>
          </p:nvPr>
        </p:nvSpPr>
        <p:spPr>
          <a:xfrm>
            <a:off x="407368" y="357757"/>
            <a:ext cx="6694487" cy="874713"/>
          </a:xfrm>
        </p:spPr>
        <p:txBody>
          <a:bodyPr/>
          <a:lstStyle/>
          <a:p>
            <a:pPr eaLnBrk="1" hangingPunct="1">
              <a:defRPr/>
            </a:pPr>
            <a:r>
              <a:rPr lang="de-CH" altLang="fr-FR" i="1" dirty="0" err="1">
                <a:effectLst>
                  <a:outerShdw blurRad="38100" dist="38100" dir="2700000" algn="tl">
                    <a:srgbClr val="C0C0C0"/>
                  </a:outerShdw>
                </a:effectLst>
              </a:rPr>
              <a:t>Définir</a:t>
            </a:r>
            <a:r>
              <a:rPr lang="de-CH" altLang="fr-FR" i="1" dirty="0">
                <a:effectLst>
                  <a:outerShdw blurRad="38100" dist="38100" dir="2700000" algn="tl">
                    <a:srgbClr val="C0C0C0"/>
                  </a:outerShdw>
                </a:effectLst>
              </a:rPr>
              <a:t> les </a:t>
            </a:r>
            <a:r>
              <a:rPr lang="de-CH" altLang="fr-FR" i="1" dirty="0" err="1">
                <a:effectLst>
                  <a:outerShdw blurRad="38100" dist="38100" dir="2700000" algn="tl">
                    <a:srgbClr val="C0C0C0"/>
                  </a:outerShdw>
                </a:effectLst>
              </a:rPr>
              <a:t>coordonnées</a:t>
            </a:r>
            <a:endParaRPr lang="de-CH" altLang="de-DE" dirty="0"/>
          </a:p>
        </p:txBody>
      </p:sp>
      <p:grpSp>
        <p:nvGrpSpPr>
          <p:cNvPr id="7" name="Group 31">
            <a:extLst>
              <a:ext uri="{FF2B5EF4-FFF2-40B4-BE49-F238E27FC236}">
                <a16:creationId xmlns:a16="http://schemas.microsoft.com/office/drawing/2014/main" id="{096097AF-80AA-E649-BAFC-B0A7AE50D6F5}"/>
              </a:ext>
            </a:extLst>
          </p:cNvPr>
          <p:cNvGrpSpPr>
            <a:grpSpLocks/>
          </p:cNvGrpSpPr>
          <p:nvPr/>
        </p:nvGrpSpPr>
        <p:grpSpPr bwMode="auto">
          <a:xfrm>
            <a:off x="1204863" y="1835159"/>
            <a:ext cx="4873625" cy="4495800"/>
            <a:chOff x="1346" y="1152"/>
            <a:chExt cx="3070" cy="2832"/>
          </a:xfrm>
        </p:grpSpPr>
        <p:pic>
          <p:nvPicPr>
            <p:cNvPr id="8" name="Picture 29">
              <a:extLst>
                <a:ext uri="{FF2B5EF4-FFF2-40B4-BE49-F238E27FC236}">
                  <a16:creationId xmlns:a16="http://schemas.microsoft.com/office/drawing/2014/main" id="{A3F179AE-E4C5-5A9D-B12F-5617684A6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1680"/>
              <a:ext cx="1872"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6">
              <a:extLst>
                <a:ext uri="{FF2B5EF4-FFF2-40B4-BE49-F238E27FC236}">
                  <a16:creationId xmlns:a16="http://schemas.microsoft.com/office/drawing/2014/main" id="{B0022B0A-66E5-77A3-4036-8BBC85F3755C}"/>
                </a:ext>
              </a:extLst>
            </p:cNvPr>
            <p:cNvSpPr>
              <a:spLocks noChangeShapeType="1"/>
            </p:cNvSpPr>
            <p:nvPr/>
          </p:nvSpPr>
          <p:spPr bwMode="auto">
            <a:xfrm flipV="1">
              <a:off x="1920" y="1152"/>
              <a:ext cx="0" cy="27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 name="Line 7">
              <a:extLst>
                <a:ext uri="{FF2B5EF4-FFF2-40B4-BE49-F238E27FC236}">
                  <a16:creationId xmlns:a16="http://schemas.microsoft.com/office/drawing/2014/main" id="{B5E10B0D-F8D9-4B6B-E618-EC5CF6432B82}"/>
                </a:ext>
              </a:extLst>
            </p:cNvPr>
            <p:cNvSpPr>
              <a:spLocks noChangeShapeType="1"/>
            </p:cNvSpPr>
            <p:nvPr/>
          </p:nvSpPr>
          <p:spPr bwMode="auto">
            <a:xfrm flipV="1">
              <a:off x="3792" y="1200"/>
              <a:ext cx="0" cy="27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 name="Line 11">
              <a:extLst>
                <a:ext uri="{FF2B5EF4-FFF2-40B4-BE49-F238E27FC236}">
                  <a16:creationId xmlns:a16="http://schemas.microsoft.com/office/drawing/2014/main" id="{26F53AB6-420C-0E78-93B9-4E36B82644F4}"/>
                </a:ext>
              </a:extLst>
            </p:cNvPr>
            <p:cNvSpPr>
              <a:spLocks noChangeShapeType="1"/>
            </p:cNvSpPr>
            <p:nvPr/>
          </p:nvSpPr>
          <p:spPr bwMode="auto">
            <a:xfrm rot="16200000" flipV="1">
              <a:off x="2904" y="1848"/>
              <a:ext cx="0" cy="30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 name="Text Box 12">
              <a:extLst>
                <a:ext uri="{FF2B5EF4-FFF2-40B4-BE49-F238E27FC236}">
                  <a16:creationId xmlns:a16="http://schemas.microsoft.com/office/drawing/2014/main" id="{0B17A195-B9D3-9F9D-70CB-DB758FA4CF9A}"/>
                </a:ext>
              </a:extLst>
            </p:cNvPr>
            <p:cNvSpPr txBox="1">
              <a:spLocks noChangeArrowheads="1"/>
            </p:cNvSpPr>
            <p:nvPr/>
          </p:nvSpPr>
          <p:spPr bwMode="auto">
            <a:xfrm>
              <a:off x="1346" y="1728"/>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1 213</a:t>
              </a:r>
            </a:p>
          </p:txBody>
        </p:sp>
        <p:sp>
          <p:nvSpPr>
            <p:cNvPr id="13" name="Text Box 14">
              <a:extLst>
                <a:ext uri="{FF2B5EF4-FFF2-40B4-BE49-F238E27FC236}">
                  <a16:creationId xmlns:a16="http://schemas.microsoft.com/office/drawing/2014/main" id="{7F09CD90-10B7-2BBA-3F45-636F18338FD6}"/>
                </a:ext>
              </a:extLst>
            </p:cNvPr>
            <p:cNvSpPr txBox="1">
              <a:spLocks noChangeArrowheads="1"/>
            </p:cNvSpPr>
            <p:nvPr/>
          </p:nvSpPr>
          <p:spPr bwMode="auto">
            <a:xfrm>
              <a:off x="1346" y="3408"/>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1 212</a:t>
              </a:r>
            </a:p>
          </p:txBody>
        </p:sp>
        <p:sp>
          <p:nvSpPr>
            <p:cNvPr id="14" name="Text Box 15">
              <a:extLst>
                <a:ext uri="{FF2B5EF4-FFF2-40B4-BE49-F238E27FC236}">
                  <a16:creationId xmlns:a16="http://schemas.microsoft.com/office/drawing/2014/main" id="{04BDD05A-2E8D-3FD0-8C00-0710F6CFC079}"/>
                </a:ext>
              </a:extLst>
            </p:cNvPr>
            <p:cNvSpPr txBox="1">
              <a:spLocks noChangeArrowheads="1"/>
            </p:cNvSpPr>
            <p:nvPr/>
          </p:nvSpPr>
          <p:spPr bwMode="auto">
            <a:xfrm>
              <a:off x="1920" y="1344"/>
              <a:ext cx="58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2 611</a:t>
              </a:r>
            </a:p>
          </p:txBody>
        </p:sp>
        <p:sp>
          <p:nvSpPr>
            <p:cNvPr id="15" name="Line 17">
              <a:extLst>
                <a:ext uri="{FF2B5EF4-FFF2-40B4-BE49-F238E27FC236}">
                  <a16:creationId xmlns:a16="http://schemas.microsoft.com/office/drawing/2014/main" id="{4146323A-CAC0-06B8-B416-6FB1859AA8F4}"/>
                </a:ext>
              </a:extLst>
            </p:cNvPr>
            <p:cNvSpPr>
              <a:spLocks noChangeShapeType="1"/>
            </p:cNvSpPr>
            <p:nvPr/>
          </p:nvSpPr>
          <p:spPr bwMode="auto">
            <a:xfrm rot="16200000" flipV="1">
              <a:off x="2928" y="192"/>
              <a:ext cx="0" cy="29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6" name="Group 32">
            <a:extLst>
              <a:ext uri="{FF2B5EF4-FFF2-40B4-BE49-F238E27FC236}">
                <a16:creationId xmlns:a16="http://schemas.microsoft.com/office/drawing/2014/main" id="{7CCA8882-AA0F-C33B-EA10-53C26C8C13A7}"/>
              </a:ext>
            </a:extLst>
          </p:cNvPr>
          <p:cNvGrpSpPr>
            <a:grpSpLocks/>
          </p:cNvGrpSpPr>
          <p:nvPr/>
        </p:nvGrpSpPr>
        <p:grpSpPr bwMode="auto">
          <a:xfrm>
            <a:off x="3640088" y="3359159"/>
            <a:ext cx="1049338" cy="1981200"/>
            <a:chOff x="2880" y="2112"/>
            <a:chExt cx="661" cy="1248"/>
          </a:xfrm>
        </p:grpSpPr>
        <p:sp>
          <p:nvSpPr>
            <p:cNvPr id="17" name="Line 22">
              <a:extLst>
                <a:ext uri="{FF2B5EF4-FFF2-40B4-BE49-F238E27FC236}">
                  <a16:creationId xmlns:a16="http://schemas.microsoft.com/office/drawing/2014/main" id="{552FF2AF-3FB8-2B6E-4438-0BB9A8171EEC}"/>
                </a:ext>
              </a:extLst>
            </p:cNvPr>
            <p:cNvSpPr>
              <a:spLocks noChangeShapeType="1"/>
            </p:cNvSpPr>
            <p:nvPr/>
          </p:nvSpPr>
          <p:spPr bwMode="auto">
            <a:xfrm flipV="1">
              <a:off x="2880" y="2112"/>
              <a:ext cx="0" cy="12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 name="Text Box 24">
              <a:extLst>
                <a:ext uri="{FF2B5EF4-FFF2-40B4-BE49-F238E27FC236}">
                  <a16:creationId xmlns:a16="http://schemas.microsoft.com/office/drawing/2014/main" id="{D8F9E323-D930-82CE-0610-9F4342E5BEB4}"/>
                </a:ext>
              </a:extLst>
            </p:cNvPr>
            <p:cNvSpPr txBox="1">
              <a:spLocks noChangeArrowheads="1"/>
            </p:cNvSpPr>
            <p:nvPr/>
          </p:nvSpPr>
          <p:spPr bwMode="auto">
            <a:xfrm>
              <a:off x="2880" y="2784"/>
              <a:ext cx="66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de-CH" altLang="de-DE" sz="2400" b="1">
                  <a:solidFill>
                    <a:srgbClr val="FF0000"/>
                  </a:solidFill>
                  <a:effectLst>
                    <a:outerShdw blurRad="38100" dist="38100" dir="2700000" algn="tl">
                      <a:srgbClr val="C0C0C0"/>
                    </a:outerShdw>
                  </a:effectLst>
                  <a:cs typeface="+mn-cs"/>
                </a:rPr>
                <a:t>700 m</a:t>
              </a:r>
              <a:endParaRPr lang="de-CH" altLang="de-DE" sz="2400">
                <a:solidFill>
                  <a:srgbClr val="FF0000"/>
                </a:solidFill>
                <a:cs typeface="+mn-cs"/>
              </a:endParaRPr>
            </a:p>
          </p:txBody>
        </p:sp>
      </p:grpSp>
      <p:grpSp>
        <p:nvGrpSpPr>
          <p:cNvPr id="19" name="Group 33">
            <a:extLst>
              <a:ext uri="{FF2B5EF4-FFF2-40B4-BE49-F238E27FC236}">
                <a16:creationId xmlns:a16="http://schemas.microsoft.com/office/drawing/2014/main" id="{8186B5CD-DD6C-8337-E35A-9109DE0E3AC7}"/>
              </a:ext>
            </a:extLst>
          </p:cNvPr>
          <p:cNvGrpSpPr>
            <a:grpSpLocks/>
          </p:cNvGrpSpPr>
          <p:nvPr/>
        </p:nvGrpSpPr>
        <p:grpSpPr bwMode="auto">
          <a:xfrm>
            <a:off x="2116088" y="3359159"/>
            <a:ext cx="1447800" cy="457200"/>
            <a:chOff x="1920" y="2112"/>
            <a:chExt cx="912" cy="288"/>
          </a:xfrm>
        </p:grpSpPr>
        <p:sp>
          <p:nvSpPr>
            <p:cNvPr id="20" name="Line 23">
              <a:extLst>
                <a:ext uri="{FF2B5EF4-FFF2-40B4-BE49-F238E27FC236}">
                  <a16:creationId xmlns:a16="http://schemas.microsoft.com/office/drawing/2014/main" id="{85C356FE-AB50-4A1F-DDB3-506B7FCC5729}"/>
                </a:ext>
              </a:extLst>
            </p:cNvPr>
            <p:cNvSpPr>
              <a:spLocks noChangeShapeType="1"/>
            </p:cNvSpPr>
            <p:nvPr/>
          </p:nvSpPr>
          <p:spPr bwMode="auto">
            <a:xfrm rot="-5400315">
              <a:off x="2376" y="1656"/>
              <a:ext cx="0" cy="9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 name="Text Box 26">
              <a:extLst>
                <a:ext uri="{FF2B5EF4-FFF2-40B4-BE49-F238E27FC236}">
                  <a16:creationId xmlns:a16="http://schemas.microsoft.com/office/drawing/2014/main" id="{084653D1-89CF-F903-2C91-804E0C23F030}"/>
                </a:ext>
              </a:extLst>
            </p:cNvPr>
            <p:cNvSpPr txBox="1">
              <a:spLocks noChangeArrowheads="1"/>
            </p:cNvSpPr>
            <p:nvPr/>
          </p:nvSpPr>
          <p:spPr bwMode="auto">
            <a:xfrm>
              <a:off x="1968" y="2112"/>
              <a:ext cx="66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de-CH" altLang="de-DE" sz="2400" b="1" dirty="0">
                  <a:solidFill>
                    <a:schemeClr val="tx1">
                      <a:lumMod val="95000"/>
                      <a:lumOff val="5000"/>
                    </a:schemeClr>
                  </a:solidFill>
                  <a:effectLst>
                    <a:outerShdw blurRad="38100" dist="38100" dir="2700000" algn="tl">
                      <a:srgbClr val="C0C0C0"/>
                    </a:outerShdw>
                  </a:effectLst>
                  <a:cs typeface="+mn-cs"/>
                </a:rPr>
                <a:t>470 m</a:t>
              </a:r>
              <a:endParaRPr lang="de-CH" altLang="de-DE" sz="2400" dirty="0">
                <a:solidFill>
                  <a:schemeClr val="tx1">
                    <a:lumMod val="95000"/>
                    <a:lumOff val="5000"/>
                  </a:schemeClr>
                </a:solidFill>
                <a:cs typeface="+mn-cs"/>
              </a:endParaRPr>
            </a:p>
          </p:txBody>
        </p:sp>
      </p:grpSp>
      <p:sp>
        <p:nvSpPr>
          <p:cNvPr id="22" name="Oval 30">
            <a:extLst>
              <a:ext uri="{FF2B5EF4-FFF2-40B4-BE49-F238E27FC236}">
                <a16:creationId xmlns:a16="http://schemas.microsoft.com/office/drawing/2014/main" id="{8C10C8FD-FB1C-2AE1-BC2A-FECFBC0DDA0A}"/>
              </a:ext>
            </a:extLst>
          </p:cNvPr>
          <p:cNvSpPr>
            <a:spLocks noChangeArrowheads="1"/>
          </p:cNvSpPr>
          <p:nvPr/>
        </p:nvSpPr>
        <p:spPr bwMode="auto">
          <a:xfrm>
            <a:off x="3411488" y="3130559"/>
            <a:ext cx="5334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23" name="Group 34">
            <a:extLst>
              <a:ext uri="{FF2B5EF4-FFF2-40B4-BE49-F238E27FC236}">
                <a16:creationId xmlns:a16="http://schemas.microsoft.com/office/drawing/2014/main" id="{F0E1C077-4A84-07FD-EEDA-5942C9940B20}"/>
              </a:ext>
            </a:extLst>
          </p:cNvPr>
          <p:cNvGrpSpPr>
            <a:grpSpLocks/>
          </p:cNvGrpSpPr>
          <p:nvPr/>
        </p:nvGrpSpPr>
        <p:grpSpPr bwMode="auto">
          <a:xfrm>
            <a:off x="1963688" y="5187959"/>
            <a:ext cx="2644775" cy="762000"/>
            <a:chOff x="1824" y="3264"/>
            <a:chExt cx="1666" cy="480"/>
          </a:xfrm>
        </p:grpSpPr>
        <p:sp>
          <p:nvSpPr>
            <p:cNvPr id="24" name="Text Box 28">
              <a:extLst>
                <a:ext uri="{FF2B5EF4-FFF2-40B4-BE49-F238E27FC236}">
                  <a16:creationId xmlns:a16="http://schemas.microsoft.com/office/drawing/2014/main" id="{809B95E4-24E3-865C-79AF-F4F9F4F5F69D}"/>
                </a:ext>
              </a:extLst>
            </p:cNvPr>
            <p:cNvSpPr txBox="1">
              <a:spLocks noChangeArrowheads="1"/>
            </p:cNvSpPr>
            <p:nvPr/>
          </p:nvSpPr>
          <p:spPr bwMode="auto">
            <a:xfrm>
              <a:off x="1968" y="3456"/>
              <a:ext cx="152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2400" b="1" dirty="0">
                  <a:solidFill>
                    <a:schemeClr val="accent2"/>
                  </a:solidFill>
                  <a:effectLst>
                    <a:outerShdw blurRad="38100" dist="38100" dir="2700000" algn="tl">
                      <a:srgbClr val="C0C0C0"/>
                    </a:outerShdw>
                  </a:effectLst>
                  <a:cs typeface="+mn-cs"/>
                </a:rPr>
                <a:t>611km / 212km</a:t>
              </a:r>
              <a:endParaRPr lang="de-CH" altLang="de-DE" sz="2400" b="1" dirty="0">
                <a:solidFill>
                  <a:schemeClr val="accent2"/>
                </a:solidFill>
                <a:cs typeface="+mn-cs"/>
              </a:endParaRPr>
            </a:p>
          </p:txBody>
        </p:sp>
        <p:sp>
          <p:nvSpPr>
            <p:cNvPr id="25" name="Oval 27">
              <a:extLst>
                <a:ext uri="{FF2B5EF4-FFF2-40B4-BE49-F238E27FC236}">
                  <a16:creationId xmlns:a16="http://schemas.microsoft.com/office/drawing/2014/main" id="{73437D7A-FD24-ABE0-55C6-9200F8B2980F}"/>
                </a:ext>
              </a:extLst>
            </p:cNvPr>
            <p:cNvSpPr>
              <a:spLocks noChangeArrowheads="1"/>
            </p:cNvSpPr>
            <p:nvPr/>
          </p:nvSpPr>
          <p:spPr bwMode="auto">
            <a:xfrm>
              <a:off x="1824" y="3264"/>
              <a:ext cx="192" cy="19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26" name="Text Box 41">
            <a:extLst>
              <a:ext uri="{FF2B5EF4-FFF2-40B4-BE49-F238E27FC236}">
                <a16:creationId xmlns:a16="http://schemas.microsoft.com/office/drawing/2014/main" id="{A955C5EC-D60A-3136-FCC2-0EC303941C86}"/>
              </a:ext>
            </a:extLst>
          </p:cNvPr>
          <p:cNvSpPr txBox="1">
            <a:spLocks noChangeArrowheads="1"/>
          </p:cNvSpPr>
          <p:nvPr/>
        </p:nvSpPr>
        <p:spPr bwMode="auto">
          <a:xfrm>
            <a:off x="7902526" y="2928947"/>
            <a:ext cx="83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de-DE" altLang="de-DE" sz="2800" b="1" dirty="0">
                <a:solidFill>
                  <a:srgbClr val="990033"/>
                </a:solidFill>
                <a:effectLst>
                  <a:outerShdw blurRad="38100" dist="38100" dir="2700000" algn="tl">
                    <a:srgbClr val="C0C0C0"/>
                  </a:outerShdw>
                </a:effectLst>
                <a:cs typeface="+mn-cs"/>
              </a:rPr>
              <a:t>                </a:t>
            </a:r>
            <a:r>
              <a:rPr lang="de-DE" altLang="de-DE" sz="2800" b="1" dirty="0">
                <a:solidFill>
                  <a:srgbClr val="FF0000"/>
                </a:solidFill>
                <a:effectLst>
                  <a:outerShdw blurRad="38100" dist="38100" dir="2700000" algn="tl">
                    <a:srgbClr val="C0C0C0"/>
                  </a:outerShdw>
                </a:effectLst>
                <a:cs typeface="+mn-cs"/>
              </a:rPr>
              <a:t>700</a:t>
            </a:r>
            <a:r>
              <a:rPr lang="de-DE" altLang="de-DE" sz="2800" b="1" dirty="0">
                <a:solidFill>
                  <a:srgbClr val="990033"/>
                </a:solidFill>
                <a:effectLst>
                  <a:outerShdw blurRad="38100" dist="38100" dir="2700000" algn="tl">
                    <a:srgbClr val="C0C0C0"/>
                  </a:outerShdw>
                </a:effectLst>
                <a:cs typeface="+mn-cs"/>
              </a:rPr>
              <a:t> </a:t>
            </a:r>
            <a:endParaRPr lang="de-DE" altLang="de-DE" sz="2400" dirty="0">
              <a:latin typeface="Times New Roman" pitchFamily="18" charset="0"/>
              <a:cs typeface="+mn-cs"/>
            </a:endParaRPr>
          </a:p>
        </p:txBody>
      </p:sp>
      <p:pic>
        <p:nvPicPr>
          <p:cNvPr id="27" name="Picture 5" descr="Massstab_2a">
            <a:extLst>
              <a:ext uri="{FF2B5EF4-FFF2-40B4-BE49-F238E27FC236}">
                <a16:creationId xmlns:a16="http://schemas.microsoft.com/office/drawing/2014/main" id="{62812A18-A71D-B328-A71E-82D15420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02719">
            <a:off x="5100588" y="4999047"/>
            <a:ext cx="37369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4">
            <a:extLst>
              <a:ext uri="{FF2B5EF4-FFF2-40B4-BE49-F238E27FC236}">
                <a16:creationId xmlns:a16="http://schemas.microsoft.com/office/drawing/2014/main" id="{32E07DE3-2812-3FAD-F395-256829DDA169}"/>
              </a:ext>
            </a:extLst>
          </p:cNvPr>
          <p:cNvSpPr txBox="1">
            <a:spLocks noChangeArrowheads="1"/>
          </p:cNvSpPr>
          <p:nvPr/>
        </p:nvSpPr>
        <p:spPr bwMode="auto">
          <a:xfrm>
            <a:off x="4157613" y="2139959"/>
            <a:ext cx="955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2 612</a:t>
            </a:r>
          </a:p>
        </p:txBody>
      </p:sp>
    </p:spTree>
    <p:extLst>
      <p:ext uri="{BB962C8B-B14F-4D97-AF65-F5344CB8AC3E}">
        <p14:creationId xmlns:p14="http://schemas.microsoft.com/office/powerpoint/2010/main" val="21000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ou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5"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22" grpId="0" animBg="1"/>
      <p:bldP spid="2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AD9BE8-484A-B0CF-A0E8-A3CB3A4B8A63}"/>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07B92F9E-CC04-670F-1120-94A3230BFD35}"/>
              </a:ext>
            </a:extLst>
          </p:cNvPr>
          <p:cNvSpPr>
            <a:spLocks noGrp="1"/>
          </p:cNvSpPr>
          <p:nvPr>
            <p:ph type="sldNum" sz="quarter" idx="12"/>
          </p:nvPr>
        </p:nvSpPr>
        <p:spPr/>
        <p:txBody>
          <a:bodyPr/>
          <a:lstStyle/>
          <a:p>
            <a:pPr>
              <a:defRPr/>
            </a:pPr>
            <a:fld id="{B99F2807-602A-47D3-9714-670AD5065F2C}" type="slidenum">
              <a:rPr lang="de-CH" smtClean="0"/>
              <a:pPr>
                <a:defRPr/>
              </a:pPr>
              <a:t>61</a:t>
            </a:fld>
            <a:endParaRPr lang="de-CH" dirty="0"/>
          </a:p>
        </p:txBody>
      </p:sp>
      <p:sp>
        <p:nvSpPr>
          <p:cNvPr id="4" name="Text Box 2">
            <a:extLst>
              <a:ext uri="{FF2B5EF4-FFF2-40B4-BE49-F238E27FC236}">
                <a16:creationId xmlns:a16="http://schemas.microsoft.com/office/drawing/2014/main" id="{453A6D05-C5AB-175D-A599-C058FEBC5460}"/>
              </a:ext>
            </a:extLst>
          </p:cNvPr>
          <p:cNvSpPr txBox="1">
            <a:spLocks noChangeArrowheads="1"/>
          </p:cNvSpPr>
          <p:nvPr/>
        </p:nvSpPr>
        <p:spPr bwMode="auto">
          <a:xfrm>
            <a:off x="5087888" y="3319645"/>
            <a:ext cx="364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de-DE" altLang="de-DE" sz="2800" b="1" dirty="0">
                <a:solidFill>
                  <a:schemeClr val="accent2"/>
                </a:solidFill>
                <a:effectLst>
                  <a:outerShdw blurRad="38100" dist="38100" dir="2700000" algn="tl">
                    <a:srgbClr val="C0C0C0"/>
                  </a:outerShdw>
                </a:effectLst>
                <a:cs typeface="+mn-cs"/>
              </a:rPr>
              <a:t>2 611 </a:t>
            </a:r>
            <a:r>
              <a:rPr lang="de-DE" altLang="de-DE" sz="2800" b="1" dirty="0">
                <a:solidFill>
                  <a:schemeClr val="tx1">
                    <a:lumMod val="95000"/>
                    <a:lumOff val="5000"/>
                  </a:schemeClr>
                </a:solidFill>
                <a:effectLst>
                  <a:outerShdw blurRad="38100" dist="38100" dir="2700000" algn="tl">
                    <a:srgbClr val="C0C0C0"/>
                  </a:outerShdw>
                </a:effectLst>
                <a:cs typeface="+mn-cs"/>
              </a:rPr>
              <a:t>470</a:t>
            </a:r>
            <a:r>
              <a:rPr lang="de-DE" altLang="de-DE" sz="2800" b="1" dirty="0">
                <a:solidFill>
                  <a:schemeClr val="accent2"/>
                </a:solidFill>
                <a:effectLst>
                  <a:outerShdw blurRad="38100" dist="38100" dir="2700000" algn="tl">
                    <a:srgbClr val="C0C0C0"/>
                  </a:outerShdw>
                </a:effectLst>
                <a:cs typeface="+mn-cs"/>
              </a:rPr>
              <a:t> / 1 212 </a:t>
            </a:r>
            <a:r>
              <a:rPr lang="de-DE" altLang="de-DE" sz="2800" b="1" dirty="0">
                <a:solidFill>
                  <a:srgbClr val="FF0000"/>
                </a:solidFill>
                <a:effectLst>
                  <a:outerShdw blurRad="38100" dist="38100" dir="2700000" algn="tl">
                    <a:srgbClr val="C0C0C0"/>
                  </a:outerShdw>
                </a:effectLst>
                <a:cs typeface="+mn-cs"/>
              </a:rPr>
              <a:t>700</a:t>
            </a:r>
          </a:p>
        </p:txBody>
      </p:sp>
      <p:sp>
        <p:nvSpPr>
          <p:cNvPr id="28" name="Rectangle 4">
            <a:extLst>
              <a:ext uri="{FF2B5EF4-FFF2-40B4-BE49-F238E27FC236}">
                <a16:creationId xmlns:a16="http://schemas.microsoft.com/office/drawing/2014/main" id="{23E62E6C-A1AB-D2BC-E0AE-0811AD988BE9}"/>
              </a:ext>
            </a:extLst>
          </p:cNvPr>
          <p:cNvSpPr>
            <a:spLocks noGrp="1" noChangeArrowheads="1"/>
          </p:cNvSpPr>
          <p:nvPr>
            <p:ph type="title"/>
          </p:nvPr>
        </p:nvSpPr>
        <p:spPr>
          <a:xfrm>
            <a:off x="335360" y="332656"/>
            <a:ext cx="7488238" cy="1143000"/>
          </a:xfrm>
        </p:spPr>
        <p:txBody>
          <a:bodyPr/>
          <a:lstStyle/>
          <a:p>
            <a:pPr eaLnBrk="1" hangingPunct="1">
              <a:defRPr/>
            </a:pPr>
            <a:r>
              <a:rPr lang="de-CH" altLang="fr-FR" i="1" dirty="0" err="1">
                <a:effectLst>
                  <a:outerShdw blurRad="38100" dist="38100" dir="2700000" algn="tl">
                    <a:srgbClr val="C0C0C0"/>
                  </a:outerShdw>
                </a:effectLst>
              </a:rPr>
              <a:t>Définir</a:t>
            </a:r>
            <a:r>
              <a:rPr lang="de-CH" altLang="fr-FR" i="1" dirty="0">
                <a:effectLst>
                  <a:outerShdw blurRad="38100" dist="38100" dir="2700000" algn="tl">
                    <a:srgbClr val="C0C0C0"/>
                  </a:outerShdw>
                </a:effectLst>
              </a:rPr>
              <a:t> les </a:t>
            </a:r>
            <a:r>
              <a:rPr lang="de-CH" altLang="fr-FR" i="1" dirty="0" err="1">
                <a:effectLst>
                  <a:outerShdw blurRad="38100" dist="38100" dir="2700000" algn="tl">
                    <a:srgbClr val="C0C0C0"/>
                  </a:outerShdw>
                </a:effectLst>
              </a:rPr>
              <a:t>postes</a:t>
            </a:r>
            <a:endParaRPr lang="de-CH" altLang="de-DE" dirty="0"/>
          </a:p>
        </p:txBody>
      </p:sp>
      <p:grpSp>
        <p:nvGrpSpPr>
          <p:cNvPr id="29" name="Group 6">
            <a:extLst>
              <a:ext uri="{FF2B5EF4-FFF2-40B4-BE49-F238E27FC236}">
                <a16:creationId xmlns:a16="http://schemas.microsoft.com/office/drawing/2014/main" id="{7F493DCD-1E43-5AC6-05FE-F537A67018F8}"/>
              </a:ext>
            </a:extLst>
          </p:cNvPr>
          <p:cNvGrpSpPr>
            <a:grpSpLocks/>
          </p:cNvGrpSpPr>
          <p:nvPr/>
        </p:nvGrpSpPr>
        <p:grpSpPr bwMode="auto">
          <a:xfrm>
            <a:off x="1204863" y="1795645"/>
            <a:ext cx="4873625" cy="4495800"/>
            <a:chOff x="1346" y="1152"/>
            <a:chExt cx="3070" cy="2832"/>
          </a:xfrm>
        </p:grpSpPr>
        <p:pic>
          <p:nvPicPr>
            <p:cNvPr id="30" name="Picture 7">
              <a:extLst>
                <a:ext uri="{FF2B5EF4-FFF2-40B4-BE49-F238E27FC236}">
                  <a16:creationId xmlns:a16="http://schemas.microsoft.com/office/drawing/2014/main" id="{C047F6D7-BA44-67A8-65F7-BF4862128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1680"/>
              <a:ext cx="1872"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Line 8">
              <a:extLst>
                <a:ext uri="{FF2B5EF4-FFF2-40B4-BE49-F238E27FC236}">
                  <a16:creationId xmlns:a16="http://schemas.microsoft.com/office/drawing/2014/main" id="{3BDA499B-E48D-CAD3-398A-632DA3BB6A61}"/>
                </a:ext>
              </a:extLst>
            </p:cNvPr>
            <p:cNvSpPr>
              <a:spLocks noChangeShapeType="1"/>
            </p:cNvSpPr>
            <p:nvPr/>
          </p:nvSpPr>
          <p:spPr bwMode="auto">
            <a:xfrm flipV="1">
              <a:off x="1920" y="1152"/>
              <a:ext cx="0" cy="27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2" name="Line 9">
              <a:extLst>
                <a:ext uri="{FF2B5EF4-FFF2-40B4-BE49-F238E27FC236}">
                  <a16:creationId xmlns:a16="http://schemas.microsoft.com/office/drawing/2014/main" id="{65BA5151-0B47-0099-5076-9BF4E1859D4C}"/>
                </a:ext>
              </a:extLst>
            </p:cNvPr>
            <p:cNvSpPr>
              <a:spLocks noChangeShapeType="1"/>
            </p:cNvSpPr>
            <p:nvPr/>
          </p:nvSpPr>
          <p:spPr bwMode="auto">
            <a:xfrm flipV="1">
              <a:off x="3792" y="1200"/>
              <a:ext cx="0" cy="27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3" name="Line 10">
              <a:extLst>
                <a:ext uri="{FF2B5EF4-FFF2-40B4-BE49-F238E27FC236}">
                  <a16:creationId xmlns:a16="http://schemas.microsoft.com/office/drawing/2014/main" id="{0AD1149D-535D-8C13-104C-7AAE35602A2C}"/>
                </a:ext>
              </a:extLst>
            </p:cNvPr>
            <p:cNvSpPr>
              <a:spLocks noChangeShapeType="1"/>
            </p:cNvSpPr>
            <p:nvPr/>
          </p:nvSpPr>
          <p:spPr bwMode="auto">
            <a:xfrm rot="16200000" flipV="1">
              <a:off x="2904" y="1848"/>
              <a:ext cx="0" cy="30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4" name="Text Box 11">
              <a:extLst>
                <a:ext uri="{FF2B5EF4-FFF2-40B4-BE49-F238E27FC236}">
                  <a16:creationId xmlns:a16="http://schemas.microsoft.com/office/drawing/2014/main" id="{5AFB2F55-E0BA-223A-9DE8-28253FE8D4D9}"/>
                </a:ext>
              </a:extLst>
            </p:cNvPr>
            <p:cNvSpPr txBox="1">
              <a:spLocks noChangeArrowheads="1"/>
            </p:cNvSpPr>
            <p:nvPr/>
          </p:nvSpPr>
          <p:spPr bwMode="auto">
            <a:xfrm>
              <a:off x="1346" y="1728"/>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1 213</a:t>
              </a:r>
            </a:p>
          </p:txBody>
        </p:sp>
        <p:sp>
          <p:nvSpPr>
            <p:cNvPr id="35" name="Text Box 12">
              <a:extLst>
                <a:ext uri="{FF2B5EF4-FFF2-40B4-BE49-F238E27FC236}">
                  <a16:creationId xmlns:a16="http://schemas.microsoft.com/office/drawing/2014/main" id="{A81894F9-B879-6185-7000-0C269C9A1B26}"/>
                </a:ext>
              </a:extLst>
            </p:cNvPr>
            <p:cNvSpPr txBox="1">
              <a:spLocks noChangeArrowheads="1"/>
            </p:cNvSpPr>
            <p:nvPr/>
          </p:nvSpPr>
          <p:spPr bwMode="auto">
            <a:xfrm>
              <a:off x="1346" y="3408"/>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1 212</a:t>
              </a:r>
            </a:p>
          </p:txBody>
        </p:sp>
        <p:sp>
          <p:nvSpPr>
            <p:cNvPr id="36" name="Text Box 13">
              <a:extLst>
                <a:ext uri="{FF2B5EF4-FFF2-40B4-BE49-F238E27FC236}">
                  <a16:creationId xmlns:a16="http://schemas.microsoft.com/office/drawing/2014/main" id="{CF10C2CB-5993-A02B-4500-D4DBD75394E3}"/>
                </a:ext>
              </a:extLst>
            </p:cNvPr>
            <p:cNvSpPr txBox="1">
              <a:spLocks noChangeArrowheads="1"/>
            </p:cNvSpPr>
            <p:nvPr/>
          </p:nvSpPr>
          <p:spPr bwMode="auto">
            <a:xfrm>
              <a:off x="1920" y="1344"/>
              <a:ext cx="58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2 611</a:t>
              </a:r>
            </a:p>
          </p:txBody>
        </p:sp>
        <p:sp>
          <p:nvSpPr>
            <p:cNvPr id="37" name="Text Box 14">
              <a:extLst>
                <a:ext uri="{FF2B5EF4-FFF2-40B4-BE49-F238E27FC236}">
                  <a16:creationId xmlns:a16="http://schemas.microsoft.com/office/drawing/2014/main" id="{DA03B7EF-3D3C-8EE2-F80E-DBBA907BF81D}"/>
                </a:ext>
              </a:extLst>
            </p:cNvPr>
            <p:cNvSpPr txBox="1">
              <a:spLocks noChangeArrowheads="1"/>
            </p:cNvSpPr>
            <p:nvPr/>
          </p:nvSpPr>
          <p:spPr bwMode="auto">
            <a:xfrm>
              <a:off x="3206" y="1344"/>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2 612</a:t>
              </a:r>
            </a:p>
          </p:txBody>
        </p:sp>
        <p:sp>
          <p:nvSpPr>
            <p:cNvPr id="38" name="Line 15">
              <a:extLst>
                <a:ext uri="{FF2B5EF4-FFF2-40B4-BE49-F238E27FC236}">
                  <a16:creationId xmlns:a16="http://schemas.microsoft.com/office/drawing/2014/main" id="{C28A85E1-9AF5-E62E-80CE-32AC2667429F}"/>
                </a:ext>
              </a:extLst>
            </p:cNvPr>
            <p:cNvSpPr>
              <a:spLocks noChangeShapeType="1"/>
            </p:cNvSpPr>
            <p:nvPr/>
          </p:nvSpPr>
          <p:spPr bwMode="auto">
            <a:xfrm rot="16200000" flipV="1">
              <a:off x="2928" y="192"/>
              <a:ext cx="0" cy="29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39" name="Group 16">
            <a:extLst>
              <a:ext uri="{FF2B5EF4-FFF2-40B4-BE49-F238E27FC236}">
                <a16:creationId xmlns:a16="http://schemas.microsoft.com/office/drawing/2014/main" id="{73F4050C-0119-7A3E-C9D4-A67C7809EF4F}"/>
              </a:ext>
            </a:extLst>
          </p:cNvPr>
          <p:cNvGrpSpPr>
            <a:grpSpLocks/>
          </p:cNvGrpSpPr>
          <p:nvPr/>
        </p:nvGrpSpPr>
        <p:grpSpPr bwMode="auto">
          <a:xfrm>
            <a:off x="3640088" y="3319645"/>
            <a:ext cx="1049338" cy="1981200"/>
            <a:chOff x="2880" y="2112"/>
            <a:chExt cx="661" cy="1248"/>
          </a:xfrm>
        </p:grpSpPr>
        <p:sp>
          <p:nvSpPr>
            <p:cNvPr id="40" name="Line 17">
              <a:extLst>
                <a:ext uri="{FF2B5EF4-FFF2-40B4-BE49-F238E27FC236}">
                  <a16:creationId xmlns:a16="http://schemas.microsoft.com/office/drawing/2014/main" id="{04F569E1-44CD-1D71-05EB-921F2DD67CC6}"/>
                </a:ext>
              </a:extLst>
            </p:cNvPr>
            <p:cNvSpPr>
              <a:spLocks noChangeShapeType="1"/>
            </p:cNvSpPr>
            <p:nvPr/>
          </p:nvSpPr>
          <p:spPr bwMode="auto">
            <a:xfrm flipV="1">
              <a:off x="2880" y="2112"/>
              <a:ext cx="0" cy="12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1" name="Text Box 18">
              <a:extLst>
                <a:ext uri="{FF2B5EF4-FFF2-40B4-BE49-F238E27FC236}">
                  <a16:creationId xmlns:a16="http://schemas.microsoft.com/office/drawing/2014/main" id="{7AEBAD75-7502-D22D-8E37-912BDD7E7F42}"/>
                </a:ext>
              </a:extLst>
            </p:cNvPr>
            <p:cNvSpPr txBox="1">
              <a:spLocks noChangeArrowheads="1"/>
            </p:cNvSpPr>
            <p:nvPr/>
          </p:nvSpPr>
          <p:spPr bwMode="auto">
            <a:xfrm>
              <a:off x="2880" y="2784"/>
              <a:ext cx="66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de-CH" altLang="de-DE" sz="2400" b="1">
                  <a:solidFill>
                    <a:srgbClr val="FF0000"/>
                  </a:solidFill>
                  <a:effectLst>
                    <a:outerShdw blurRad="38100" dist="38100" dir="2700000" algn="tl">
                      <a:srgbClr val="C0C0C0"/>
                    </a:outerShdw>
                  </a:effectLst>
                  <a:cs typeface="+mn-cs"/>
                </a:rPr>
                <a:t>700 m</a:t>
              </a:r>
              <a:endParaRPr lang="de-CH" altLang="de-DE" sz="2400">
                <a:solidFill>
                  <a:srgbClr val="FF0000"/>
                </a:solidFill>
                <a:cs typeface="+mn-cs"/>
              </a:endParaRPr>
            </a:p>
          </p:txBody>
        </p:sp>
      </p:grpSp>
      <p:grpSp>
        <p:nvGrpSpPr>
          <p:cNvPr id="42" name="Group 19">
            <a:extLst>
              <a:ext uri="{FF2B5EF4-FFF2-40B4-BE49-F238E27FC236}">
                <a16:creationId xmlns:a16="http://schemas.microsoft.com/office/drawing/2014/main" id="{972612F8-9DAE-EA20-8FE9-8054263065DF}"/>
              </a:ext>
            </a:extLst>
          </p:cNvPr>
          <p:cNvGrpSpPr>
            <a:grpSpLocks/>
          </p:cNvGrpSpPr>
          <p:nvPr/>
        </p:nvGrpSpPr>
        <p:grpSpPr bwMode="auto">
          <a:xfrm>
            <a:off x="2116088" y="3319645"/>
            <a:ext cx="1447800" cy="457200"/>
            <a:chOff x="1920" y="2112"/>
            <a:chExt cx="912" cy="288"/>
          </a:xfrm>
        </p:grpSpPr>
        <p:sp>
          <p:nvSpPr>
            <p:cNvPr id="43" name="Line 20">
              <a:extLst>
                <a:ext uri="{FF2B5EF4-FFF2-40B4-BE49-F238E27FC236}">
                  <a16:creationId xmlns:a16="http://schemas.microsoft.com/office/drawing/2014/main" id="{CBEAD16A-7012-F92D-C800-240D8B3DECE7}"/>
                </a:ext>
              </a:extLst>
            </p:cNvPr>
            <p:cNvSpPr>
              <a:spLocks noChangeShapeType="1"/>
            </p:cNvSpPr>
            <p:nvPr/>
          </p:nvSpPr>
          <p:spPr bwMode="auto">
            <a:xfrm rot="-5400315">
              <a:off x="2376" y="1656"/>
              <a:ext cx="0" cy="9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4" name="Text Box 21">
              <a:extLst>
                <a:ext uri="{FF2B5EF4-FFF2-40B4-BE49-F238E27FC236}">
                  <a16:creationId xmlns:a16="http://schemas.microsoft.com/office/drawing/2014/main" id="{09A9ADF5-9539-6411-1999-A7F02A366A97}"/>
                </a:ext>
              </a:extLst>
            </p:cNvPr>
            <p:cNvSpPr txBox="1">
              <a:spLocks noChangeArrowheads="1"/>
            </p:cNvSpPr>
            <p:nvPr/>
          </p:nvSpPr>
          <p:spPr bwMode="auto">
            <a:xfrm>
              <a:off x="1968" y="2112"/>
              <a:ext cx="66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de-CH" altLang="de-DE" sz="2400" b="1" dirty="0">
                  <a:solidFill>
                    <a:schemeClr val="tx1">
                      <a:lumMod val="95000"/>
                      <a:lumOff val="5000"/>
                    </a:schemeClr>
                  </a:solidFill>
                  <a:effectLst>
                    <a:outerShdw blurRad="38100" dist="38100" dir="2700000" algn="tl">
                      <a:srgbClr val="C0C0C0"/>
                    </a:outerShdw>
                  </a:effectLst>
                  <a:cs typeface="+mn-cs"/>
                </a:rPr>
                <a:t>470 m</a:t>
              </a:r>
              <a:endParaRPr lang="de-CH" altLang="de-DE" sz="2400" dirty="0">
                <a:solidFill>
                  <a:schemeClr val="tx1">
                    <a:lumMod val="95000"/>
                    <a:lumOff val="5000"/>
                  </a:schemeClr>
                </a:solidFill>
                <a:cs typeface="+mn-cs"/>
              </a:endParaRPr>
            </a:p>
          </p:txBody>
        </p:sp>
      </p:grpSp>
      <p:sp>
        <p:nvSpPr>
          <p:cNvPr id="45" name="Oval 22">
            <a:extLst>
              <a:ext uri="{FF2B5EF4-FFF2-40B4-BE49-F238E27FC236}">
                <a16:creationId xmlns:a16="http://schemas.microsoft.com/office/drawing/2014/main" id="{E3696F5C-B1DF-DD27-7B75-80BB777709B8}"/>
              </a:ext>
            </a:extLst>
          </p:cNvPr>
          <p:cNvSpPr>
            <a:spLocks noChangeArrowheads="1"/>
          </p:cNvSpPr>
          <p:nvPr/>
        </p:nvSpPr>
        <p:spPr bwMode="auto">
          <a:xfrm>
            <a:off x="3411488" y="3091045"/>
            <a:ext cx="5334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46" name="Group 23">
            <a:extLst>
              <a:ext uri="{FF2B5EF4-FFF2-40B4-BE49-F238E27FC236}">
                <a16:creationId xmlns:a16="http://schemas.microsoft.com/office/drawing/2014/main" id="{419AD74B-5EBF-28BC-A5D7-C2286F179692}"/>
              </a:ext>
            </a:extLst>
          </p:cNvPr>
          <p:cNvGrpSpPr>
            <a:grpSpLocks/>
          </p:cNvGrpSpPr>
          <p:nvPr/>
        </p:nvGrpSpPr>
        <p:grpSpPr bwMode="auto">
          <a:xfrm>
            <a:off x="1963688" y="5148445"/>
            <a:ext cx="2644775" cy="762000"/>
            <a:chOff x="1824" y="3264"/>
            <a:chExt cx="1666" cy="480"/>
          </a:xfrm>
        </p:grpSpPr>
        <p:sp>
          <p:nvSpPr>
            <p:cNvPr id="47" name="Text Box 24">
              <a:extLst>
                <a:ext uri="{FF2B5EF4-FFF2-40B4-BE49-F238E27FC236}">
                  <a16:creationId xmlns:a16="http://schemas.microsoft.com/office/drawing/2014/main" id="{F7672084-2ED5-09D5-6C6E-962832564A10}"/>
                </a:ext>
              </a:extLst>
            </p:cNvPr>
            <p:cNvSpPr txBox="1">
              <a:spLocks noChangeArrowheads="1"/>
            </p:cNvSpPr>
            <p:nvPr/>
          </p:nvSpPr>
          <p:spPr bwMode="auto">
            <a:xfrm>
              <a:off x="1968" y="3456"/>
              <a:ext cx="152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2400" b="1">
                  <a:solidFill>
                    <a:schemeClr val="accent2"/>
                  </a:solidFill>
                  <a:effectLst>
                    <a:outerShdw blurRad="38100" dist="38100" dir="2700000" algn="tl">
                      <a:srgbClr val="C0C0C0"/>
                    </a:outerShdw>
                  </a:effectLst>
                  <a:cs typeface="+mn-cs"/>
                </a:rPr>
                <a:t>611km / 212km</a:t>
              </a:r>
              <a:endParaRPr lang="de-CH" altLang="de-DE" sz="2400" b="1">
                <a:solidFill>
                  <a:schemeClr val="accent2"/>
                </a:solidFill>
                <a:cs typeface="+mn-cs"/>
              </a:endParaRPr>
            </a:p>
          </p:txBody>
        </p:sp>
        <p:sp>
          <p:nvSpPr>
            <p:cNvPr id="48" name="Oval 25">
              <a:extLst>
                <a:ext uri="{FF2B5EF4-FFF2-40B4-BE49-F238E27FC236}">
                  <a16:creationId xmlns:a16="http://schemas.microsoft.com/office/drawing/2014/main" id="{2B5D2099-3E17-7F88-B986-D6B7C507258A}"/>
                </a:ext>
              </a:extLst>
            </p:cNvPr>
            <p:cNvSpPr>
              <a:spLocks noChangeArrowheads="1"/>
            </p:cNvSpPr>
            <p:nvPr/>
          </p:nvSpPr>
          <p:spPr bwMode="auto">
            <a:xfrm>
              <a:off x="1824" y="3264"/>
              <a:ext cx="192" cy="19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pic>
        <p:nvPicPr>
          <p:cNvPr id="49" name="Picture 5" descr="Massstab_2a">
            <a:extLst>
              <a:ext uri="{FF2B5EF4-FFF2-40B4-BE49-F238E27FC236}">
                <a16:creationId xmlns:a16="http://schemas.microsoft.com/office/drawing/2014/main" id="{3E2A9416-0BE9-C024-1E04-41ABEA91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02719">
            <a:off x="5100588" y="4959533"/>
            <a:ext cx="37369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24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ox(ou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0-#ppt_w/2"/>
                                          </p:val>
                                        </p:tav>
                                        <p:tav tm="100000">
                                          <p:val>
                                            <p:strVal val="#ppt_x"/>
                                          </p:val>
                                        </p:tav>
                                      </p:tavLst>
                                    </p:anim>
                                    <p:anim calcmode="lin" valueType="num">
                                      <p:cBhvr additive="base">
                                        <p:cTn id="1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linds(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ox(in)">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6D517C2-E468-9D53-ABCA-3FA1D2AD592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68B4A3F-8C01-75CB-3A75-1D4D5515BF96}"/>
              </a:ext>
            </a:extLst>
          </p:cNvPr>
          <p:cNvSpPr>
            <a:spLocks noGrp="1"/>
          </p:cNvSpPr>
          <p:nvPr>
            <p:ph type="sldNum" sz="quarter" idx="12"/>
          </p:nvPr>
        </p:nvSpPr>
        <p:spPr/>
        <p:txBody>
          <a:bodyPr/>
          <a:lstStyle/>
          <a:p>
            <a:pPr>
              <a:defRPr/>
            </a:pPr>
            <a:fld id="{B99F2807-602A-47D3-9714-670AD5065F2C}" type="slidenum">
              <a:rPr lang="de-CH" smtClean="0"/>
              <a:pPr>
                <a:defRPr/>
              </a:pPr>
              <a:t>62</a:t>
            </a:fld>
            <a:endParaRPr lang="de-CH" dirty="0"/>
          </a:p>
        </p:txBody>
      </p:sp>
      <p:sp>
        <p:nvSpPr>
          <p:cNvPr id="55" name="AutoShape 52">
            <a:hlinkClick r:id="rId2" action="ppaction://hlinksldjump" highlightClick="1"/>
            <a:extLst>
              <a:ext uri="{FF2B5EF4-FFF2-40B4-BE49-F238E27FC236}">
                <a16:creationId xmlns:a16="http://schemas.microsoft.com/office/drawing/2014/main" id="{513833BA-5B39-E808-2FD0-A02A11710A9E}"/>
              </a:ext>
            </a:extLst>
          </p:cNvPr>
          <p:cNvSpPr>
            <a:spLocks noChangeArrowheads="1"/>
          </p:cNvSpPr>
          <p:nvPr/>
        </p:nvSpPr>
        <p:spPr bwMode="auto">
          <a:xfrm>
            <a:off x="8102572" y="7067839"/>
            <a:ext cx="230187" cy="230188"/>
          </a:xfrm>
          <a:prstGeom prst="actionButtonBlank">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317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 name="Rectangle 2">
            <a:extLst>
              <a:ext uri="{FF2B5EF4-FFF2-40B4-BE49-F238E27FC236}">
                <a16:creationId xmlns:a16="http://schemas.microsoft.com/office/drawing/2014/main" id="{EF37A6CB-EF3C-C610-76BA-7D4BC2CE4154}"/>
              </a:ext>
            </a:extLst>
          </p:cNvPr>
          <p:cNvSpPr>
            <a:spLocks noGrp="1" noChangeArrowheads="1"/>
          </p:cNvSpPr>
          <p:nvPr>
            <p:ph type="title"/>
          </p:nvPr>
        </p:nvSpPr>
        <p:spPr>
          <a:xfrm>
            <a:off x="335360" y="299906"/>
            <a:ext cx="7480300" cy="989013"/>
          </a:xfrm>
        </p:spPr>
        <p:txBody>
          <a:bodyPr/>
          <a:lstStyle/>
          <a:p>
            <a:r>
              <a:rPr lang="de-CH" altLang="fr-FR" dirty="0" err="1">
                <a:solidFill>
                  <a:srgbClr val="000000"/>
                </a:solidFill>
              </a:rPr>
              <a:t>Les</a:t>
            </a:r>
            <a:r>
              <a:rPr lang="de-CH" altLang="fr-FR" dirty="0">
                <a:solidFill>
                  <a:srgbClr val="000000"/>
                </a:solidFill>
              </a:rPr>
              <a:t> </a:t>
            </a:r>
            <a:r>
              <a:rPr lang="de-CH" altLang="fr-FR" dirty="0" err="1">
                <a:solidFill>
                  <a:srgbClr val="000000"/>
                </a:solidFill>
              </a:rPr>
              <a:t>courbes</a:t>
            </a:r>
            <a:r>
              <a:rPr lang="de-CH" altLang="fr-FR" dirty="0">
                <a:solidFill>
                  <a:srgbClr val="000000"/>
                </a:solidFill>
              </a:rPr>
              <a:t> de </a:t>
            </a:r>
            <a:r>
              <a:rPr lang="de-CH" altLang="fr-FR" dirty="0" err="1">
                <a:solidFill>
                  <a:srgbClr val="000000"/>
                </a:solidFill>
              </a:rPr>
              <a:t>niveau</a:t>
            </a:r>
            <a:endParaRPr lang="de-CH" altLang="fr-FR" dirty="0">
              <a:solidFill>
                <a:srgbClr val="000000"/>
              </a:solidFill>
            </a:endParaRPr>
          </a:p>
        </p:txBody>
      </p:sp>
      <p:sp>
        <p:nvSpPr>
          <p:cNvPr id="56" name="Rectangle 3">
            <a:extLst>
              <a:ext uri="{FF2B5EF4-FFF2-40B4-BE49-F238E27FC236}">
                <a16:creationId xmlns:a16="http://schemas.microsoft.com/office/drawing/2014/main" id="{056FBE92-0180-855A-4720-D4EAEBEBAD9C}"/>
              </a:ext>
            </a:extLst>
          </p:cNvPr>
          <p:cNvSpPr txBox="1">
            <a:spLocks noChangeArrowheads="1"/>
          </p:cNvSpPr>
          <p:nvPr/>
        </p:nvSpPr>
        <p:spPr>
          <a:xfrm>
            <a:off x="1331999" y="1857542"/>
            <a:ext cx="3009900" cy="480060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fr-CH" altLang="fr-FR" sz="2400"/>
              <a:t>Les </a:t>
            </a:r>
            <a:r>
              <a:rPr lang="fr-CH" altLang="fr-FR" sz="2400" b="1"/>
              <a:t>courbes de niveau</a:t>
            </a:r>
            <a:r>
              <a:rPr lang="fr-CH" altLang="fr-FR" sz="2400"/>
              <a:t> sont des lignes qui relient entre eux des points qui sont à la même altitude</a:t>
            </a:r>
          </a:p>
          <a:p>
            <a:pPr fontAlgn="auto">
              <a:spcAft>
                <a:spcPts val="0"/>
              </a:spcAft>
            </a:pPr>
            <a:r>
              <a:rPr lang="fr-CH" altLang="fr-FR" sz="2400"/>
              <a:t>L‘</a:t>
            </a:r>
            <a:r>
              <a:rPr lang="fr-CH" altLang="fr-FR" sz="2400" b="1"/>
              <a:t>équidistance</a:t>
            </a:r>
            <a:r>
              <a:rPr lang="fr-CH" altLang="fr-FR" sz="2400"/>
              <a:t> indique la différence de hauteur entre les différentes courbes de niveau</a:t>
            </a:r>
          </a:p>
        </p:txBody>
      </p:sp>
      <p:sp>
        <p:nvSpPr>
          <p:cNvPr id="57" name="Rectangle 4">
            <a:extLst>
              <a:ext uri="{FF2B5EF4-FFF2-40B4-BE49-F238E27FC236}">
                <a16:creationId xmlns:a16="http://schemas.microsoft.com/office/drawing/2014/main" id="{9FC1DCA8-AF1C-B43A-0588-518F82B46A09}"/>
              </a:ext>
            </a:extLst>
          </p:cNvPr>
          <p:cNvSpPr>
            <a:spLocks noChangeArrowheads="1"/>
          </p:cNvSpPr>
          <p:nvPr/>
        </p:nvSpPr>
        <p:spPr bwMode="auto">
          <a:xfrm>
            <a:off x="4746711" y="4060992"/>
            <a:ext cx="4067175" cy="2233612"/>
          </a:xfrm>
          <a:prstGeom prst="rect">
            <a:avLst/>
          </a:prstGeom>
          <a:solidFill>
            <a:srgbClr val="E7E7E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endParaRPr lang="fr-CH" altLang="fr-FR" sz="1400"/>
          </a:p>
        </p:txBody>
      </p:sp>
      <p:sp>
        <p:nvSpPr>
          <p:cNvPr id="58" name="Freeform 5" descr="Weißer Marmor">
            <a:extLst>
              <a:ext uri="{FF2B5EF4-FFF2-40B4-BE49-F238E27FC236}">
                <a16:creationId xmlns:a16="http://schemas.microsoft.com/office/drawing/2014/main" id="{F40BDC29-FC64-81B9-195C-8C1957B7DA6A}"/>
              </a:ext>
            </a:extLst>
          </p:cNvPr>
          <p:cNvSpPr>
            <a:spLocks/>
          </p:cNvSpPr>
          <p:nvPr/>
        </p:nvSpPr>
        <p:spPr bwMode="auto">
          <a:xfrm>
            <a:off x="5072149" y="2040104"/>
            <a:ext cx="3459162" cy="1843088"/>
          </a:xfrm>
          <a:custGeom>
            <a:avLst/>
            <a:gdLst>
              <a:gd name="T0" fmla="*/ 0 w 2898"/>
              <a:gd name="T1" fmla="*/ 2147483646 h 1673"/>
              <a:gd name="T2" fmla="*/ 2147483646 w 2898"/>
              <a:gd name="T3" fmla="*/ 2147483646 h 1673"/>
              <a:gd name="T4" fmla="*/ 2147483646 w 2898"/>
              <a:gd name="T5" fmla="*/ 2147483646 h 1673"/>
              <a:gd name="T6" fmla="*/ 2147483646 w 2898"/>
              <a:gd name="T7" fmla="*/ 2147483646 h 1673"/>
              <a:gd name="T8" fmla="*/ 2147483646 w 2898"/>
              <a:gd name="T9" fmla="*/ 2147483646 h 1673"/>
              <a:gd name="T10" fmla="*/ 2147483646 w 2898"/>
              <a:gd name="T11" fmla="*/ 2147483646 h 1673"/>
              <a:gd name="T12" fmla="*/ 2147483646 w 2898"/>
              <a:gd name="T13" fmla="*/ 2147483646 h 1673"/>
              <a:gd name="T14" fmla="*/ 2147483646 w 2898"/>
              <a:gd name="T15" fmla="*/ 2147483646 h 1673"/>
              <a:gd name="T16" fmla="*/ 2147483646 w 2898"/>
              <a:gd name="T17" fmla="*/ 2147483646 h 1673"/>
              <a:gd name="T18" fmla="*/ 2147483646 w 2898"/>
              <a:gd name="T19" fmla="*/ 2147483646 h 1673"/>
              <a:gd name="T20" fmla="*/ 2147483646 w 2898"/>
              <a:gd name="T21" fmla="*/ 2147483646 h 1673"/>
              <a:gd name="T22" fmla="*/ 2147483646 w 2898"/>
              <a:gd name="T23" fmla="*/ 2147483646 h 1673"/>
              <a:gd name="T24" fmla="*/ 2147483646 w 2898"/>
              <a:gd name="T25" fmla="*/ 2147483646 h 1673"/>
              <a:gd name="T26" fmla="*/ 2147483646 w 2898"/>
              <a:gd name="T27" fmla="*/ 2147483646 h 1673"/>
              <a:gd name="T28" fmla="*/ 2147483646 w 2898"/>
              <a:gd name="T29" fmla="*/ 2147483646 h 1673"/>
              <a:gd name="T30" fmla="*/ 2147483646 w 2898"/>
              <a:gd name="T31" fmla="*/ 2147483646 h 1673"/>
              <a:gd name="T32" fmla="*/ 2147483646 w 2898"/>
              <a:gd name="T33" fmla="*/ 2147483646 h 1673"/>
              <a:gd name="T34" fmla="*/ 2147483646 w 2898"/>
              <a:gd name="T35" fmla="*/ 2147483646 h 1673"/>
              <a:gd name="T36" fmla="*/ 2147483646 w 2898"/>
              <a:gd name="T37" fmla="*/ 2147483646 h 1673"/>
              <a:gd name="T38" fmla="*/ 2147483646 w 2898"/>
              <a:gd name="T39" fmla="*/ 0 h 1673"/>
              <a:gd name="T40" fmla="*/ 2147483646 w 2898"/>
              <a:gd name="T41" fmla="*/ 2147483646 h 1673"/>
              <a:gd name="T42" fmla="*/ 2147483646 w 2898"/>
              <a:gd name="T43" fmla="*/ 2147483646 h 1673"/>
              <a:gd name="T44" fmla="*/ 2147483646 w 2898"/>
              <a:gd name="T45" fmla="*/ 2147483646 h 1673"/>
              <a:gd name="T46" fmla="*/ 2147483646 w 2898"/>
              <a:gd name="T47" fmla="*/ 2147483646 h 1673"/>
              <a:gd name="T48" fmla="*/ 2147483646 w 2898"/>
              <a:gd name="T49" fmla="*/ 2147483646 h 1673"/>
              <a:gd name="T50" fmla="*/ 2147483646 w 2898"/>
              <a:gd name="T51" fmla="*/ 2147483646 h 1673"/>
              <a:gd name="T52" fmla="*/ 2147483646 w 2898"/>
              <a:gd name="T53" fmla="*/ 2147483646 h 1673"/>
              <a:gd name="T54" fmla="*/ 2147483646 w 2898"/>
              <a:gd name="T55" fmla="*/ 2147483646 h 1673"/>
              <a:gd name="T56" fmla="*/ 2147483646 w 2898"/>
              <a:gd name="T57" fmla="*/ 2147483646 h 1673"/>
              <a:gd name="T58" fmla="*/ 2147483646 w 2898"/>
              <a:gd name="T59" fmla="*/ 2147483646 h 1673"/>
              <a:gd name="T60" fmla="*/ 2147483646 w 2898"/>
              <a:gd name="T61" fmla="*/ 2147483646 h 1673"/>
              <a:gd name="T62" fmla="*/ 2147483646 w 2898"/>
              <a:gd name="T63" fmla="*/ 2147483646 h 1673"/>
              <a:gd name="T64" fmla="*/ 2147483646 w 2898"/>
              <a:gd name="T65" fmla="*/ 2147483646 h 1673"/>
              <a:gd name="T66" fmla="*/ 2147483646 w 2898"/>
              <a:gd name="T67" fmla="*/ 2147483646 h 1673"/>
              <a:gd name="T68" fmla="*/ 2147483646 w 2898"/>
              <a:gd name="T69" fmla="*/ 2147483646 h 1673"/>
              <a:gd name="T70" fmla="*/ 2147483646 w 2898"/>
              <a:gd name="T71" fmla="*/ 2147483646 h 1673"/>
              <a:gd name="T72" fmla="*/ 2147483646 w 2898"/>
              <a:gd name="T73" fmla="*/ 2147483646 h 1673"/>
              <a:gd name="T74" fmla="*/ 2147483646 w 2898"/>
              <a:gd name="T75" fmla="*/ 2147483646 h 1673"/>
              <a:gd name="T76" fmla="*/ 2147483646 w 2898"/>
              <a:gd name="T77" fmla="*/ 2147483646 h 1673"/>
              <a:gd name="T78" fmla="*/ 2147483646 w 2898"/>
              <a:gd name="T79" fmla="*/ 2147483646 h 1673"/>
              <a:gd name="T80" fmla="*/ 2147483646 w 2898"/>
              <a:gd name="T81" fmla="*/ 2147483646 h 1673"/>
              <a:gd name="T82" fmla="*/ 2147483646 w 2898"/>
              <a:gd name="T83" fmla="*/ 2147483646 h 1673"/>
              <a:gd name="T84" fmla="*/ 2147483646 w 2898"/>
              <a:gd name="T85" fmla="*/ 2147483646 h 1673"/>
              <a:gd name="T86" fmla="*/ 2147483646 w 2898"/>
              <a:gd name="T87" fmla="*/ 2147483646 h 1673"/>
              <a:gd name="T88" fmla="*/ 2147483646 w 2898"/>
              <a:gd name="T89" fmla="*/ 2147483646 h 1673"/>
              <a:gd name="T90" fmla="*/ 2147483646 w 2898"/>
              <a:gd name="T91" fmla="*/ 2147483646 h 1673"/>
              <a:gd name="T92" fmla="*/ 2147483646 w 2898"/>
              <a:gd name="T93" fmla="*/ 2147483646 h 1673"/>
              <a:gd name="T94" fmla="*/ 2147483646 w 2898"/>
              <a:gd name="T95" fmla="*/ 2147483646 h 1673"/>
              <a:gd name="T96" fmla="*/ 2147483646 w 2898"/>
              <a:gd name="T97" fmla="*/ 2147483646 h 16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98" h="1673">
                <a:moveTo>
                  <a:pt x="19" y="1668"/>
                </a:moveTo>
                <a:lnTo>
                  <a:pt x="0" y="1669"/>
                </a:lnTo>
                <a:lnTo>
                  <a:pt x="4" y="1610"/>
                </a:lnTo>
                <a:lnTo>
                  <a:pt x="4" y="1551"/>
                </a:lnTo>
                <a:lnTo>
                  <a:pt x="4" y="1493"/>
                </a:lnTo>
                <a:lnTo>
                  <a:pt x="19" y="1449"/>
                </a:lnTo>
                <a:lnTo>
                  <a:pt x="49" y="1405"/>
                </a:lnTo>
                <a:lnTo>
                  <a:pt x="63" y="1361"/>
                </a:lnTo>
                <a:lnTo>
                  <a:pt x="93" y="1317"/>
                </a:lnTo>
                <a:lnTo>
                  <a:pt x="138" y="1302"/>
                </a:lnTo>
                <a:lnTo>
                  <a:pt x="197" y="1259"/>
                </a:lnTo>
                <a:lnTo>
                  <a:pt x="241" y="1229"/>
                </a:lnTo>
                <a:lnTo>
                  <a:pt x="286" y="1200"/>
                </a:lnTo>
                <a:lnTo>
                  <a:pt x="330" y="1156"/>
                </a:lnTo>
                <a:lnTo>
                  <a:pt x="375" y="1112"/>
                </a:lnTo>
                <a:lnTo>
                  <a:pt x="419" y="1083"/>
                </a:lnTo>
                <a:lnTo>
                  <a:pt x="449" y="1039"/>
                </a:lnTo>
                <a:lnTo>
                  <a:pt x="493" y="995"/>
                </a:lnTo>
                <a:lnTo>
                  <a:pt x="538" y="951"/>
                </a:lnTo>
                <a:lnTo>
                  <a:pt x="567" y="907"/>
                </a:lnTo>
                <a:lnTo>
                  <a:pt x="597" y="863"/>
                </a:lnTo>
                <a:lnTo>
                  <a:pt x="641" y="805"/>
                </a:lnTo>
                <a:lnTo>
                  <a:pt x="656" y="761"/>
                </a:lnTo>
                <a:lnTo>
                  <a:pt x="686" y="717"/>
                </a:lnTo>
                <a:lnTo>
                  <a:pt x="701" y="673"/>
                </a:lnTo>
                <a:lnTo>
                  <a:pt x="715" y="629"/>
                </a:lnTo>
                <a:lnTo>
                  <a:pt x="730" y="585"/>
                </a:lnTo>
                <a:lnTo>
                  <a:pt x="760" y="527"/>
                </a:lnTo>
                <a:lnTo>
                  <a:pt x="775" y="483"/>
                </a:lnTo>
                <a:lnTo>
                  <a:pt x="789" y="439"/>
                </a:lnTo>
                <a:lnTo>
                  <a:pt x="804" y="395"/>
                </a:lnTo>
                <a:lnTo>
                  <a:pt x="819" y="351"/>
                </a:lnTo>
                <a:lnTo>
                  <a:pt x="834" y="307"/>
                </a:lnTo>
                <a:lnTo>
                  <a:pt x="864" y="263"/>
                </a:lnTo>
                <a:lnTo>
                  <a:pt x="893" y="205"/>
                </a:lnTo>
                <a:lnTo>
                  <a:pt x="909" y="161"/>
                </a:lnTo>
                <a:lnTo>
                  <a:pt x="938" y="117"/>
                </a:lnTo>
                <a:lnTo>
                  <a:pt x="952" y="73"/>
                </a:lnTo>
                <a:lnTo>
                  <a:pt x="983" y="29"/>
                </a:lnTo>
                <a:lnTo>
                  <a:pt x="1027" y="0"/>
                </a:lnTo>
                <a:lnTo>
                  <a:pt x="1056" y="44"/>
                </a:lnTo>
                <a:lnTo>
                  <a:pt x="1072" y="88"/>
                </a:lnTo>
                <a:lnTo>
                  <a:pt x="1086" y="132"/>
                </a:lnTo>
                <a:lnTo>
                  <a:pt x="1086" y="176"/>
                </a:lnTo>
                <a:lnTo>
                  <a:pt x="1101" y="220"/>
                </a:lnTo>
                <a:lnTo>
                  <a:pt x="1130" y="278"/>
                </a:lnTo>
                <a:lnTo>
                  <a:pt x="1130" y="322"/>
                </a:lnTo>
                <a:lnTo>
                  <a:pt x="1160" y="366"/>
                </a:lnTo>
                <a:lnTo>
                  <a:pt x="1190" y="410"/>
                </a:lnTo>
                <a:lnTo>
                  <a:pt x="1204" y="454"/>
                </a:lnTo>
                <a:lnTo>
                  <a:pt x="1220" y="498"/>
                </a:lnTo>
                <a:lnTo>
                  <a:pt x="1235" y="542"/>
                </a:lnTo>
                <a:lnTo>
                  <a:pt x="1249" y="600"/>
                </a:lnTo>
                <a:lnTo>
                  <a:pt x="1264" y="644"/>
                </a:lnTo>
                <a:lnTo>
                  <a:pt x="1278" y="688"/>
                </a:lnTo>
                <a:lnTo>
                  <a:pt x="1338" y="717"/>
                </a:lnTo>
                <a:lnTo>
                  <a:pt x="1367" y="761"/>
                </a:lnTo>
                <a:lnTo>
                  <a:pt x="1412" y="776"/>
                </a:lnTo>
                <a:lnTo>
                  <a:pt x="1457" y="790"/>
                </a:lnTo>
                <a:lnTo>
                  <a:pt x="1501" y="820"/>
                </a:lnTo>
                <a:lnTo>
                  <a:pt x="1546" y="834"/>
                </a:lnTo>
                <a:lnTo>
                  <a:pt x="1590" y="863"/>
                </a:lnTo>
                <a:lnTo>
                  <a:pt x="1635" y="878"/>
                </a:lnTo>
                <a:lnTo>
                  <a:pt x="1679" y="907"/>
                </a:lnTo>
                <a:lnTo>
                  <a:pt x="1738" y="937"/>
                </a:lnTo>
                <a:lnTo>
                  <a:pt x="1783" y="951"/>
                </a:lnTo>
                <a:lnTo>
                  <a:pt x="1827" y="966"/>
                </a:lnTo>
                <a:lnTo>
                  <a:pt x="1872" y="981"/>
                </a:lnTo>
                <a:lnTo>
                  <a:pt x="1931" y="1010"/>
                </a:lnTo>
                <a:lnTo>
                  <a:pt x="1975" y="1024"/>
                </a:lnTo>
                <a:lnTo>
                  <a:pt x="2020" y="1039"/>
                </a:lnTo>
                <a:lnTo>
                  <a:pt x="2064" y="1054"/>
                </a:lnTo>
                <a:lnTo>
                  <a:pt x="2109" y="1068"/>
                </a:lnTo>
                <a:lnTo>
                  <a:pt x="2154" y="1083"/>
                </a:lnTo>
                <a:lnTo>
                  <a:pt x="2198" y="1083"/>
                </a:lnTo>
                <a:lnTo>
                  <a:pt x="2243" y="1068"/>
                </a:lnTo>
                <a:lnTo>
                  <a:pt x="2287" y="1054"/>
                </a:lnTo>
                <a:lnTo>
                  <a:pt x="2346" y="1024"/>
                </a:lnTo>
                <a:lnTo>
                  <a:pt x="2391" y="1010"/>
                </a:lnTo>
                <a:lnTo>
                  <a:pt x="2435" y="995"/>
                </a:lnTo>
                <a:lnTo>
                  <a:pt x="2480" y="995"/>
                </a:lnTo>
                <a:lnTo>
                  <a:pt x="2524" y="995"/>
                </a:lnTo>
                <a:lnTo>
                  <a:pt x="2569" y="995"/>
                </a:lnTo>
                <a:lnTo>
                  <a:pt x="2612" y="1039"/>
                </a:lnTo>
                <a:lnTo>
                  <a:pt x="2657" y="1083"/>
                </a:lnTo>
                <a:lnTo>
                  <a:pt x="2687" y="1127"/>
                </a:lnTo>
                <a:lnTo>
                  <a:pt x="2702" y="1171"/>
                </a:lnTo>
                <a:lnTo>
                  <a:pt x="2746" y="1200"/>
                </a:lnTo>
                <a:lnTo>
                  <a:pt x="2761" y="1244"/>
                </a:lnTo>
                <a:lnTo>
                  <a:pt x="2791" y="1288"/>
                </a:lnTo>
                <a:lnTo>
                  <a:pt x="2820" y="1332"/>
                </a:lnTo>
                <a:lnTo>
                  <a:pt x="2835" y="1376"/>
                </a:lnTo>
                <a:lnTo>
                  <a:pt x="2850" y="1420"/>
                </a:lnTo>
                <a:lnTo>
                  <a:pt x="2880" y="1478"/>
                </a:lnTo>
                <a:lnTo>
                  <a:pt x="2880" y="1522"/>
                </a:lnTo>
                <a:lnTo>
                  <a:pt x="2880" y="1566"/>
                </a:lnTo>
                <a:lnTo>
                  <a:pt x="2895" y="1610"/>
                </a:lnTo>
                <a:lnTo>
                  <a:pt x="2897" y="1672"/>
                </a:lnTo>
                <a:lnTo>
                  <a:pt x="19" y="1668"/>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9" name="Group 6">
            <a:extLst>
              <a:ext uri="{FF2B5EF4-FFF2-40B4-BE49-F238E27FC236}">
                <a16:creationId xmlns:a16="http://schemas.microsoft.com/office/drawing/2014/main" id="{50E809C2-0ECA-9390-2D17-9D28A78B4AB7}"/>
              </a:ext>
            </a:extLst>
          </p:cNvPr>
          <p:cNvGrpSpPr>
            <a:grpSpLocks/>
          </p:cNvGrpSpPr>
          <p:nvPr/>
        </p:nvGrpSpPr>
        <p:grpSpPr bwMode="auto">
          <a:xfrm>
            <a:off x="5950036" y="2611604"/>
            <a:ext cx="571500" cy="2581275"/>
            <a:chOff x="1440" y="1954"/>
            <a:chExt cx="480" cy="2163"/>
          </a:xfrm>
        </p:grpSpPr>
        <p:sp>
          <p:nvSpPr>
            <p:cNvPr id="60" name="Line 7">
              <a:extLst>
                <a:ext uri="{FF2B5EF4-FFF2-40B4-BE49-F238E27FC236}">
                  <a16:creationId xmlns:a16="http://schemas.microsoft.com/office/drawing/2014/main" id="{1441E720-35C6-DBE2-F818-8567264156F9}"/>
                </a:ext>
              </a:extLst>
            </p:cNvPr>
            <p:cNvSpPr>
              <a:spLocks noChangeShapeType="1"/>
            </p:cNvSpPr>
            <p:nvPr/>
          </p:nvSpPr>
          <p:spPr bwMode="auto">
            <a:xfrm>
              <a:off x="1440" y="1954"/>
              <a:ext cx="0" cy="2163"/>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1" name="Line 8">
              <a:extLst>
                <a:ext uri="{FF2B5EF4-FFF2-40B4-BE49-F238E27FC236}">
                  <a16:creationId xmlns:a16="http://schemas.microsoft.com/office/drawing/2014/main" id="{0B566A73-0BA7-5393-F9DE-0E8027F5D245}"/>
                </a:ext>
              </a:extLst>
            </p:cNvPr>
            <p:cNvSpPr>
              <a:spLocks noChangeShapeType="1"/>
            </p:cNvSpPr>
            <p:nvPr/>
          </p:nvSpPr>
          <p:spPr bwMode="auto">
            <a:xfrm>
              <a:off x="1920" y="1954"/>
              <a:ext cx="0" cy="2163"/>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62" name="Group 9">
            <a:extLst>
              <a:ext uri="{FF2B5EF4-FFF2-40B4-BE49-F238E27FC236}">
                <a16:creationId xmlns:a16="http://schemas.microsoft.com/office/drawing/2014/main" id="{47C4AC01-06CF-17A2-5CC4-E0318BCF0712}"/>
              </a:ext>
            </a:extLst>
          </p:cNvPr>
          <p:cNvGrpSpPr>
            <a:grpSpLocks/>
          </p:cNvGrpSpPr>
          <p:nvPr/>
        </p:nvGrpSpPr>
        <p:grpSpPr bwMode="auto">
          <a:xfrm>
            <a:off x="5834149" y="2927517"/>
            <a:ext cx="982662" cy="2265362"/>
            <a:chOff x="1344" y="2219"/>
            <a:chExt cx="823" cy="1898"/>
          </a:xfrm>
        </p:grpSpPr>
        <p:sp>
          <p:nvSpPr>
            <p:cNvPr id="63" name="Line 10">
              <a:extLst>
                <a:ext uri="{FF2B5EF4-FFF2-40B4-BE49-F238E27FC236}">
                  <a16:creationId xmlns:a16="http://schemas.microsoft.com/office/drawing/2014/main" id="{17E39E47-3168-383F-7E0F-10AF21B18955}"/>
                </a:ext>
              </a:extLst>
            </p:cNvPr>
            <p:cNvSpPr>
              <a:spLocks noChangeShapeType="1"/>
            </p:cNvSpPr>
            <p:nvPr/>
          </p:nvSpPr>
          <p:spPr bwMode="auto">
            <a:xfrm>
              <a:off x="1344" y="2219"/>
              <a:ext cx="0" cy="1898"/>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4" name="Line 11">
              <a:extLst>
                <a:ext uri="{FF2B5EF4-FFF2-40B4-BE49-F238E27FC236}">
                  <a16:creationId xmlns:a16="http://schemas.microsoft.com/office/drawing/2014/main" id="{EC9878B9-C891-F990-6E39-061DEFC723F2}"/>
                </a:ext>
              </a:extLst>
            </p:cNvPr>
            <p:cNvSpPr>
              <a:spLocks noChangeShapeType="1"/>
            </p:cNvSpPr>
            <p:nvPr/>
          </p:nvSpPr>
          <p:spPr bwMode="auto">
            <a:xfrm>
              <a:off x="2167" y="2219"/>
              <a:ext cx="0" cy="1898"/>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65" name="Group 12">
            <a:extLst>
              <a:ext uri="{FF2B5EF4-FFF2-40B4-BE49-F238E27FC236}">
                <a16:creationId xmlns:a16="http://schemas.microsoft.com/office/drawing/2014/main" id="{803FD2BA-0E98-1AF9-D9CC-66F6C7578CC7}"/>
              </a:ext>
            </a:extLst>
          </p:cNvPr>
          <p:cNvGrpSpPr>
            <a:grpSpLocks/>
          </p:cNvGrpSpPr>
          <p:nvPr/>
        </p:nvGrpSpPr>
        <p:grpSpPr bwMode="auto">
          <a:xfrm>
            <a:off x="5146761" y="3562517"/>
            <a:ext cx="3322638" cy="1630362"/>
            <a:chOff x="768" y="2751"/>
            <a:chExt cx="2784" cy="1366"/>
          </a:xfrm>
        </p:grpSpPr>
        <p:sp>
          <p:nvSpPr>
            <p:cNvPr id="66" name="Line 13">
              <a:extLst>
                <a:ext uri="{FF2B5EF4-FFF2-40B4-BE49-F238E27FC236}">
                  <a16:creationId xmlns:a16="http://schemas.microsoft.com/office/drawing/2014/main" id="{8FA19276-76BB-BA3C-E457-7FFF5F935D65}"/>
                </a:ext>
              </a:extLst>
            </p:cNvPr>
            <p:cNvSpPr>
              <a:spLocks noChangeShapeType="1"/>
            </p:cNvSpPr>
            <p:nvPr/>
          </p:nvSpPr>
          <p:spPr bwMode="auto">
            <a:xfrm>
              <a:off x="768" y="2751"/>
              <a:ext cx="0" cy="1366"/>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7" name="Line 14">
              <a:extLst>
                <a:ext uri="{FF2B5EF4-FFF2-40B4-BE49-F238E27FC236}">
                  <a16:creationId xmlns:a16="http://schemas.microsoft.com/office/drawing/2014/main" id="{342127AC-AE9F-732A-1B35-DF108F7520DB}"/>
                </a:ext>
              </a:extLst>
            </p:cNvPr>
            <p:cNvSpPr>
              <a:spLocks noChangeShapeType="1"/>
            </p:cNvSpPr>
            <p:nvPr/>
          </p:nvSpPr>
          <p:spPr bwMode="auto">
            <a:xfrm>
              <a:off x="3552" y="2751"/>
              <a:ext cx="0" cy="1366"/>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68" name="Line 15">
            <a:extLst>
              <a:ext uri="{FF2B5EF4-FFF2-40B4-BE49-F238E27FC236}">
                <a16:creationId xmlns:a16="http://schemas.microsoft.com/office/drawing/2014/main" id="{DD9EAAAB-FAFF-CC08-8A4C-2167179D0C7E}"/>
              </a:ext>
            </a:extLst>
          </p:cNvPr>
          <p:cNvSpPr>
            <a:spLocks noChangeShapeType="1"/>
          </p:cNvSpPr>
          <p:nvPr/>
        </p:nvSpPr>
        <p:spPr bwMode="auto">
          <a:xfrm>
            <a:off x="5046749" y="3881604"/>
            <a:ext cx="37671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69" name="Line 16">
            <a:extLst>
              <a:ext uri="{FF2B5EF4-FFF2-40B4-BE49-F238E27FC236}">
                <a16:creationId xmlns:a16="http://schemas.microsoft.com/office/drawing/2014/main" id="{E8F5DA71-F521-BB72-D93D-6B93307E1297}"/>
              </a:ext>
            </a:extLst>
          </p:cNvPr>
          <p:cNvSpPr>
            <a:spLocks noChangeShapeType="1"/>
          </p:cNvSpPr>
          <p:nvPr/>
        </p:nvSpPr>
        <p:spPr bwMode="auto">
          <a:xfrm>
            <a:off x="5046749" y="3565692"/>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70" name="Line 17">
            <a:extLst>
              <a:ext uri="{FF2B5EF4-FFF2-40B4-BE49-F238E27FC236}">
                <a16:creationId xmlns:a16="http://schemas.microsoft.com/office/drawing/2014/main" id="{2568B445-DB83-83D4-296F-1618DC5F7C4A}"/>
              </a:ext>
            </a:extLst>
          </p:cNvPr>
          <p:cNvSpPr>
            <a:spLocks noChangeShapeType="1"/>
          </p:cNvSpPr>
          <p:nvPr/>
        </p:nvSpPr>
        <p:spPr bwMode="auto">
          <a:xfrm>
            <a:off x="5046749" y="3248192"/>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71" name="Line 18">
            <a:extLst>
              <a:ext uri="{FF2B5EF4-FFF2-40B4-BE49-F238E27FC236}">
                <a16:creationId xmlns:a16="http://schemas.microsoft.com/office/drawing/2014/main" id="{3E561473-5900-E143-74BF-D5DED5D1AAF2}"/>
              </a:ext>
            </a:extLst>
          </p:cNvPr>
          <p:cNvSpPr>
            <a:spLocks noChangeShapeType="1"/>
          </p:cNvSpPr>
          <p:nvPr/>
        </p:nvSpPr>
        <p:spPr bwMode="auto">
          <a:xfrm>
            <a:off x="5046749" y="2930692"/>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72" name="Line 19">
            <a:extLst>
              <a:ext uri="{FF2B5EF4-FFF2-40B4-BE49-F238E27FC236}">
                <a16:creationId xmlns:a16="http://schemas.microsoft.com/office/drawing/2014/main" id="{38D298BE-4BD6-3F46-5EEC-4D6C317B533E}"/>
              </a:ext>
            </a:extLst>
          </p:cNvPr>
          <p:cNvSpPr>
            <a:spLocks noChangeShapeType="1"/>
          </p:cNvSpPr>
          <p:nvPr/>
        </p:nvSpPr>
        <p:spPr bwMode="auto">
          <a:xfrm>
            <a:off x="5046749" y="2613192"/>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73" name="Line 20">
            <a:extLst>
              <a:ext uri="{FF2B5EF4-FFF2-40B4-BE49-F238E27FC236}">
                <a16:creationId xmlns:a16="http://schemas.microsoft.com/office/drawing/2014/main" id="{EF765087-3469-3512-429B-4A08B3AE3C37}"/>
              </a:ext>
            </a:extLst>
          </p:cNvPr>
          <p:cNvSpPr>
            <a:spLocks noChangeShapeType="1"/>
          </p:cNvSpPr>
          <p:nvPr/>
        </p:nvSpPr>
        <p:spPr bwMode="auto">
          <a:xfrm>
            <a:off x="5046749" y="2295692"/>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74" name="Line 21">
            <a:extLst>
              <a:ext uri="{FF2B5EF4-FFF2-40B4-BE49-F238E27FC236}">
                <a16:creationId xmlns:a16="http://schemas.microsoft.com/office/drawing/2014/main" id="{934AA1F0-0826-3BC8-0458-F3DEDD31135D}"/>
              </a:ext>
            </a:extLst>
          </p:cNvPr>
          <p:cNvSpPr>
            <a:spLocks noChangeShapeType="1"/>
          </p:cNvSpPr>
          <p:nvPr/>
        </p:nvSpPr>
        <p:spPr bwMode="auto">
          <a:xfrm>
            <a:off x="5046749" y="1978192"/>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75" name="Rectangle 22">
            <a:extLst>
              <a:ext uri="{FF2B5EF4-FFF2-40B4-BE49-F238E27FC236}">
                <a16:creationId xmlns:a16="http://schemas.microsoft.com/office/drawing/2014/main" id="{53B9C7BD-8529-A029-8C71-EC264A8AD360}"/>
              </a:ext>
            </a:extLst>
          </p:cNvPr>
          <p:cNvSpPr>
            <a:spLocks noChangeArrowheads="1"/>
          </p:cNvSpPr>
          <p:nvPr/>
        </p:nvSpPr>
        <p:spPr bwMode="auto">
          <a:xfrm>
            <a:off x="4443499" y="3702217"/>
            <a:ext cx="519112"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fr-FR" sz="1600" b="1"/>
              <a:t>960</a:t>
            </a:r>
          </a:p>
        </p:txBody>
      </p:sp>
      <p:sp>
        <p:nvSpPr>
          <p:cNvPr id="76" name="Rectangle 23">
            <a:extLst>
              <a:ext uri="{FF2B5EF4-FFF2-40B4-BE49-F238E27FC236}">
                <a16:creationId xmlns:a16="http://schemas.microsoft.com/office/drawing/2014/main" id="{753D3889-667D-87AD-D088-78F83C815BC0}"/>
              </a:ext>
            </a:extLst>
          </p:cNvPr>
          <p:cNvSpPr>
            <a:spLocks noChangeArrowheads="1"/>
          </p:cNvSpPr>
          <p:nvPr/>
        </p:nvSpPr>
        <p:spPr bwMode="auto">
          <a:xfrm>
            <a:off x="4443499" y="3383129"/>
            <a:ext cx="519112"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fr-FR" sz="1600" b="1"/>
              <a:t>980</a:t>
            </a:r>
          </a:p>
        </p:txBody>
      </p:sp>
      <p:sp>
        <p:nvSpPr>
          <p:cNvPr id="77" name="Rectangle 24">
            <a:extLst>
              <a:ext uri="{FF2B5EF4-FFF2-40B4-BE49-F238E27FC236}">
                <a16:creationId xmlns:a16="http://schemas.microsoft.com/office/drawing/2014/main" id="{4F2A9A50-2B21-CBC1-7156-E1B19B26EE8B}"/>
              </a:ext>
            </a:extLst>
          </p:cNvPr>
          <p:cNvSpPr>
            <a:spLocks noChangeArrowheads="1"/>
          </p:cNvSpPr>
          <p:nvPr/>
        </p:nvSpPr>
        <p:spPr bwMode="auto">
          <a:xfrm>
            <a:off x="4318086" y="3068804"/>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fr-FR" sz="1600" b="1"/>
              <a:t>1000</a:t>
            </a:r>
          </a:p>
        </p:txBody>
      </p:sp>
      <p:sp>
        <p:nvSpPr>
          <p:cNvPr id="78" name="Rectangle 25">
            <a:extLst>
              <a:ext uri="{FF2B5EF4-FFF2-40B4-BE49-F238E27FC236}">
                <a16:creationId xmlns:a16="http://schemas.microsoft.com/office/drawing/2014/main" id="{F8EBB716-EA29-C42F-F047-6339D52DFA53}"/>
              </a:ext>
            </a:extLst>
          </p:cNvPr>
          <p:cNvSpPr>
            <a:spLocks noChangeArrowheads="1"/>
          </p:cNvSpPr>
          <p:nvPr/>
        </p:nvSpPr>
        <p:spPr bwMode="auto">
          <a:xfrm>
            <a:off x="4318086" y="2749717"/>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fr-FR" sz="1600" b="1"/>
              <a:t>1020</a:t>
            </a:r>
          </a:p>
        </p:txBody>
      </p:sp>
      <p:sp>
        <p:nvSpPr>
          <p:cNvPr id="79" name="Rectangle 26">
            <a:extLst>
              <a:ext uri="{FF2B5EF4-FFF2-40B4-BE49-F238E27FC236}">
                <a16:creationId xmlns:a16="http://schemas.microsoft.com/office/drawing/2014/main" id="{92D516EA-C75B-2344-DE19-620E14277655}"/>
              </a:ext>
            </a:extLst>
          </p:cNvPr>
          <p:cNvSpPr>
            <a:spLocks noChangeArrowheads="1"/>
          </p:cNvSpPr>
          <p:nvPr/>
        </p:nvSpPr>
        <p:spPr bwMode="auto">
          <a:xfrm>
            <a:off x="4318086" y="2433804"/>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fr-FR" sz="1600" b="1"/>
              <a:t>1040</a:t>
            </a:r>
          </a:p>
        </p:txBody>
      </p:sp>
      <p:sp>
        <p:nvSpPr>
          <p:cNvPr id="80" name="Rectangle 27">
            <a:extLst>
              <a:ext uri="{FF2B5EF4-FFF2-40B4-BE49-F238E27FC236}">
                <a16:creationId xmlns:a16="http://schemas.microsoft.com/office/drawing/2014/main" id="{7FF564C2-69DF-993F-EB49-38DBBFBD6EDE}"/>
              </a:ext>
            </a:extLst>
          </p:cNvPr>
          <p:cNvSpPr>
            <a:spLocks noChangeArrowheads="1"/>
          </p:cNvSpPr>
          <p:nvPr/>
        </p:nvSpPr>
        <p:spPr bwMode="auto">
          <a:xfrm>
            <a:off x="4318086" y="2116304"/>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fr-FR" sz="1600" b="1"/>
              <a:t>1060</a:t>
            </a:r>
          </a:p>
        </p:txBody>
      </p:sp>
      <p:sp>
        <p:nvSpPr>
          <p:cNvPr id="81" name="Rectangle 28">
            <a:extLst>
              <a:ext uri="{FF2B5EF4-FFF2-40B4-BE49-F238E27FC236}">
                <a16:creationId xmlns:a16="http://schemas.microsoft.com/office/drawing/2014/main" id="{B6FE7D8F-DD7A-DAF6-FF88-1E5A516795B5}"/>
              </a:ext>
            </a:extLst>
          </p:cNvPr>
          <p:cNvSpPr>
            <a:spLocks noChangeArrowheads="1"/>
          </p:cNvSpPr>
          <p:nvPr/>
        </p:nvSpPr>
        <p:spPr bwMode="auto">
          <a:xfrm>
            <a:off x="4318086" y="1798804"/>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fr-FR" sz="1600" b="1"/>
              <a:t>1080</a:t>
            </a:r>
          </a:p>
        </p:txBody>
      </p:sp>
      <p:grpSp>
        <p:nvGrpSpPr>
          <p:cNvPr id="82" name="Group 29">
            <a:extLst>
              <a:ext uri="{FF2B5EF4-FFF2-40B4-BE49-F238E27FC236}">
                <a16:creationId xmlns:a16="http://schemas.microsoft.com/office/drawing/2014/main" id="{30A66EF2-A275-298C-797A-A15FE321C2E3}"/>
              </a:ext>
            </a:extLst>
          </p:cNvPr>
          <p:cNvGrpSpPr>
            <a:grpSpLocks/>
          </p:cNvGrpSpPr>
          <p:nvPr/>
        </p:nvGrpSpPr>
        <p:grpSpPr bwMode="auto">
          <a:xfrm>
            <a:off x="5540461" y="3245017"/>
            <a:ext cx="2700338" cy="1947862"/>
            <a:chOff x="1097" y="2485"/>
            <a:chExt cx="2263" cy="1632"/>
          </a:xfrm>
        </p:grpSpPr>
        <p:sp>
          <p:nvSpPr>
            <p:cNvPr id="83" name="Line 30">
              <a:extLst>
                <a:ext uri="{FF2B5EF4-FFF2-40B4-BE49-F238E27FC236}">
                  <a16:creationId xmlns:a16="http://schemas.microsoft.com/office/drawing/2014/main" id="{837875CF-4380-F988-DE4B-6FC6A511842B}"/>
                </a:ext>
              </a:extLst>
            </p:cNvPr>
            <p:cNvSpPr>
              <a:spLocks noChangeShapeType="1"/>
            </p:cNvSpPr>
            <p:nvPr/>
          </p:nvSpPr>
          <p:spPr bwMode="auto">
            <a:xfrm>
              <a:off x="1097" y="2485"/>
              <a:ext cx="0" cy="1632"/>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84" name="Line 31">
              <a:extLst>
                <a:ext uri="{FF2B5EF4-FFF2-40B4-BE49-F238E27FC236}">
                  <a16:creationId xmlns:a16="http://schemas.microsoft.com/office/drawing/2014/main" id="{E3ED42B0-980D-01B0-442F-57EB63745DC0}"/>
                </a:ext>
              </a:extLst>
            </p:cNvPr>
            <p:cNvSpPr>
              <a:spLocks noChangeShapeType="1"/>
            </p:cNvSpPr>
            <p:nvPr/>
          </p:nvSpPr>
          <p:spPr bwMode="auto">
            <a:xfrm>
              <a:off x="3360" y="2530"/>
              <a:ext cx="0" cy="1587"/>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85" name="Line 32">
              <a:extLst>
                <a:ext uri="{FF2B5EF4-FFF2-40B4-BE49-F238E27FC236}">
                  <a16:creationId xmlns:a16="http://schemas.microsoft.com/office/drawing/2014/main" id="{59332F12-290E-6B02-1E74-CC41A6A11145}"/>
                </a:ext>
              </a:extLst>
            </p:cNvPr>
            <p:cNvSpPr>
              <a:spLocks noChangeShapeType="1"/>
            </p:cNvSpPr>
            <p:nvPr/>
          </p:nvSpPr>
          <p:spPr bwMode="auto">
            <a:xfrm>
              <a:off x="2880" y="2485"/>
              <a:ext cx="0" cy="1632"/>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86" name="Line 33">
            <a:extLst>
              <a:ext uri="{FF2B5EF4-FFF2-40B4-BE49-F238E27FC236}">
                <a16:creationId xmlns:a16="http://schemas.microsoft.com/office/drawing/2014/main" id="{2211EC7A-17D6-B47C-D643-A599BA181B84}"/>
              </a:ext>
            </a:extLst>
          </p:cNvPr>
          <p:cNvSpPr>
            <a:spLocks noChangeShapeType="1"/>
          </p:cNvSpPr>
          <p:nvPr/>
        </p:nvSpPr>
        <p:spPr bwMode="auto">
          <a:xfrm>
            <a:off x="6292936" y="2028992"/>
            <a:ext cx="0" cy="3163887"/>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87" name="Group 34">
            <a:extLst>
              <a:ext uri="{FF2B5EF4-FFF2-40B4-BE49-F238E27FC236}">
                <a16:creationId xmlns:a16="http://schemas.microsoft.com/office/drawing/2014/main" id="{D091E54B-E94C-9BBC-4E7C-C9600BB76E0B}"/>
              </a:ext>
            </a:extLst>
          </p:cNvPr>
          <p:cNvGrpSpPr>
            <a:grpSpLocks/>
          </p:cNvGrpSpPr>
          <p:nvPr/>
        </p:nvGrpSpPr>
        <p:grpSpPr bwMode="auto">
          <a:xfrm>
            <a:off x="6113549" y="2292517"/>
            <a:ext cx="293687" cy="2900362"/>
            <a:chOff x="1577" y="1687"/>
            <a:chExt cx="247" cy="2430"/>
          </a:xfrm>
        </p:grpSpPr>
        <p:sp>
          <p:nvSpPr>
            <p:cNvPr id="88" name="Line 35">
              <a:extLst>
                <a:ext uri="{FF2B5EF4-FFF2-40B4-BE49-F238E27FC236}">
                  <a16:creationId xmlns:a16="http://schemas.microsoft.com/office/drawing/2014/main" id="{83CA1BE5-2B28-634F-EC75-E94C420F0EBB}"/>
                </a:ext>
              </a:extLst>
            </p:cNvPr>
            <p:cNvSpPr>
              <a:spLocks noChangeShapeType="1"/>
            </p:cNvSpPr>
            <p:nvPr/>
          </p:nvSpPr>
          <p:spPr bwMode="auto">
            <a:xfrm>
              <a:off x="1824" y="1687"/>
              <a:ext cx="0" cy="2430"/>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89" name="Line 36">
              <a:extLst>
                <a:ext uri="{FF2B5EF4-FFF2-40B4-BE49-F238E27FC236}">
                  <a16:creationId xmlns:a16="http://schemas.microsoft.com/office/drawing/2014/main" id="{7C70269F-F7DC-9EDC-D264-A1F8E52876C7}"/>
                </a:ext>
              </a:extLst>
            </p:cNvPr>
            <p:cNvSpPr>
              <a:spLocks noChangeShapeType="1"/>
            </p:cNvSpPr>
            <p:nvPr/>
          </p:nvSpPr>
          <p:spPr bwMode="auto">
            <a:xfrm>
              <a:off x="1577" y="1687"/>
              <a:ext cx="0" cy="2430"/>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90" name="Group 37">
            <a:extLst>
              <a:ext uri="{FF2B5EF4-FFF2-40B4-BE49-F238E27FC236}">
                <a16:creationId xmlns:a16="http://schemas.microsoft.com/office/drawing/2014/main" id="{96A63FDC-2388-706C-D65E-61FB69CDA79A}"/>
              </a:ext>
            </a:extLst>
          </p:cNvPr>
          <p:cNvGrpSpPr>
            <a:grpSpLocks/>
          </p:cNvGrpSpPr>
          <p:nvPr/>
        </p:nvGrpSpPr>
        <p:grpSpPr bwMode="auto">
          <a:xfrm>
            <a:off x="5081674" y="3880017"/>
            <a:ext cx="3503612" cy="1312862"/>
            <a:chOff x="713" y="3017"/>
            <a:chExt cx="2935" cy="1100"/>
          </a:xfrm>
        </p:grpSpPr>
        <p:sp>
          <p:nvSpPr>
            <p:cNvPr id="91" name="Line 38">
              <a:extLst>
                <a:ext uri="{FF2B5EF4-FFF2-40B4-BE49-F238E27FC236}">
                  <a16:creationId xmlns:a16="http://schemas.microsoft.com/office/drawing/2014/main" id="{4CBF3363-2CD7-8F52-8847-CC90E31090E1}"/>
                </a:ext>
              </a:extLst>
            </p:cNvPr>
            <p:cNvSpPr>
              <a:spLocks noChangeShapeType="1"/>
            </p:cNvSpPr>
            <p:nvPr/>
          </p:nvSpPr>
          <p:spPr bwMode="auto">
            <a:xfrm>
              <a:off x="3648" y="3017"/>
              <a:ext cx="0" cy="1100"/>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2" name="Line 39">
              <a:extLst>
                <a:ext uri="{FF2B5EF4-FFF2-40B4-BE49-F238E27FC236}">
                  <a16:creationId xmlns:a16="http://schemas.microsoft.com/office/drawing/2014/main" id="{F4673EB0-1AAB-39C0-52E7-F11A57B3DCC4}"/>
                </a:ext>
              </a:extLst>
            </p:cNvPr>
            <p:cNvSpPr>
              <a:spLocks noChangeShapeType="1"/>
            </p:cNvSpPr>
            <p:nvPr/>
          </p:nvSpPr>
          <p:spPr bwMode="auto">
            <a:xfrm>
              <a:off x="713" y="3017"/>
              <a:ext cx="0" cy="1100"/>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93" name="Line 40">
            <a:extLst>
              <a:ext uri="{FF2B5EF4-FFF2-40B4-BE49-F238E27FC236}">
                <a16:creationId xmlns:a16="http://schemas.microsoft.com/office/drawing/2014/main" id="{2EFB01C3-6945-1B5F-16D1-0F3E88D4C2E3}"/>
              </a:ext>
            </a:extLst>
          </p:cNvPr>
          <p:cNvSpPr>
            <a:spLocks noChangeShapeType="1"/>
          </p:cNvSpPr>
          <p:nvPr/>
        </p:nvSpPr>
        <p:spPr bwMode="auto">
          <a:xfrm>
            <a:off x="4865774" y="5197642"/>
            <a:ext cx="38290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94" name="Group 41">
            <a:extLst>
              <a:ext uri="{FF2B5EF4-FFF2-40B4-BE49-F238E27FC236}">
                <a16:creationId xmlns:a16="http://schemas.microsoft.com/office/drawing/2014/main" id="{B109C9D5-3A4D-2C0B-D8BC-7EC7B6CDED8D}"/>
              </a:ext>
            </a:extLst>
          </p:cNvPr>
          <p:cNvGrpSpPr>
            <a:grpSpLocks/>
          </p:cNvGrpSpPr>
          <p:nvPr/>
        </p:nvGrpSpPr>
        <p:grpSpPr bwMode="auto">
          <a:xfrm>
            <a:off x="6173874" y="5148429"/>
            <a:ext cx="180975" cy="96838"/>
            <a:chOff x="1628" y="4420"/>
            <a:chExt cx="152" cy="88"/>
          </a:xfrm>
        </p:grpSpPr>
        <p:sp>
          <p:nvSpPr>
            <p:cNvPr id="95" name="Line 42">
              <a:extLst>
                <a:ext uri="{FF2B5EF4-FFF2-40B4-BE49-F238E27FC236}">
                  <a16:creationId xmlns:a16="http://schemas.microsoft.com/office/drawing/2014/main" id="{529F1A9F-BD51-A41E-B018-014100E1CE93}"/>
                </a:ext>
              </a:extLst>
            </p:cNvPr>
            <p:cNvSpPr>
              <a:spLocks noChangeShapeType="1"/>
            </p:cNvSpPr>
            <p:nvPr/>
          </p:nvSpPr>
          <p:spPr bwMode="auto">
            <a:xfrm>
              <a:off x="1636" y="4420"/>
              <a:ext cx="136" cy="88"/>
            </a:xfrm>
            <a:prstGeom prst="line">
              <a:avLst/>
            </a:prstGeom>
            <a:noFill/>
            <a:ln w="1905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6" name="Line 43">
              <a:extLst>
                <a:ext uri="{FF2B5EF4-FFF2-40B4-BE49-F238E27FC236}">
                  <a16:creationId xmlns:a16="http://schemas.microsoft.com/office/drawing/2014/main" id="{71AEFA2B-EF75-92E7-710F-7FFB8ED91DB8}"/>
                </a:ext>
              </a:extLst>
            </p:cNvPr>
            <p:cNvSpPr>
              <a:spLocks noChangeShapeType="1"/>
            </p:cNvSpPr>
            <p:nvPr/>
          </p:nvSpPr>
          <p:spPr bwMode="auto">
            <a:xfrm flipH="1">
              <a:off x="1628" y="4420"/>
              <a:ext cx="152" cy="88"/>
            </a:xfrm>
            <a:prstGeom prst="line">
              <a:avLst/>
            </a:prstGeom>
            <a:noFill/>
            <a:ln w="1905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97" name="Freeform 44">
            <a:extLst>
              <a:ext uri="{FF2B5EF4-FFF2-40B4-BE49-F238E27FC236}">
                <a16:creationId xmlns:a16="http://schemas.microsoft.com/office/drawing/2014/main" id="{5F7345DC-F0FF-93C6-313C-E5FA4EDAB0C5}"/>
              </a:ext>
            </a:extLst>
          </p:cNvPr>
          <p:cNvSpPr>
            <a:spLocks/>
          </p:cNvSpPr>
          <p:nvPr/>
        </p:nvSpPr>
        <p:spPr bwMode="auto">
          <a:xfrm>
            <a:off x="6121486" y="5038892"/>
            <a:ext cx="330200" cy="414337"/>
          </a:xfrm>
          <a:custGeom>
            <a:avLst/>
            <a:gdLst>
              <a:gd name="T0" fmla="*/ 0 w 277"/>
              <a:gd name="T1" fmla="*/ 2147483646 h 376"/>
              <a:gd name="T2" fmla="*/ 2147483646 w 277"/>
              <a:gd name="T3" fmla="*/ 2147483646 h 376"/>
              <a:gd name="T4" fmla="*/ 2147483646 w 277"/>
              <a:gd name="T5" fmla="*/ 2147483646 h 376"/>
              <a:gd name="T6" fmla="*/ 2147483646 w 277"/>
              <a:gd name="T7" fmla="*/ 2147483646 h 376"/>
              <a:gd name="T8" fmla="*/ 2147483646 w 277"/>
              <a:gd name="T9" fmla="*/ 2147483646 h 376"/>
              <a:gd name="T10" fmla="*/ 2147483646 w 277"/>
              <a:gd name="T11" fmla="*/ 2147483646 h 376"/>
              <a:gd name="T12" fmla="*/ 2147483646 w 277"/>
              <a:gd name="T13" fmla="*/ 2147483646 h 376"/>
              <a:gd name="T14" fmla="*/ 2147483646 w 277"/>
              <a:gd name="T15" fmla="*/ 2147483646 h 376"/>
              <a:gd name="T16" fmla="*/ 2147483646 w 277"/>
              <a:gd name="T17" fmla="*/ 2147483646 h 376"/>
              <a:gd name="T18" fmla="*/ 2147483646 w 277"/>
              <a:gd name="T19" fmla="*/ 2147483646 h 376"/>
              <a:gd name="T20" fmla="*/ 2147483646 w 277"/>
              <a:gd name="T21" fmla="*/ 2147483646 h 376"/>
              <a:gd name="T22" fmla="*/ 2147483646 w 277"/>
              <a:gd name="T23" fmla="*/ 2147483646 h 376"/>
              <a:gd name="T24" fmla="*/ 2147483646 w 277"/>
              <a:gd name="T25" fmla="*/ 2147483646 h 376"/>
              <a:gd name="T26" fmla="*/ 2147483646 w 277"/>
              <a:gd name="T27" fmla="*/ 2147483646 h 376"/>
              <a:gd name="T28" fmla="*/ 2147483646 w 277"/>
              <a:gd name="T29" fmla="*/ 2147483646 h 376"/>
              <a:gd name="T30" fmla="*/ 2147483646 w 277"/>
              <a:gd name="T31" fmla="*/ 2147483646 h 376"/>
              <a:gd name="T32" fmla="*/ 2147483646 w 277"/>
              <a:gd name="T33" fmla="*/ 2147483646 h 376"/>
              <a:gd name="T34" fmla="*/ 2147483646 w 277"/>
              <a:gd name="T35" fmla="*/ 0 h 376"/>
              <a:gd name="T36" fmla="*/ 2147483646 w 277"/>
              <a:gd name="T37" fmla="*/ 2147483646 h 376"/>
              <a:gd name="T38" fmla="*/ 2147483646 w 277"/>
              <a:gd name="T39" fmla="*/ 2147483646 h 376"/>
              <a:gd name="T40" fmla="*/ 2147483646 w 277"/>
              <a:gd name="T41" fmla="*/ 2147483646 h 376"/>
              <a:gd name="T42" fmla="*/ 2147483646 w 277"/>
              <a:gd name="T43" fmla="*/ 2147483646 h 376"/>
              <a:gd name="T44" fmla="*/ 0 w 277"/>
              <a:gd name="T45" fmla="*/ 2147483646 h 3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7" h="376">
                <a:moveTo>
                  <a:pt x="0" y="144"/>
                </a:moveTo>
                <a:lnTo>
                  <a:pt x="6" y="195"/>
                </a:lnTo>
                <a:lnTo>
                  <a:pt x="21" y="240"/>
                </a:lnTo>
                <a:lnTo>
                  <a:pt x="36" y="285"/>
                </a:lnTo>
                <a:lnTo>
                  <a:pt x="66" y="330"/>
                </a:lnTo>
                <a:lnTo>
                  <a:pt x="111" y="375"/>
                </a:lnTo>
                <a:lnTo>
                  <a:pt x="156" y="375"/>
                </a:lnTo>
                <a:lnTo>
                  <a:pt x="201" y="360"/>
                </a:lnTo>
                <a:lnTo>
                  <a:pt x="231" y="315"/>
                </a:lnTo>
                <a:lnTo>
                  <a:pt x="276" y="285"/>
                </a:lnTo>
                <a:lnTo>
                  <a:pt x="276" y="240"/>
                </a:lnTo>
                <a:lnTo>
                  <a:pt x="276" y="195"/>
                </a:lnTo>
                <a:lnTo>
                  <a:pt x="246" y="150"/>
                </a:lnTo>
                <a:lnTo>
                  <a:pt x="231" y="105"/>
                </a:lnTo>
                <a:lnTo>
                  <a:pt x="216" y="60"/>
                </a:lnTo>
                <a:lnTo>
                  <a:pt x="171" y="45"/>
                </a:lnTo>
                <a:lnTo>
                  <a:pt x="126" y="15"/>
                </a:lnTo>
                <a:lnTo>
                  <a:pt x="81" y="0"/>
                </a:lnTo>
                <a:lnTo>
                  <a:pt x="36" y="15"/>
                </a:lnTo>
                <a:lnTo>
                  <a:pt x="21" y="60"/>
                </a:lnTo>
                <a:lnTo>
                  <a:pt x="6" y="105"/>
                </a:lnTo>
                <a:lnTo>
                  <a:pt x="6" y="150"/>
                </a:lnTo>
                <a:lnTo>
                  <a:pt x="0" y="144"/>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8" name="Freeform 45">
            <a:extLst>
              <a:ext uri="{FF2B5EF4-FFF2-40B4-BE49-F238E27FC236}">
                <a16:creationId xmlns:a16="http://schemas.microsoft.com/office/drawing/2014/main" id="{20BB7B77-7CFC-BB33-627C-F17D2DB01A40}"/>
              </a:ext>
            </a:extLst>
          </p:cNvPr>
          <p:cNvSpPr>
            <a:spLocks/>
          </p:cNvSpPr>
          <p:nvPr/>
        </p:nvSpPr>
        <p:spPr bwMode="auto">
          <a:xfrm>
            <a:off x="5950036" y="4791242"/>
            <a:ext cx="573088" cy="760412"/>
          </a:xfrm>
          <a:custGeom>
            <a:avLst/>
            <a:gdLst>
              <a:gd name="T0" fmla="*/ 0 w 481"/>
              <a:gd name="T1" fmla="*/ 2147483646 h 691"/>
              <a:gd name="T2" fmla="*/ 2147483646 w 481"/>
              <a:gd name="T3" fmla="*/ 2147483646 h 691"/>
              <a:gd name="T4" fmla="*/ 2147483646 w 481"/>
              <a:gd name="T5" fmla="*/ 2147483646 h 691"/>
              <a:gd name="T6" fmla="*/ 2147483646 w 481"/>
              <a:gd name="T7" fmla="*/ 2147483646 h 691"/>
              <a:gd name="T8" fmla="*/ 2147483646 w 481"/>
              <a:gd name="T9" fmla="*/ 2147483646 h 691"/>
              <a:gd name="T10" fmla="*/ 2147483646 w 481"/>
              <a:gd name="T11" fmla="*/ 2147483646 h 691"/>
              <a:gd name="T12" fmla="*/ 2147483646 w 481"/>
              <a:gd name="T13" fmla="*/ 2147483646 h 691"/>
              <a:gd name="T14" fmla="*/ 2147483646 w 481"/>
              <a:gd name="T15" fmla="*/ 2147483646 h 691"/>
              <a:gd name="T16" fmla="*/ 2147483646 w 481"/>
              <a:gd name="T17" fmla="*/ 0 h 691"/>
              <a:gd name="T18" fmla="*/ 2147483646 w 481"/>
              <a:gd name="T19" fmla="*/ 0 h 691"/>
              <a:gd name="T20" fmla="*/ 2147483646 w 481"/>
              <a:gd name="T21" fmla="*/ 0 h 691"/>
              <a:gd name="T22" fmla="*/ 2147483646 w 481"/>
              <a:gd name="T23" fmla="*/ 2147483646 h 691"/>
              <a:gd name="T24" fmla="*/ 2147483646 w 481"/>
              <a:gd name="T25" fmla="*/ 2147483646 h 691"/>
              <a:gd name="T26" fmla="*/ 2147483646 w 481"/>
              <a:gd name="T27" fmla="*/ 2147483646 h 691"/>
              <a:gd name="T28" fmla="*/ 2147483646 w 481"/>
              <a:gd name="T29" fmla="*/ 2147483646 h 691"/>
              <a:gd name="T30" fmla="*/ 2147483646 w 481"/>
              <a:gd name="T31" fmla="*/ 2147483646 h 691"/>
              <a:gd name="T32" fmla="*/ 2147483646 w 481"/>
              <a:gd name="T33" fmla="*/ 2147483646 h 691"/>
              <a:gd name="T34" fmla="*/ 2147483646 w 481"/>
              <a:gd name="T35" fmla="*/ 2147483646 h 691"/>
              <a:gd name="T36" fmla="*/ 2147483646 w 481"/>
              <a:gd name="T37" fmla="*/ 2147483646 h 691"/>
              <a:gd name="T38" fmla="*/ 2147483646 w 481"/>
              <a:gd name="T39" fmla="*/ 2147483646 h 691"/>
              <a:gd name="T40" fmla="*/ 2147483646 w 481"/>
              <a:gd name="T41" fmla="*/ 2147483646 h 691"/>
              <a:gd name="T42" fmla="*/ 2147483646 w 481"/>
              <a:gd name="T43" fmla="*/ 2147483646 h 691"/>
              <a:gd name="T44" fmla="*/ 2147483646 w 481"/>
              <a:gd name="T45" fmla="*/ 2147483646 h 691"/>
              <a:gd name="T46" fmla="*/ 2147483646 w 481"/>
              <a:gd name="T47" fmla="*/ 2147483646 h 691"/>
              <a:gd name="T48" fmla="*/ 2147483646 w 481"/>
              <a:gd name="T49" fmla="*/ 2147483646 h 691"/>
              <a:gd name="T50" fmla="*/ 2147483646 w 481"/>
              <a:gd name="T51" fmla="*/ 2147483646 h 691"/>
              <a:gd name="T52" fmla="*/ 2147483646 w 481"/>
              <a:gd name="T53" fmla="*/ 2147483646 h 691"/>
              <a:gd name="T54" fmla="*/ 2147483646 w 481"/>
              <a:gd name="T55" fmla="*/ 2147483646 h 691"/>
              <a:gd name="T56" fmla="*/ 2147483646 w 481"/>
              <a:gd name="T57" fmla="*/ 2147483646 h 691"/>
              <a:gd name="T58" fmla="*/ 2147483646 w 481"/>
              <a:gd name="T59" fmla="*/ 2147483646 h 691"/>
              <a:gd name="T60" fmla="*/ 2147483646 w 481"/>
              <a:gd name="T61" fmla="*/ 2147483646 h 691"/>
              <a:gd name="T62" fmla="*/ 2147483646 w 481"/>
              <a:gd name="T63" fmla="*/ 2147483646 h 691"/>
              <a:gd name="T64" fmla="*/ 2147483646 w 481"/>
              <a:gd name="T65" fmla="*/ 2147483646 h 691"/>
              <a:gd name="T66" fmla="*/ 2147483646 w 481"/>
              <a:gd name="T67" fmla="*/ 2147483646 h 691"/>
              <a:gd name="T68" fmla="*/ 2147483646 w 481"/>
              <a:gd name="T69" fmla="*/ 2147483646 h 691"/>
              <a:gd name="T70" fmla="*/ 2147483646 w 481"/>
              <a:gd name="T71" fmla="*/ 2147483646 h 691"/>
              <a:gd name="T72" fmla="*/ 2147483646 w 481"/>
              <a:gd name="T73" fmla="*/ 2147483646 h 691"/>
              <a:gd name="T74" fmla="*/ 0 w 481"/>
              <a:gd name="T75" fmla="*/ 2147483646 h 691"/>
              <a:gd name="T76" fmla="*/ 2147483646 w 481"/>
              <a:gd name="T77" fmla="*/ 2147483646 h 691"/>
              <a:gd name="T78" fmla="*/ 2147483646 w 481"/>
              <a:gd name="T79" fmla="*/ 2147483646 h 691"/>
              <a:gd name="T80" fmla="*/ 0 w 481"/>
              <a:gd name="T81" fmla="*/ 2147483646 h 6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81" h="691">
                <a:moveTo>
                  <a:pt x="0" y="369"/>
                </a:moveTo>
                <a:lnTo>
                  <a:pt x="30" y="315"/>
                </a:lnTo>
                <a:lnTo>
                  <a:pt x="30" y="270"/>
                </a:lnTo>
                <a:lnTo>
                  <a:pt x="15" y="225"/>
                </a:lnTo>
                <a:lnTo>
                  <a:pt x="30" y="165"/>
                </a:lnTo>
                <a:lnTo>
                  <a:pt x="30" y="120"/>
                </a:lnTo>
                <a:lnTo>
                  <a:pt x="30" y="75"/>
                </a:lnTo>
                <a:lnTo>
                  <a:pt x="60" y="30"/>
                </a:lnTo>
                <a:lnTo>
                  <a:pt x="105" y="0"/>
                </a:lnTo>
                <a:lnTo>
                  <a:pt x="150" y="0"/>
                </a:lnTo>
                <a:lnTo>
                  <a:pt x="195" y="0"/>
                </a:lnTo>
                <a:lnTo>
                  <a:pt x="240" y="30"/>
                </a:lnTo>
                <a:lnTo>
                  <a:pt x="285" y="60"/>
                </a:lnTo>
                <a:lnTo>
                  <a:pt x="315" y="105"/>
                </a:lnTo>
                <a:lnTo>
                  <a:pt x="360" y="150"/>
                </a:lnTo>
                <a:lnTo>
                  <a:pt x="390" y="195"/>
                </a:lnTo>
                <a:lnTo>
                  <a:pt x="420" y="240"/>
                </a:lnTo>
                <a:lnTo>
                  <a:pt x="450" y="285"/>
                </a:lnTo>
                <a:lnTo>
                  <a:pt x="465" y="330"/>
                </a:lnTo>
                <a:lnTo>
                  <a:pt x="480" y="375"/>
                </a:lnTo>
                <a:lnTo>
                  <a:pt x="480" y="420"/>
                </a:lnTo>
                <a:lnTo>
                  <a:pt x="480" y="465"/>
                </a:lnTo>
                <a:lnTo>
                  <a:pt x="480" y="510"/>
                </a:lnTo>
                <a:lnTo>
                  <a:pt x="465" y="555"/>
                </a:lnTo>
                <a:lnTo>
                  <a:pt x="450" y="600"/>
                </a:lnTo>
                <a:lnTo>
                  <a:pt x="435" y="645"/>
                </a:lnTo>
                <a:lnTo>
                  <a:pt x="390" y="660"/>
                </a:lnTo>
                <a:lnTo>
                  <a:pt x="345" y="675"/>
                </a:lnTo>
                <a:lnTo>
                  <a:pt x="300" y="690"/>
                </a:lnTo>
                <a:lnTo>
                  <a:pt x="255" y="690"/>
                </a:lnTo>
                <a:lnTo>
                  <a:pt x="210" y="690"/>
                </a:lnTo>
                <a:lnTo>
                  <a:pt x="165" y="675"/>
                </a:lnTo>
                <a:lnTo>
                  <a:pt x="120" y="645"/>
                </a:lnTo>
                <a:lnTo>
                  <a:pt x="90" y="600"/>
                </a:lnTo>
                <a:lnTo>
                  <a:pt x="60" y="555"/>
                </a:lnTo>
                <a:lnTo>
                  <a:pt x="30" y="510"/>
                </a:lnTo>
                <a:lnTo>
                  <a:pt x="15" y="465"/>
                </a:lnTo>
                <a:lnTo>
                  <a:pt x="0" y="420"/>
                </a:lnTo>
                <a:lnTo>
                  <a:pt x="15" y="375"/>
                </a:lnTo>
                <a:lnTo>
                  <a:pt x="30" y="330"/>
                </a:lnTo>
                <a:lnTo>
                  <a:pt x="0" y="369"/>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9" name="Freeform 46">
            <a:extLst>
              <a:ext uri="{FF2B5EF4-FFF2-40B4-BE49-F238E27FC236}">
                <a16:creationId xmlns:a16="http://schemas.microsoft.com/office/drawing/2014/main" id="{985C0D35-70A2-B1EC-D633-593961936730}"/>
              </a:ext>
            </a:extLst>
          </p:cNvPr>
          <p:cNvSpPr>
            <a:spLocks/>
          </p:cNvSpPr>
          <p:nvPr/>
        </p:nvSpPr>
        <p:spPr bwMode="auto">
          <a:xfrm>
            <a:off x="5824624" y="4740442"/>
            <a:ext cx="1003300" cy="960437"/>
          </a:xfrm>
          <a:custGeom>
            <a:avLst/>
            <a:gdLst>
              <a:gd name="T0" fmla="*/ 2147483646 w 841"/>
              <a:gd name="T1" fmla="*/ 2147483646 h 872"/>
              <a:gd name="T2" fmla="*/ 0 w 841"/>
              <a:gd name="T3" fmla="*/ 2147483646 h 872"/>
              <a:gd name="T4" fmla="*/ 2147483646 w 841"/>
              <a:gd name="T5" fmla="*/ 2147483646 h 872"/>
              <a:gd name="T6" fmla="*/ 2147483646 w 841"/>
              <a:gd name="T7" fmla="*/ 2147483646 h 872"/>
              <a:gd name="T8" fmla="*/ 2147483646 w 841"/>
              <a:gd name="T9" fmla="*/ 2147483646 h 872"/>
              <a:gd name="T10" fmla="*/ 2147483646 w 841"/>
              <a:gd name="T11" fmla="*/ 2147483646 h 872"/>
              <a:gd name="T12" fmla="*/ 2147483646 w 841"/>
              <a:gd name="T13" fmla="*/ 2147483646 h 872"/>
              <a:gd name="T14" fmla="*/ 2147483646 w 841"/>
              <a:gd name="T15" fmla="*/ 2147483646 h 872"/>
              <a:gd name="T16" fmla="*/ 2147483646 w 841"/>
              <a:gd name="T17" fmla="*/ 2147483646 h 872"/>
              <a:gd name="T18" fmla="*/ 2147483646 w 841"/>
              <a:gd name="T19" fmla="*/ 2147483646 h 872"/>
              <a:gd name="T20" fmla="*/ 2147483646 w 841"/>
              <a:gd name="T21" fmla="*/ 0 h 872"/>
              <a:gd name="T22" fmla="*/ 2147483646 w 841"/>
              <a:gd name="T23" fmla="*/ 0 h 872"/>
              <a:gd name="T24" fmla="*/ 2147483646 w 841"/>
              <a:gd name="T25" fmla="*/ 2147483646 h 872"/>
              <a:gd name="T26" fmla="*/ 2147483646 w 841"/>
              <a:gd name="T27" fmla="*/ 2147483646 h 872"/>
              <a:gd name="T28" fmla="*/ 2147483646 w 841"/>
              <a:gd name="T29" fmla="*/ 2147483646 h 872"/>
              <a:gd name="T30" fmla="*/ 2147483646 w 841"/>
              <a:gd name="T31" fmla="*/ 2147483646 h 872"/>
              <a:gd name="T32" fmla="*/ 2147483646 w 841"/>
              <a:gd name="T33" fmla="*/ 2147483646 h 872"/>
              <a:gd name="T34" fmla="*/ 2147483646 w 841"/>
              <a:gd name="T35" fmla="*/ 2147483646 h 872"/>
              <a:gd name="T36" fmla="*/ 2147483646 w 841"/>
              <a:gd name="T37" fmla="*/ 2147483646 h 872"/>
              <a:gd name="T38" fmla="*/ 2147483646 w 841"/>
              <a:gd name="T39" fmla="*/ 2147483646 h 872"/>
              <a:gd name="T40" fmla="*/ 2147483646 w 841"/>
              <a:gd name="T41" fmla="*/ 2147483646 h 872"/>
              <a:gd name="T42" fmla="*/ 2147483646 w 841"/>
              <a:gd name="T43" fmla="*/ 2147483646 h 872"/>
              <a:gd name="T44" fmla="*/ 2147483646 w 841"/>
              <a:gd name="T45" fmla="*/ 2147483646 h 872"/>
              <a:gd name="T46" fmla="*/ 2147483646 w 841"/>
              <a:gd name="T47" fmla="*/ 2147483646 h 872"/>
              <a:gd name="T48" fmla="*/ 2147483646 w 841"/>
              <a:gd name="T49" fmla="*/ 2147483646 h 872"/>
              <a:gd name="T50" fmla="*/ 2147483646 w 841"/>
              <a:gd name="T51" fmla="*/ 2147483646 h 872"/>
              <a:gd name="T52" fmla="*/ 2147483646 w 841"/>
              <a:gd name="T53" fmla="*/ 2147483646 h 872"/>
              <a:gd name="T54" fmla="*/ 2147483646 w 841"/>
              <a:gd name="T55" fmla="*/ 2147483646 h 872"/>
              <a:gd name="T56" fmla="*/ 2147483646 w 841"/>
              <a:gd name="T57" fmla="*/ 2147483646 h 872"/>
              <a:gd name="T58" fmla="*/ 2147483646 w 841"/>
              <a:gd name="T59" fmla="*/ 2147483646 h 872"/>
              <a:gd name="T60" fmla="*/ 2147483646 w 841"/>
              <a:gd name="T61" fmla="*/ 2147483646 h 872"/>
              <a:gd name="T62" fmla="*/ 2147483646 w 841"/>
              <a:gd name="T63" fmla="*/ 2147483646 h 872"/>
              <a:gd name="T64" fmla="*/ 2147483646 w 841"/>
              <a:gd name="T65" fmla="*/ 2147483646 h 872"/>
              <a:gd name="T66" fmla="*/ 2147483646 w 841"/>
              <a:gd name="T67" fmla="*/ 2147483646 h 872"/>
              <a:gd name="T68" fmla="*/ 2147483646 w 841"/>
              <a:gd name="T69" fmla="*/ 2147483646 h 872"/>
              <a:gd name="T70" fmla="*/ 2147483646 w 841"/>
              <a:gd name="T71" fmla="*/ 2147483646 h 872"/>
              <a:gd name="T72" fmla="*/ 2147483646 w 841"/>
              <a:gd name="T73" fmla="*/ 2147483646 h 872"/>
              <a:gd name="T74" fmla="*/ 2147483646 w 841"/>
              <a:gd name="T75" fmla="*/ 2147483646 h 872"/>
              <a:gd name="T76" fmla="*/ 2147483646 w 841"/>
              <a:gd name="T77" fmla="*/ 2147483646 h 872"/>
              <a:gd name="T78" fmla="*/ 2147483646 w 841"/>
              <a:gd name="T79" fmla="*/ 2147483646 h 872"/>
              <a:gd name="T80" fmla="*/ 2147483646 w 841"/>
              <a:gd name="T81" fmla="*/ 2147483646 h 872"/>
              <a:gd name="T82" fmla="*/ 2147483646 w 841"/>
              <a:gd name="T83" fmla="*/ 2147483646 h 872"/>
              <a:gd name="T84" fmla="*/ 2147483646 w 841"/>
              <a:gd name="T85" fmla="*/ 2147483646 h 872"/>
              <a:gd name="T86" fmla="*/ 2147483646 w 841"/>
              <a:gd name="T87" fmla="*/ 2147483646 h 872"/>
              <a:gd name="T88" fmla="*/ 2147483646 w 841"/>
              <a:gd name="T89" fmla="*/ 2147483646 h 872"/>
              <a:gd name="T90" fmla="*/ 2147483646 w 841"/>
              <a:gd name="T91" fmla="*/ 2147483646 h 872"/>
              <a:gd name="T92" fmla="*/ 2147483646 w 841"/>
              <a:gd name="T93" fmla="*/ 2147483646 h 872"/>
              <a:gd name="T94" fmla="*/ 2147483646 w 841"/>
              <a:gd name="T95" fmla="*/ 2147483646 h 872"/>
              <a:gd name="T96" fmla="*/ 2147483646 w 841"/>
              <a:gd name="T97" fmla="*/ 2147483646 h 872"/>
              <a:gd name="T98" fmla="*/ 2147483646 w 841"/>
              <a:gd name="T99" fmla="*/ 2147483646 h 8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41" h="872">
                <a:moveTo>
                  <a:pt x="9" y="414"/>
                </a:moveTo>
                <a:lnTo>
                  <a:pt x="0" y="360"/>
                </a:lnTo>
                <a:lnTo>
                  <a:pt x="15" y="315"/>
                </a:lnTo>
                <a:lnTo>
                  <a:pt x="30" y="270"/>
                </a:lnTo>
                <a:lnTo>
                  <a:pt x="45" y="225"/>
                </a:lnTo>
                <a:lnTo>
                  <a:pt x="45" y="180"/>
                </a:lnTo>
                <a:lnTo>
                  <a:pt x="90" y="135"/>
                </a:lnTo>
                <a:lnTo>
                  <a:pt x="120" y="90"/>
                </a:lnTo>
                <a:lnTo>
                  <a:pt x="165" y="60"/>
                </a:lnTo>
                <a:lnTo>
                  <a:pt x="210" y="30"/>
                </a:lnTo>
                <a:lnTo>
                  <a:pt x="255" y="0"/>
                </a:lnTo>
                <a:lnTo>
                  <a:pt x="300" y="0"/>
                </a:lnTo>
                <a:lnTo>
                  <a:pt x="345" y="15"/>
                </a:lnTo>
                <a:lnTo>
                  <a:pt x="390" y="30"/>
                </a:lnTo>
                <a:lnTo>
                  <a:pt x="435" y="45"/>
                </a:lnTo>
                <a:lnTo>
                  <a:pt x="480" y="60"/>
                </a:lnTo>
                <a:lnTo>
                  <a:pt x="540" y="90"/>
                </a:lnTo>
                <a:lnTo>
                  <a:pt x="585" y="120"/>
                </a:lnTo>
                <a:lnTo>
                  <a:pt x="630" y="180"/>
                </a:lnTo>
                <a:lnTo>
                  <a:pt x="660" y="225"/>
                </a:lnTo>
                <a:lnTo>
                  <a:pt x="690" y="270"/>
                </a:lnTo>
                <a:lnTo>
                  <a:pt x="720" y="315"/>
                </a:lnTo>
                <a:lnTo>
                  <a:pt x="765" y="360"/>
                </a:lnTo>
                <a:lnTo>
                  <a:pt x="810" y="390"/>
                </a:lnTo>
                <a:lnTo>
                  <a:pt x="825" y="436"/>
                </a:lnTo>
                <a:lnTo>
                  <a:pt x="840" y="481"/>
                </a:lnTo>
                <a:lnTo>
                  <a:pt x="825" y="526"/>
                </a:lnTo>
                <a:lnTo>
                  <a:pt x="810" y="571"/>
                </a:lnTo>
                <a:lnTo>
                  <a:pt x="795" y="616"/>
                </a:lnTo>
                <a:lnTo>
                  <a:pt x="765" y="661"/>
                </a:lnTo>
                <a:lnTo>
                  <a:pt x="705" y="691"/>
                </a:lnTo>
                <a:lnTo>
                  <a:pt x="660" y="721"/>
                </a:lnTo>
                <a:lnTo>
                  <a:pt x="615" y="751"/>
                </a:lnTo>
                <a:lnTo>
                  <a:pt x="570" y="781"/>
                </a:lnTo>
                <a:lnTo>
                  <a:pt x="525" y="811"/>
                </a:lnTo>
                <a:lnTo>
                  <a:pt x="465" y="841"/>
                </a:lnTo>
                <a:lnTo>
                  <a:pt x="420" y="856"/>
                </a:lnTo>
                <a:lnTo>
                  <a:pt x="375" y="871"/>
                </a:lnTo>
                <a:lnTo>
                  <a:pt x="315" y="871"/>
                </a:lnTo>
                <a:lnTo>
                  <a:pt x="270" y="841"/>
                </a:lnTo>
                <a:lnTo>
                  <a:pt x="225" y="796"/>
                </a:lnTo>
                <a:lnTo>
                  <a:pt x="195" y="751"/>
                </a:lnTo>
                <a:lnTo>
                  <a:pt x="150" y="706"/>
                </a:lnTo>
                <a:lnTo>
                  <a:pt x="120" y="661"/>
                </a:lnTo>
                <a:lnTo>
                  <a:pt x="90" y="616"/>
                </a:lnTo>
                <a:lnTo>
                  <a:pt x="75" y="571"/>
                </a:lnTo>
                <a:lnTo>
                  <a:pt x="45" y="526"/>
                </a:lnTo>
                <a:lnTo>
                  <a:pt x="45" y="481"/>
                </a:lnTo>
                <a:lnTo>
                  <a:pt x="15" y="436"/>
                </a:lnTo>
                <a:lnTo>
                  <a:pt x="9" y="414"/>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0" name="Freeform 47">
            <a:extLst>
              <a:ext uri="{FF2B5EF4-FFF2-40B4-BE49-F238E27FC236}">
                <a16:creationId xmlns:a16="http://schemas.microsoft.com/office/drawing/2014/main" id="{2417F8A5-5BE8-E7F6-F10B-F05F3B52A87C}"/>
              </a:ext>
            </a:extLst>
          </p:cNvPr>
          <p:cNvSpPr>
            <a:spLocks/>
          </p:cNvSpPr>
          <p:nvPr/>
        </p:nvSpPr>
        <p:spPr bwMode="auto">
          <a:xfrm>
            <a:off x="5126124" y="4345154"/>
            <a:ext cx="3330575" cy="1801813"/>
          </a:xfrm>
          <a:custGeom>
            <a:avLst/>
            <a:gdLst>
              <a:gd name="T0" fmla="*/ 2147483646 w 2791"/>
              <a:gd name="T1" fmla="*/ 2147483646 h 1636"/>
              <a:gd name="T2" fmla="*/ 2147483646 w 2791"/>
              <a:gd name="T3" fmla="*/ 2147483646 h 1636"/>
              <a:gd name="T4" fmla="*/ 2147483646 w 2791"/>
              <a:gd name="T5" fmla="*/ 2147483646 h 1636"/>
              <a:gd name="T6" fmla="*/ 2147483646 w 2791"/>
              <a:gd name="T7" fmla="*/ 2147483646 h 1636"/>
              <a:gd name="T8" fmla="*/ 2147483646 w 2791"/>
              <a:gd name="T9" fmla="*/ 2147483646 h 1636"/>
              <a:gd name="T10" fmla="*/ 2147483646 w 2791"/>
              <a:gd name="T11" fmla="*/ 2147483646 h 1636"/>
              <a:gd name="T12" fmla="*/ 2147483646 w 2791"/>
              <a:gd name="T13" fmla="*/ 2147483646 h 1636"/>
              <a:gd name="T14" fmla="*/ 2147483646 w 2791"/>
              <a:gd name="T15" fmla="*/ 2147483646 h 1636"/>
              <a:gd name="T16" fmla="*/ 2147483646 w 2791"/>
              <a:gd name="T17" fmla="*/ 2147483646 h 1636"/>
              <a:gd name="T18" fmla="*/ 2147483646 w 2791"/>
              <a:gd name="T19" fmla="*/ 2147483646 h 1636"/>
              <a:gd name="T20" fmla="*/ 2147483646 w 2791"/>
              <a:gd name="T21" fmla="*/ 2147483646 h 1636"/>
              <a:gd name="T22" fmla="*/ 2147483646 w 2791"/>
              <a:gd name="T23" fmla="*/ 2147483646 h 1636"/>
              <a:gd name="T24" fmla="*/ 2147483646 w 2791"/>
              <a:gd name="T25" fmla="*/ 2147483646 h 1636"/>
              <a:gd name="T26" fmla="*/ 2147483646 w 2791"/>
              <a:gd name="T27" fmla="*/ 2147483646 h 1636"/>
              <a:gd name="T28" fmla="*/ 2147483646 w 2791"/>
              <a:gd name="T29" fmla="*/ 2147483646 h 1636"/>
              <a:gd name="T30" fmla="*/ 2147483646 w 2791"/>
              <a:gd name="T31" fmla="*/ 2147483646 h 1636"/>
              <a:gd name="T32" fmla="*/ 2147483646 w 2791"/>
              <a:gd name="T33" fmla="*/ 2147483646 h 1636"/>
              <a:gd name="T34" fmla="*/ 2147483646 w 2791"/>
              <a:gd name="T35" fmla="*/ 2147483646 h 1636"/>
              <a:gd name="T36" fmla="*/ 2147483646 w 2791"/>
              <a:gd name="T37" fmla="*/ 2147483646 h 1636"/>
              <a:gd name="T38" fmla="*/ 2147483646 w 2791"/>
              <a:gd name="T39" fmla="*/ 2147483646 h 1636"/>
              <a:gd name="T40" fmla="*/ 2147483646 w 2791"/>
              <a:gd name="T41" fmla="*/ 2147483646 h 1636"/>
              <a:gd name="T42" fmla="*/ 2147483646 w 2791"/>
              <a:gd name="T43" fmla="*/ 2147483646 h 1636"/>
              <a:gd name="T44" fmla="*/ 2147483646 w 2791"/>
              <a:gd name="T45" fmla="*/ 2147483646 h 1636"/>
              <a:gd name="T46" fmla="*/ 2147483646 w 2791"/>
              <a:gd name="T47" fmla="*/ 2147483646 h 1636"/>
              <a:gd name="T48" fmla="*/ 2147483646 w 2791"/>
              <a:gd name="T49" fmla="*/ 2147483646 h 1636"/>
              <a:gd name="T50" fmla="*/ 2147483646 w 2791"/>
              <a:gd name="T51" fmla="*/ 2147483646 h 1636"/>
              <a:gd name="T52" fmla="*/ 2147483646 w 2791"/>
              <a:gd name="T53" fmla="*/ 2147483646 h 1636"/>
              <a:gd name="T54" fmla="*/ 2147483646 w 2791"/>
              <a:gd name="T55" fmla="*/ 2147483646 h 1636"/>
              <a:gd name="T56" fmla="*/ 2147483646 w 2791"/>
              <a:gd name="T57" fmla="*/ 2147483646 h 1636"/>
              <a:gd name="T58" fmla="*/ 2147483646 w 2791"/>
              <a:gd name="T59" fmla="*/ 2147483646 h 1636"/>
              <a:gd name="T60" fmla="*/ 2147483646 w 2791"/>
              <a:gd name="T61" fmla="*/ 2147483646 h 1636"/>
              <a:gd name="T62" fmla="*/ 2147483646 w 2791"/>
              <a:gd name="T63" fmla="*/ 2147483646 h 1636"/>
              <a:gd name="T64" fmla="*/ 2147483646 w 2791"/>
              <a:gd name="T65" fmla="*/ 2147483646 h 1636"/>
              <a:gd name="T66" fmla="*/ 2147483646 w 2791"/>
              <a:gd name="T67" fmla="*/ 2147483646 h 1636"/>
              <a:gd name="T68" fmla="*/ 2147483646 w 2791"/>
              <a:gd name="T69" fmla="*/ 2147483646 h 1636"/>
              <a:gd name="T70" fmla="*/ 2147483646 w 2791"/>
              <a:gd name="T71" fmla="*/ 2147483646 h 1636"/>
              <a:gd name="T72" fmla="*/ 2147483646 w 2791"/>
              <a:gd name="T73" fmla="*/ 2147483646 h 1636"/>
              <a:gd name="T74" fmla="*/ 2147483646 w 2791"/>
              <a:gd name="T75" fmla="*/ 2147483646 h 1636"/>
              <a:gd name="T76" fmla="*/ 2147483646 w 2791"/>
              <a:gd name="T77" fmla="*/ 2147483646 h 1636"/>
              <a:gd name="T78" fmla="*/ 2147483646 w 2791"/>
              <a:gd name="T79" fmla="*/ 2147483646 h 1636"/>
              <a:gd name="T80" fmla="*/ 2147483646 w 2791"/>
              <a:gd name="T81" fmla="*/ 2147483646 h 1636"/>
              <a:gd name="T82" fmla="*/ 2147483646 w 2791"/>
              <a:gd name="T83" fmla="*/ 2147483646 h 1636"/>
              <a:gd name="T84" fmla="*/ 2147483646 w 2791"/>
              <a:gd name="T85" fmla="*/ 2147483646 h 1636"/>
              <a:gd name="T86" fmla="*/ 2147483646 w 2791"/>
              <a:gd name="T87" fmla="*/ 2147483646 h 1636"/>
              <a:gd name="T88" fmla="*/ 2147483646 w 2791"/>
              <a:gd name="T89" fmla="*/ 2147483646 h 1636"/>
              <a:gd name="T90" fmla="*/ 2147483646 w 2791"/>
              <a:gd name="T91" fmla="*/ 2147483646 h 1636"/>
              <a:gd name="T92" fmla="*/ 2147483646 w 2791"/>
              <a:gd name="T93" fmla="*/ 2147483646 h 1636"/>
              <a:gd name="T94" fmla="*/ 0 w 2791"/>
              <a:gd name="T95" fmla="*/ 2147483646 h 1636"/>
              <a:gd name="T96" fmla="*/ 2147483646 w 2791"/>
              <a:gd name="T97" fmla="*/ 2147483646 h 1636"/>
              <a:gd name="T98" fmla="*/ 2147483646 w 2791"/>
              <a:gd name="T99" fmla="*/ 2147483646 h 1636"/>
              <a:gd name="T100" fmla="*/ 2147483646 w 2791"/>
              <a:gd name="T101" fmla="*/ 2147483646 h 1636"/>
              <a:gd name="T102" fmla="*/ 2147483646 w 2791"/>
              <a:gd name="T103" fmla="*/ 2147483646 h 16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91" h="1636">
                <a:moveTo>
                  <a:pt x="18" y="774"/>
                </a:moveTo>
                <a:lnTo>
                  <a:pt x="45" y="720"/>
                </a:lnTo>
                <a:lnTo>
                  <a:pt x="60" y="675"/>
                </a:lnTo>
                <a:lnTo>
                  <a:pt x="90" y="630"/>
                </a:lnTo>
                <a:lnTo>
                  <a:pt x="105" y="585"/>
                </a:lnTo>
                <a:lnTo>
                  <a:pt x="120" y="540"/>
                </a:lnTo>
                <a:lnTo>
                  <a:pt x="135" y="495"/>
                </a:lnTo>
                <a:lnTo>
                  <a:pt x="150" y="435"/>
                </a:lnTo>
                <a:lnTo>
                  <a:pt x="165" y="390"/>
                </a:lnTo>
                <a:lnTo>
                  <a:pt x="180" y="345"/>
                </a:lnTo>
                <a:lnTo>
                  <a:pt x="180" y="300"/>
                </a:lnTo>
                <a:lnTo>
                  <a:pt x="195" y="255"/>
                </a:lnTo>
                <a:lnTo>
                  <a:pt x="210" y="210"/>
                </a:lnTo>
                <a:lnTo>
                  <a:pt x="225" y="165"/>
                </a:lnTo>
                <a:lnTo>
                  <a:pt x="240" y="120"/>
                </a:lnTo>
                <a:lnTo>
                  <a:pt x="270" y="75"/>
                </a:lnTo>
                <a:lnTo>
                  <a:pt x="300" y="30"/>
                </a:lnTo>
                <a:lnTo>
                  <a:pt x="345" y="15"/>
                </a:lnTo>
                <a:lnTo>
                  <a:pt x="390" y="0"/>
                </a:lnTo>
                <a:lnTo>
                  <a:pt x="450" y="0"/>
                </a:lnTo>
                <a:lnTo>
                  <a:pt x="510" y="15"/>
                </a:lnTo>
                <a:lnTo>
                  <a:pt x="555" y="30"/>
                </a:lnTo>
                <a:lnTo>
                  <a:pt x="600" y="45"/>
                </a:lnTo>
                <a:lnTo>
                  <a:pt x="645" y="60"/>
                </a:lnTo>
                <a:lnTo>
                  <a:pt x="690" y="60"/>
                </a:lnTo>
                <a:lnTo>
                  <a:pt x="750" y="75"/>
                </a:lnTo>
                <a:lnTo>
                  <a:pt x="795" y="75"/>
                </a:lnTo>
                <a:lnTo>
                  <a:pt x="840" y="75"/>
                </a:lnTo>
                <a:lnTo>
                  <a:pt x="885" y="75"/>
                </a:lnTo>
                <a:lnTo>
                  <a:pt x="930" y="75"/>
                </a:lnTo>
                <a:lnTo>
                  <a:pt x="975" y="75"/>
                </a:lnTo>
                <a:lnTo>
                  <a:pt x="1020" y="75"/>
                </a:lnTo>
                <a:lnTo>
                  <a:pt x="1080" y="60"/>
                </a:lnTo>
                <a:lnTo>
                  <a:pt x="1140" y="60"/>
                </a:lnTo>
                <a:lnTo>
                  <a:pt x="1185" y="60"/>
                </a:lnTo>
                <a:lnTo>
                  <a:pt x="1230" y="60"/>
                </a:lnTo>
                <a:lnTo>
                  <a:pt x="1275" y="60"/>
                </a:lnTo>
                <a:lnTo>
                  <a:pt x="1320" y="60"/>
                </a:lnTo>
                <a:lnTo>
                  <a:pt x="1365" y="60"/>
                </a:lnTo>
                <a:lnTo>
                  <a:pt x="1410" y="60"/>
                </a:lnTo>
                <a:lnTo>
                  <a:pt x="1455" y="75"/>
                </a:lnTo>
                <a:lnTo>
                  <a:pt x="1500" y="90"/>
                </a:lnTo>
                <a:lnTo>
                  <a:pt x="1545" y="105"/>
                </a:lnTo>
                <a:lnTo>
                  <a:pt x="1590" y="105"/>
                </a:lnTo>
                <a:lnTo>
                  <a:pt x="1650" y="120"/>
                </a:lnTo>
                <a:lnTo>
                  <a:pt x="1710" y="135"/>
                </a:lnTo>
                <a:lnTo>
                  <a:pt x="1755" y="135"/>
                </a:lnTo>
                <a:lnTo>
                  <a:pt x="1800" y="135"/>
                </a:lnTo>
                <a:lnTo>
                  <a:pt x="1845" y="150"/>
                </a:lnTo>
                <a:lnTo>
                  <a:pt x="1890" y="150"/>
                </a:lnTo>
                <a:lnTo>
                  <a:pt x="1935" y="165"/>
                </a:lnTo>
                <a:lnTo>
                  <a:pt x="1980" y="165"/>
                </a:lnTo>
                <a:lnTo>
                  <a:pt x="2025" y="180"/>
                </a:lnTo>
                <a:lnTo>
                  <a:pt x="2070" y="195"/>
                </a:lnTo>
                <a:lnTo>
                  <a:pt x="2115" y="195"/>
                </a:lnTo>
                <a:lnTo>
                  <a:pt x="2160" y="225"/>
                </a:lnTo>
                <a:lnTo>
                  <a:pt x="2205" y="240"/>
                </a:lnTo>
                <a:lnTo>
                  <a:pt x="2250" y="255"/>
                </a:lnTo>
                <a:lnTo>
                  <a:pt x="2295" y="285"/>
                </a:lnTo>
                <a:lnTo>
                  <a:pt x="2340" y="285"/>
                </a:lnTo>
                <a:lnTo>
                  <a:pt x="2385" y="315"/>
                </a:lnTo>
                <a:lnTo>
                  <a:pt x="2430" y="330"/>
                </a:lnTo>
                <a:lnTo>
                  <a:pt x="2475" y="345"/>
                </a:lnTo>
                <a:lnTo>
                  <a:pt x="2520" y="345"/>
                </a:lnTo>
                <a:lnTo>
                  <a:pt x="2565" y="360"/>
                </a:lnTo>
                <a:lnTo>
                  <a:pt x="2610" y="390"/>
                </a:lnTo>
                <a:lnTo>
                  <a:pt x="2640" y="435"/>
                </a:lnTo>
                <a:lnTo>
                  <a:pt x="2685" y="465"/>
                </a:lnTo>
                <a:lnTo>
                  <a:pt x="2730" y="510"/>
                </a:lnTo>
                <a:lnTo>
                  <a:pt x="2745" y="555"/>
                </a:lnTo>
                <a:lnTo>
                  <a:pt x="2760" y="600"/>
                </a:lnTo>
                <a:lnTo>
                  <a:pt x="2760" y="645"/>
                </a:lnTo>
                <a:lnTo>
                  <a:pt x="2790" y="690"/>
                </a:lnTo>
                <a:lnTo>
                  <a:pt x="2790" y="735"/>
                </a:lnTo>
                <a:lnTo>
                  <a:pt x="2790" y="780"/>
                </a:lnTo>
                <a:lnTo>
                  <a:pt x="2790" y="825"/>
                </a:lnTo>
                <a:lnTo>
                  <a:pt x="2790" y="870"/>
                </a:lnTo>
                <a:lnTo>
                  <a:pt x="2790" y="915"/>
                </a:lnTo>
                <a:lnTo>
                  <a:pt x="2790" y="960"/>
                </a:lnTo>
                <a:lnTo>
                  <a:pt x="2760" y="1005"/>
                </a:lnTo>
                <a:lnTo>
                  <a:pt x="2730" y="1050"/>
                </a:lnTo>
                <a:lnTo>
                  <a:pt x="2715" y="1095"/>
                </a:lnTo>
                <a:lnTo>
                  <a:pt x="2700" y="1140"/>
                </a:lnTo>
                <a:lnTo>
                  <a:pt x="2670" y="1185"/>
                </a:lnTo>
                <a:lnTo>
                  <a:pt x="2640" y="1230"/>
                </a:lnTo>
                <a:lnTo>
                  <a:pt x="2640" y="1275"/>
                </a:lnTo>
                <a:lnTo>
                  <a:pt x="2610" y="1320"/>
                </a:lnTo>
                <a:lnTo>
                  <a:pt x="2550" y="1350"/>
                </a:lnTo>
                <a:lnTo>
                  <a:pt x="2505" y="1380"/>
                </a:lnTo>
                <a:lnTo>
                  <a:pt x="2460" y="1395"/>
                </a:lnTo>
                <a:lnTo>
                  <a:pt x="2415" y="1425"/>
                </a:lnTo>
                <a:lnTo>
                  <a:pt x="2370" y="1440"/>
                </a:lnTo>
                <a:lnTo>
                  <a:pt x="2325" y="1455"/>
                </a:lnTo>
                <a:lnTo>
                  <a:pt x="2280" y="1455"/>
                </a:lnTo>
                <a:lnTo>
                  <a:pt x="2220" y="1470"/>
                </a:lnTo>
                <a:lnTo>
                  <a:pt x="2160" y="1485"/>
                </a:lnTo>
                <a:lnTo>
                  <a:pt x="2115" y="1485"/>
                </a:lnTo>
                <a:lnTo>
                  <a:pt x="2070" y="1515"/>
                </a:lnTo>
                <a:lnTo>
                  <a:pt x="2025" y="1530"/>
                </a:lnTo>
                <a:lnTo>
                  <a:pt x="1980" y="1545"/>
                </a:lnTo>
                <a:lnTo>
                  <a:pt x="1920" y="1575"/>
                </a:lnTo>
                <a:lnTo>
                  <a:pt x="1875" y="1590"/>
                </a:lnTo>
                <a:lnTo>
                  <a:pt x="1830" y="1605"/>
                </a:lnTo>
                <a:lnTo>
                  <a:pt x="1785" y="1605"/>
                </a:lnTo>
                <a:lnTo>
                  <a:pt x="1740" y="1620"/>
                </a:lnTo>
                <a:lnTo>
                  <a:pt x="1695" y="1620"/>
                </a:lnTo>
                <a:lnTo>
                  <a:pt x="1650" y="1635"/>
                </a:lnTo>
                <a:lnTo>
                  <a:pt x="1605" y="1635"/>
                </a:lnTo>
                <a:lnTo>
                  <a:pt x="1560" y="1635"/>
                </a:lnTo>
                <a:lnTo>
                  <a:pt x="1500" y="1635"/>
                </a:lnTo>
                <a:lnTo>
                  <a:pt x="1455" y="1620"/>
                </a:lnTo>
                <a:lnTo>
                  <a:pt x="1410" y="1620"/>
                </a:lnTo>
                <a:lnTo>
                  <a:pt x="1365" y="1620"/>
                </a:lnTo>
                <a:lnTo>
                  <a:pt x="1320" y="1620"/>
                </a:lnTo>
                <a:lnTo>
                  <a:pt x="1275" y="1620"/>
                </a:lnTo>
                <a:lnTo>
                  <a:pt x="1230" y="1620"/>
                </a:lnTo>
                <a:lnTo>
                  <a:pt x="1185" y="1620"/>
                </a:lnTo>
                <a:lnTo>
                  <a:pt x="1125" y="1620"/>
                </a:lnTo>
                <a:lnTo>
                  <a:pt x="1080" y="1620"/>
                </a:lnTo>
                <a:lnTo>
                  <a:pt x="1035" y="1620"/>
                </a:lnTo>
                <a:lnTo>
                  <a:pt x="990" y="1620"/>
                </a:lnTo>
                <a:lnTo>
                  <a:pt x="945" y="1620"/>
                </a:lnTo>
                <a:lnTo>
                  <a:pt x="885" y="1620"/>
                </a:lnTo>
                <a:lnTo>
                  <a:pt x="840" y="1620"/>
                </a:lnTo>
                <a:lnTo>
                  <a:pt x="795" y="1635"/>
                </a:lnTo>
                <a:lnTo>
                  <a:pt x="750" y="1635"/>
                </a:lnTo>
                <a:lnTo>
                  <a:pt x="705" y="1635"/>
                </a:lnTo>
                <a:lnTo>
                  <a:pt x="660" y="1635"/>
                </a:lnTo>
                <a:lnTo>
                  <a:pt x="615" y="1635"/>
                </a:lnTo>
                <a:lnTo>
                  <a:pt x="570" y="1635"/>
                </a:lnTo>
                <a:lnTo>
                  <a:pt x="525" y="1635"/>
                </a:lnTo>
                <a:lnTo>
                  <a:pt x="480" y="1620"/>
                </a:lnTo>
                <a:lnTo>
                  <a:pt x="435" y="1620"/>
                </a:lnTo>
                <a:lnTo>
                  <a:pt x="390" y="1620"/>
                </a:lnTo>
                <a:lnTo>
                  <a:pt x="345" y="1605"/>
                </a:lnTo>
                <a:lnTo>
                  <a:pt x="300" y="1605"/>
                </a:lnTo>
                <a:lnTo>
                  <a:pt x="240" y="1590"/>
                </a:lnTo>
                <a:lnTo>
                  <a:pt x="195" y="1575"/>
                </a:lnTo>
                <a:lnTo>
                  <a:pt x="150" y="1545"/>
                </a:lnTo>
                <a:lnTo>
                  <a:pt x="105" y="1530"/>
                </a:lnTo>
                <a:lnTo>
                  <a:pt x="75" y="1485"/>
                </a:lnTo>
                <a:lnTo>
                  <a:pt x="30" y="1440"/>
                </a:lnTo>
                <a:lnTo>
                  <a:pt x="15" y="1395"/>
                </a:lnTo>
                <a:lnTo>
                  <a:pt x="0" y="1335"/>
                </a:lnTo>
                <a:lnTo>
                  <a:pt x="0" y="1275"/>
                </a:lnTo>
                <a:lnTo>
                  <a:pt x="0" y="1215"/>
                </a:lnTo>
                <a:lnTo>
                  <a:pt x="15" y="1170"/>
                </a:lnTo>
                <a:lnTo>
                  <a:pt x="15" y="1125"/>
                </a:lnTo>
                <a:lnTo>
                  <a:pt x="30" y="1080"/>
                </a:lnTo>
                <a:lnTo>
                  <a:pt x="30" y="1035"/>
                </a:lnTo>
                <a:lnTo>
                  <a:pt x="30" y="990"/>
                </a:lnTo>
                <a:lnTo>
                  <a:pt x="30" y="945"/>
                </a:lnTo>
                <a:lnTo>
                  <a:pt x="30" y="900"/>
                </a:lnTo>
                <a:lnTo>
                  <a:pt x="30" y="855"/>
                </a:lnTo>
                <a:lnTo>
                  <a:pt x="15" y="810"/>
                </a:lnTo>
                <a:lnTo>
                  <a:pt x="30" y="765"/>
                </a:lnTo>
                <a:lnTo>
                  <a:pt x="18" y="774"/>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1" name="Freeform 48">
            <a:extLst>
              <a:ext uri="{FF2B5EF4-FFF2-40B4-BE49-F238E27FC236}">
                <a16:creationId xmlns:a16="http://schemas.microsoft.com/office/drawing/2014/main" id="{8EE108B4-2AC3-1E9A-EDFA-576953E6A2D1}"/>
              </a:ext>
            </a:extLst>
          </p:cNvPr>
          <p:cNvSpPr>
            <a:spLocks/>
          </p:cNvSpPr>
          <p:nvPr/>
        </p:nvSpPr>
        <p:spPr bwMode="auto">
          <a:xfrm>
            <a:off x="5072149" y="4195929"/>
            <a:ext cx="3513137" cy="2049463"/>
          </a:xfrm>
          <a:custGeom>
            <a:avLst/>
            <a:gdLst>
              <a:gd name="T0" fmla="*/ 2147483646 w 2896"/>
              <a:gd name="T1" fmla="*/ 2147483646 h 1860"/>
              <a:gd name="T2" fmla="*/ 2147483646 w 2896"/>
              <a:gd name="T3" fmla="*/ 2147483646 h 1860"/>
              <a:gd name="T4" fmla="*/ 2147483646 w 2896"/>
              <a:gd name="T5" fmla="*/ 2147483646 h 1860"/>
              <a:gd name="T6" fmla="*/ 2147483646 w 2896"/>
              <a:gd name="T7" fmla="*/ 2147483646 h 1860"/>
              <a:gd name="T8" fmla="*/ 2147483646 w 2896"/>
              <a:gd name="T9" fmla="*/ 2147483646 h 1860"/>
              <a:gd name="T10" fmla="*/ 2147483646 w 2896"/>
              <a:gd name="T11" fmla="*/ 2147483646 h 1860"/>
              <a:gd name="T12" fmla="*/ 2147483646 w 2896"/>
              <a:gd name="T13" fmla="*/ 2147483646 h 1860"/>
              <a:gd name="T14" fmla="*/ 2147483646 w 2896"/>
              <a:gd name="T15" fmla="*/ 2147483646 h 1860"/>
              <a:gd name="T16" fmla="*/ 2147483646 w 2896"/>
              <a:gd name="T17" fmla="*/ 0 h 1860"/>
              <a:gd name="T18" fmla="*/ 2147483646 w 2896"/>
              <a:gd name="T19" fmla="*/ 0 h 1860"/>
              <a:gd name="T20" fmla="*/ 2147483646 w 2896"/>
              <a:gd name="T21" fmla="*/ 2147483646 h 1860"/>
              <a:gd name="T22" fmla="*/ 2147483646 w 2896"/>
              <a:gd name="T23" fmla="*/ 2147483646 h 1860"/>
              <a:gd name="T24" fmla="*/ 2147483646 w 2896"/>
              <a:gd name="T25" fmla="*/ 2147483646 h 1860"/>
              <a:gd name="T26" fmla="*/ 2147483646 w 2896"/>
              <a:gd name="T27" fmla="*/ 2147483646 h 1860"/>
              <a:gd name="T28" fmla="*/ 2147483646 w 2896"/>
              <a:gd name="T29" fmla="*/ 2147483646 h 1860"/>
              <a:gd name="T30" fmla="*/ 2147483646 w 2896"/>
              <a:gd name="T31" fmla="*/ 2147483646 h 1860"/>
              <a:gd name="T32" fmla="*/ 2147483646 w 2896"/>
              <a:gd name="T33" fmla="*/ 2147483646 h 1860"/>
              <a:gd name="T34" fmla="*/ 2147483646 w 2896"/>
              <a:gd name="T35" fmla="*/ 2147483646 h 1860"/>
              <a:gd name="T36" fmla="*/ 2147483646 w 2896"/>
              <a:gd name="T37" fmla="*/ 2147483646 h 1860"/>
              <a:gd name="T38" fmla="*/ 2147483646 w 2896"/>
              <a:gd name="T39" fmla="*/ 2147483646 h 1860"/>
              <a:gd name="T40" fmla="*/ 2147483646 w 2896"/>
              <a:gd name="T41" fmla="*/ 2147483646 h 1860"/>
              <a:gd name="T42" fmla="*/ 2147483646 w 2896"/>
              <a:gd name="T43" fmla="*/ 2147483646 h 1860"/>
              <a:gd name="T44" fmla="*/ 2147483646 w 2896"/>
              <a:gd name="T45" fmla="*/ 2147483646 h 1860"/>
              <a:gd name="T46" fmla="*/ 2147483646 w 2896"/>
              <a:gd name="T47" fmla="*/ 2147483646 h 1860"/>
              <a:gd name="T48" fmla="*/ 2147483646 w 2896"/>
              <a:gd name="T49" fmla="*/ 2147483646 h 1860"/>
              <a:gd name="T50" fmla="*/ 2147483646 w 2896"/>
              <a:gd name="T51" fmla="*/ 2147483646 h 1860"/>
              <a:gd name="T52" fmla="*/ 2147483646 w 2896"/>
              <a:gd name="T53" fmla="*/ 2147483646 h 1860"/>
              <a:gd name="T54" fmla="*/ 2147483646 w 2896"/>
              <a:gd name="T55" fmla="*/ 2147483646 h 1860"/>
              <a:gd name="T56" fmla="*/ 2147483646 w 2896"/>
              <a:gd name="T57" fmla="*/ 2147483646 h 1860"/>
              <a:gd name="T58" fmla="*/ 2147483646 w 2896"/>
              <a:gd name="T59" fmla="*/ 2147483646 h 1860"/>
              <a:gd name="T60" fmla="*/ 2147483646 w 2896"/>
              <a:gd name="T61" fmla="*/ 2147483646 h 1860"/>
              <a:gd name="T62" fmla="*/ 2147483646 w 2896"/>
              <a:gd name="T63" fmla="*/ 2147483646 h 1860"/>
              <a:gd name="T64" fmla="*/ 2147483646 w 2896"/>
              <a:gd name="T65" fmla="*/ 2147483646 h 1860"/>
              <a:gd name="T66" fmla="*/ 2147483646 w 2896"/>
              <a:gd name="T67" fmla="*/ 2147483646 h 1860"/>
              <a:gd name="T68" fmla="*/ 2147483646 w 2896"/>
              <a:gd name="T69" fmla="*/ 2147483646 h 1860"/>
              <a:gd name="T70" fmla="*/ 2147483646 w 2896"/>
              <a:gd name="T71" fmla="*/ 2147483646 h 1860"/>
              <a:gd name="T72" fmla="*/ 2147483646 w 2896"/>
              <a:gd name="T73" fmla="*/ 2147483646 h 1860"/>
              <a:gd name="T74" fmla="*/ 2147483646 w 2896"/>
              <a:gd name="T75" fmla="*/ 2147483646 h 1860"/>
              <a:gd name="T76" fmla="*/ 2147483646 w 2896"/>
              <a:gd name="T77" fmla="*/ 2147483646 h 1860"/>
              <a:gd name="T78" fmla="*/ 2147483646 w 2896"/>
              <a:gd name="T79" fmla="*/ 2147483646 h 1860"/>
              <a:gd name="T80" fmla="*/ 2147483646 w 2896"/>
              <a:gd name="T81" fmla="*/ 2147483646 h 1860"/>
              <a:gd name="T82" fmla="*/ 2147483646 w 2896"/>
              <a:gd name="T83" fmla="*/ 2147483646 h 1860"/>
              <a:gd name="T84" fmla="*/ 2147483646 w 2896"/>
              <a:gd name="T85" fmla="*/ 2147483646 h 1860"/>
              <a:gd name="T86" fmla="*/ 2147483646 w 2896"/>
              <a:gd name="T87" fmla="*/ 2147483646 h 1860"/>
              <a:gd name="T88" fmla="*/ 2147483646 w 2896"/>
              <a:gd name="T89" fmla="*/ 2147483646 h 1860"/>
              <a:gd name="T90" fmla="*/ 2147483646 w 2896"/>
              <a:gd name="T91" fmla="*/ 2147483646 h 1860"/>
              <a:gd name="T92" fmla="*/ 2147483646 w 2896"/>
              <a:gd name="T93" fmla="*/ 2147483646 h 1860"/>
              <a:gd name="T94" fmla="*/ 2147483646 w 2896"/>
              <a:gd name="T95" fmla="*/ 2147483646 h 1860"/>
              <a:gd name="T96" fmla="*/ 2147483646 w 2896"/>
              <a:gd name="T97" fmla="*/ 2147483646 h 1860"/>
              <a:gd name="T98" fmla="*/ 2147483646 w 2896"/>
              <a:gd name="T99" fmla="*/ 2147483646 h 1860"/>
              <a:gd name="T100" fmla="*/ 2147483646 w 2896"/>
              <a:gd name="T101" fmla="*/ 2147483646 h 1860"/>
              <a:gd name="T102" fmla="*/ 2147483646 w 2896"/>
              <a:gd name="T103" fmla="*/ 2147483646 h 1860"/>
              <a:gd name="T104" fmla="*/ 2147483646 w 2896"/>
              <a:gd name="T105" fmla="*/ 2147483646 h 1860"/>
              <a:gd name="T106" fmla="*/ 2147483646 w 2896"/>
              <a:gd name="T107" fmla="*/ 2147483646 h 1860"/>
              <a:gd name="T108" fmla="*/ 2147483646 w 2896"/>
              <a:gd name="T109" fmla="*/ 2147483646 h 18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96" h="1860">
                <a:moveTo>
                  <a:pt x="15" y="909"/>
                </a:moveTo>
                <a:lnTo>
                  <a:pt x="30" y="855"/>
                </a:lnTo>
                <a:lnTo>
                  <a:pt x="15" y="810"/>
                </a:lnTo>
                <a:lnTo>
                  <a:pt x="15" y="765"/>
                </a:lnTo>
                <a:lnTo>
                  <a:pt x="15" y="720"/>
                </a:lnTo>
                <a:lnTo>
                  <a:pt x="15" y="675"/>
                </a:lnTo>
                <a:lnTo>
                  <a:pt x="30" y="630"/>
                </a:lnTo>
                <a:lnTo>
                  <a:pt x="45" y="585"/>
                </a:lnTo>
                <a:lnTo>
                  <a:pt x="60" y="540"/>
                </a:lnTo>
                <a:lnTo>
                  <a:pt x="75" y="495"/>
                </a:lnTo>
                <a:lnTo>
                  <a:pt x="90" y="450"/>
                </a:lnTo>
                <a:lnTo>
                  <a:pt x="105" y="405"/>
                </a:lnTo>
                <a:lnTo>
                  <a:pt x="135" y="360"/>
                </a:lnTo>
                <a:lnTo>
                  <a:pt x="150" y="315"/>
                </a:lnTo>
                <a:lnTo>
                  <a:pt x="180" y="270"/>
                </a:lnTo>
                <a:lnTo>
                  <a:pt x="210" y="225"/>
                </a:lnTo>
                <a:lnTo>
                  <a:pt x="240" y="180"/>
                </a:lnTo>
                <a:lnTo>
                  <a:pt x="270" y="135"/>
                </a:lnTo>
                <a:lnTo>
                  <a:pt x="315" y="90"/>
                </a:lnTo>
                <a:lnTo>
                  <a:pt x="360" y="60"/>
                </a:lnTo>
                <a:lnTo>
                  <a:pt x="435" y="60"/>
                </a:lnTo>
                <a:lnTo>
                  <a:pt x="480" y="45"/>
                </a:lnTo>
                <a:lnTo>
                  <a:pt x="525" y="30"/>
                </a:lnTo>
                <a:lnTo>
                  <a:pt x="585" y="15"/>
                </a:lnTo>
                <a:lnTo>
                  <a:pt x="660" y="15"/>
                </a:lnTo>
                <a:lnTo>
                  <a:pt x="720" y="15"/>
                </a:lnTo>
                <a:lnTo>
                  <a:pt x="765" y="0"/>
                </a:lnTo>
                <a:lnTo>
                  <a:pt x="810" y="0"/>
                </a:lnTo>
                <a:lnTo>
                  <a:pt x="855" y="0"/>
                </a:lnTo>
                <a:lnTo>
                  <a:pt x="900" y="0"/>
                </a:lnTo>
                <a:lnTo>
                  <a:pt x="945" y="0"/>
                </a:lnTo>
                <a:lnTo>
                  <a:pt x="1005" y="15"/>
                </a:lnTo>
                <a:lnTo>
                  <a:pt x="1065" y="15"/>
                </a:lnTo>
                <a:lnTo>
                  <a:pt x="1155" y="15"/>
                </a:lnTo>
                <a:lnTo>
                  <a:pt x="1215" y="30"/>
                </a:lnTo>
                <a:lnTo>
                  <a:pt x="1260" y="45"/>
                </a:lnTo>
                <a:lnTo>
                  <a:pt x="1320" y="60"/>
                </a:lnTo>
                <a:lnTo>
                  <a:pt x="1365" y="60"/>
                </a:lnTo>
                <a:lnTo>
                  <a:pt x="1410" y="75"/>
                </a:lnTo>
                <a:lnTo>
                  <a:pt x="1455" y="105"/>
                </a:lnTo>
                <a:lnTo>
                  <a:pt x="1500" y="120"/>
                </a:lnTo>
                <a:lnTo>
                  <a:pt x="1545" y="135"/>
                </a:lnTo>
                <a:lnTo>
                  <a:pt x="1605" y="135"/>
                </a:lnTo>
                <a:lnTo>
                  <a:pt x="1665" y="150"/>
                </a:lnTo>
                <a:lnTo>
                  <a:pt x="1710" y="165"/>
                </a:lnTo>
                <a:lnTo>
                  <a:pt x="1755" y="165"/>
                </a:lnTo>
                <a:lnTo>
                  <a:pt x="1800" y="180"/>
                </a:lnTo>
                <a:lnTo>
                  <a:pt x="1845" y="180"/>
                </a:lnTo>
                <a:lnTo>
                  <a:pt x="1905" y="180"/>
                </a:lnTo>
                <a:lnTo>
                  <a:pt x="1950" y="195"/>
                </a:lnTo>
                <a:lnTo>
                  <a:pt x="1995" y="195"/>
                </a:lnTo>
                <a:lnTo>
                  <a:pt x="2040" y="195"/>
                </a:lnTo>
                <a:lnTo>
                  <a:pt x="2085" y="210"/>
                </a:lnTo>
                <a:lnTo>
                  <a:pt x="2130" y="225"/>
                </a:lnTo>
                <a:lnTo>
                  <a:pt x="2190" y="225"/>
                </a:lnTo>
                <a:lnTo>
                  <a:pt x="2235" y="240"/>
                </a:lnTo>
                <a:lnTo>
                  <a:pt x="2280" y="255"/>
                </a:lnTo>
                <a:lnTo>
                  <a:pt x="2325" y="255"/>
                </a:lnTo>
                <a:lnTo>
                  <a:pt x="2370" y="270"/>
                </a:lnTo>
                <a:lnTo>
                  <a:pt x="2430" y="285"/>
                </a:lnTo>
                <a:lnTo>
                  <a:pt x="2475" y="315"/>
                </a:lnTo>
                <a:lnTo>
                  <a:pt x="2520" y="330"/>
                </a:lnTo>
                <a:lnTo>
                  <a:pt x="2565" y="345"/>
                </a:lnTo>
                <a:lnTo>
                  <a:pt x="2595" y="390"/>
                </a:lnTo>
                <a:lnTo>
                  <a:pt x="2640" y="405"/>
                </a:lnTo>
                <a:lnTo>
                  <a:pt x="2670" y="450"/>
                </a:lnTo>
                <a:lnTo>
                  <a:pt x="2715" y="480"/>
                </a:lnTo>
                <a:lnTo>
                  <a:pt x="2745" y="525"/>
                </a:lnTo>
                <a:lnTo>
                  <a:pt x="2790" y="555"/>
                </a:lnTo>
                <a:lnTo>
                  <a:pt x="2820" y="600"/>
                </a:lnTo>
                <a:lnTo>
                  <a:pt x="2850" y="645"/>
                </a:lnTo>
                <a:lnTo>
                  <a:pt x="2880" y="690"/>
                </a:lnTo>
                <a:lnTo>
                  <a:pt x="2895" y="735"/>
                </a:lnTo>
                <a:lnTo>
                  <a:pt x="2895" y="765"/>
                </a:lnTo>
                <a:lnTo>
                  <a:pt x="2895" y="861"/>
                </a:lnTo>
                <a:lnTo>
                  <a:pt x="2895" y="870"/>
                </a:lnTo>
                <a:lnTo>
                  <a:pt x="2895" y="915"/>
                </a:lnTo>
                <a:lnTo>
                  <a:pt x="2895" y="959"/>
                </a:lnTo>
                <a:lnTo>
                  <a:pt x="2895" y="1004"/>
                </a:lnTo>
                <a:lnTo>
                  <a:pt x="2895" y="1049"/>
                </a:lnTo>
                <a:lnTo>
                  <a:pt x="2895" y="1094"/>
                </a:lnTo>
                <a:lnTo>
                  <a:pt x="2895" y="1154"/>
                </a:lnTo>
                <a:lnTo>
                  <a:pt x="2895" y="1199"/>
                </a:lnTo>
                <a:lnTo>
                  <a:pt x="2895" y="1244"/>
                </a:lnTo>
                <a:lnTo>
                  <a:pt x="2895" y="1289"/>
                </a:lnTo>
                <a:lnTo>
                  <a:pt x="2895" y="1334"/>
                </a:lnTo>
                <a:lnTo>
                  <a:pt x="2880" y="1379"/>
                </a:lnTo>
                <a:lnTo>
                  <a:pt x="2865" y="1424"/>
                </a:lnTo>
                <a:lnTo>
                  <a:pt x="2835" y="1469"/>
                </a:lnTo>
                <a:lnTo>
                  <a:pt x="2820" y="1514"/>
                </a:lnTo>
                <a:lnTo>
                  <a:pt x="2805" y="1559"/>
                </a:lnTo>
                <a:lnTo>
                  <a:pt x="2775" y="1604"/>
                </a:lnTo>
                <a:lnTo>
                  <a:pt x="2715" y="1634"/>
                </a:lnTo>
                <a:lnTo>
                  <a:pt x="2670" y="1664"/>
                </a:lnTo>
                <a:lnTo>
                  <a:pt x="2625" y="1679"/>
                </a:lnTo>
                <a:lnTo>
                  <a:pt x="2580" y="1694"/>
                </a:lnTo>
                <a:lnTo>
                  <a:pt x="2535" y="1709"/>
                </a:lnTo>
                <a:lnTo>
                  <a:pt x="2475" y="1724"/>
                </a:lnTo>
                <a:lnTo>
                  <a:pt x="2430" y="1739"/>
                </a:lnTo>
                <a:lnTo>
                  <a:pt x="2385" y="1754"/>
                </a:lnTo>
                <a:lnTo>
                  <a:pt x="2340" y="1754"/>
                </a:lnTo>
                <a:lnTo>
                  <a:pt x="2295" y="1769"/>
                </a:lnTo>
                <a:lnTo>
                  <a:pt x="2235" y="1784"/>
                </a:lnTo>
                <a:lnTo>
                  <a:pt x="2175" y="1799"/>
                </a:lnTo>
                <a:lnTo>
                  <a:pt x="2115" y="1814"/>
                </a:lnTo>
                <a:lnTo>
                  <a:pt x="2055" y="1829"/>
                </a:lnTo>
                <a:lnTo>
                  <a:pt x="2010" y="1844"/>
                </a:lnTo>
                <a:lnTo>
                  <a:pt x="1965" y="1844"/>
                </a:lnTo>
                <a:lnTo>
                  <a:pt x="1920" y="1844"/>
                </a:lnTo>
                <a:lnTo>
                  <a:pt x="1860" y="1844"/>
                </a:lnTo>
                <a:lnTo>
                  <a:pt x="1815" y="1859"/>
                </a:lnTo>
                <a:lnTo>
                  <a:pt x="1755" y="1859"/>
                </a:lnTo>
                <a:lnTo>
                  <a:pt x="1695" y="1859"/>
                </a:lnTo>
                <a:lnTo>
                  <a:pt x="1635" y="1844"/>
                </a:lnTo>
                <a:lnTo>
                  <a:pt x="1590" y="1844"/>
                </a:lnTo>
                <a:lnTo>
                  <a:pt x="1545" y="1844"/>
                </a:lnTo>
                <a:lnTo>
                  <a:pt x="1485" y="1844"/>
                </a:lnTo>
                <a:lnTo>
                  <a:pt x="1440" y="1844"/>
                </a:lnTo>
                <a:lnTo>
                  <a:pt x="1395" y="1844"/>
                </a:lnTo>
                <a:lnTo>
                  <a:pt x="1350" y="1844"/>
                </a:lnTo>
                <a:lnTo>
                  <a:pt x="1305" y="1844"/>
                </a:lnTo>
                <a:lnTo>
                  <a:pt x="1260" y="1844"/>
                </a:lnTo>
                <a:lnTo>
                  <a:pt x="1215" y="1844"/>
                </a:lnTo>
                <a:lnTo>
                  <a:pt x="1155" y="1844"/>
                </a:lnTo>
                <a:lnTo>
                  <a:pt x="1095" y="1844"/>
                </a:lnTo>
                <a:lnTo>
                  <a:pt x="1050" y="1844"/>
                </a:lnTo>
                <a:lnTo>
                  <a:pt x="1005" y="1844"/>
                </a:lnTo>
                <a:lnTo>
                  <a:pt x="960" y="1844"/>
                </a:lnTo>
                <a:lnTo>
                  <a:pt x="915" y="1844"/>
                </a:lnTo>
                <a:lnTo>
                  <a:pt x="855" y="1844"/>
                </a:lnTo>
                <a:lnTo>
                  <a:pt x="795" y="1844"/>
                </a:lnTo>
                <a:lnTo>
                  <a:pt x="735" y="1844"/>
                </a:lnTo>
                <a:lnTo>
                  <a:pt x="675" y="1844"/>
                </a:lnTo>
                <a:lnTo>
                  <a:pt x="615" y="1844"/>
                </a:lnTo>
                <a:lnTo>
                  <a:pt x="570" y="1844"/>
                </a:lnTo>
                <a:lnTo>
                  <a:pt x="525" y="1844"/>
                </a:lnTo>
                <a:lnTo>
                  <a:pt x="480" y="1844"/>
                </a:lnTo>
                <a:lnTo>
                  <a:pt x="435" y="1844"/>
                </a:lnTo>
                <a:lnTo>
                  <a:pt x="375" y="1844"/>
                </a:lnTo>
                <a:lnTo>
                  <a:pt x="330" y="1844"/>
                </a:lnTo>
                <a:lnTo>
                  <a:pt x="285" y="1844"/>
                </a:lnTo>
                <a:lnTo>
                  <a:pt x="225" y="1844"/>
                </a:lnTo>
                <a:lnTo>
                  <a:pt x="180" y="1829"/>
                </a:lnTo>
                <a:lnTo>
                  <a:pt x="159" y="1820"/>
                </a:lnTo>
                <a:lnTo>
                  <a:pt x="111" y="1772"/>
                </a:lnTo>
                <a:lnTo>
                  <a:pt x="111" y="1724"/>
                </a:lnTo>
                <a:lnTo>
                  <a:pt x="63" y="1676"/>
                </a:lnTo>
                <a:lnTo>
                  <a:pt x="15" y="1628"/>
                </a:lnTo>
                <a:lnTo>
                  <a:pt x="15" y="1580"/>
                </a:lnTo>
                <a:lnTo>
                  <a:pt x="15" y="1532"/>
                </a:lnTo>
                <a:lnTo>
                  <a:pt x="15" y="1484"/>
                </a:lnTo>
                <a:lnTo>
                  <a:pt x="15" y="1436"/>
                </a:lnTo>
                <a:lnTo>
                  <a:pt x="15" y="1388"/>
                </a:lnTo>
                <a:lnTo>
                  <a:pt x="15" y="1340"/>
                </a:lnTo>
                <a:lnTo>
                  <a:pt x="15" y="1244"/>
                </a:lnTo>
                <a:lnTo>
                  <a:pt x="15" y="1196"/>
                </a:lnTo>
                <a:lnTo>
                  <a:pt x="0" y="1154"/>
                </a:lnTo>
                <a:lnTo>
                  <a:pt x="0" y="1109"/>
                </a:lnTo>
                <a:lnTo>
                  <a:pt x="15" y="1064"/>
                </a:lnTo>
                <a:lnTo>
                  <a:pt x="15" y="1019"/>
                </a:lnTo>
                <a:lnTo>
                  <a:pt x="30" y="974"/>
                </a:lnTo>
                <a:lnTo>
                  <a:pt x="15" y="930"/>
                </a:lnTo>
                <a:lnTo>
                  <a:pt x="0" y="885"/>
                </a:lnTo>
                <a:lnTo>
                  <a:pt x="15" y="909"/>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102" name="Group 49">
            <a:extLst>
              <a:ext uri="{FF2B5EF4-FFF2-40B4-BE49-F238E27FC236}">
                <a16:creationId xmlns:a16="http://schemas.microsoft.com/office/drawing/2014/main" id="{C7635A18-A1BD-B794-0BA0-9AB3CE1F5B80}"/>
              </a:ext>
            </a:extLst>
          </p:cNvPr>
          <p:cNvGrpSpPr>
            <a:grpSpLocks/>
          </p:cNvGrpSpPr>
          <p:nvPr/>
        </p:nvGrpSpPr>
        <p:grpSpPr bwMode="auto">
          <a:xfrm>
            <a:off x="5537286" y="4494379"/>
            <a:ext cx="2705100" cy="1517650"/>
            <a:chOff x="1095" y="3531"/>
            <a:chExt cx="2266" cy="1272"/>
          </a:xfrm>
        </p:grpSpPr>
        <p:sp>
          <p:nvSpPr>
            <p:cNvPr id="103" name="Freeform 50">
              <a:extLst>
                <a:ext uri="{FF2B5EF4-FFF2-40B4-BE49-F238E27FC236}">
                  <a16:creationId xmlns:a16="http://schemas.microsoft.com/office/drawing/2014/main" id="{4B7F551F-99F3-A21B-CC68-1AF5EFA3EFF7}"/>
                </a:ext>
              </a:extLst>
            </p:cNvPr>
            <p:cNvSpPr>
              <a:spLocks/>
            </p:cNvSpPr>
            <p:nvPr/>
          </p:nvSpPr>
          <p:spPr bwMode="auto">
            <a:xfrm>
              <a:off x="1095" y="3531"/>
              <a:ext cx="2266" cy="1219"/>
            </a:xfrm>
            <a:custGeom>
              <a:avLst/>
              <a:gdLst>
                <a:gd name="T0" fmla="*/ 15 w 2266"/>
                <a:gd name="T1" fmla="*/ 283 h 1321"/>
                <a:gd name="T2" fmla="*/ 75 w 2266"/>
                <a:gd name="T3" fmla="*/ 212 h 1321"/>
                <a:gd name="T4" fmla="*/ 165 w 2266"/>
                <a:gd name="T5" fmla="*/ 135 h 1321"/>
                <a:gd name="T6" fmla="*/ 240 w 2266"/>
                <a:gd name="T7" fmla="*/ 63 h 1321"/>
                <a:gd name="T8" fmla="*/ 360 w 2266"/>
                <a:gd name="T9" fmla="*/ 0 h 1321"/>
                <a:gd name="T10" fmla="*/ 495 w 2266"/>
                <a:gd name="T11" fmla="*/ 24 h 1321"/>
                <a:gd name="T12" fmla="*/ 630 w 2266"/>
                <a:gd name="T13" fmla="*/ 56 h 1321"/>
                <a:gd name="T14" fmla="*/ 780 w 2266"/>
                <a:gd name="T15" fmla="*/ 78 h 1321"/>
                <a:gd name="T16" fmla="*/ 915 w 2266"/>
                <a:gd name="T17" fmla="*/ 94 h 1321"/>
                <a:gd name="T18" fmla="*/ 1080 w 2266"/>
                <a:gd name="T19" fmla="*/ 110 h 1321"/>
                <a:gd name="T20" fmla="*/ 1215 w 2266"/>
                <a:gd name="T21" fmla="*/ 126 h 1321"/>
                <a:gd name="T22" fmla="*/ 1350 w 2266"/>
                <a:gd name="T23" fmla="*/ 158 h 1321"/>
                <a:gd name="T24" fmla="*/ 1485 w 2266"/>
                <a:gd name="T25" fmla="*/ 204 h 1321"/>
                <a:gd name="T26" fmla="*/ 1605 w 2266"/>
                <a:gd name="T27" fmla="*/ 252 h 1321"/>
                <a:gd name="T28" fmla="*/ 1725 w 2266"/>
                <a:gd name="T29" fmla="*/ 300 h 1321"/>
                <a:gd name="T30" fmla="*/ 1830 w 2266"/>
                <a:gd name="T31" fmla="*/ 316 h 1321"/>
                <a:gd name="T32" fmla="*/ 1950 w 2266"/>
                <a:gd name="T33" fmla="*/ 259 h 1321"/>
                <a:gd name="T34" fmla="*/ 2085 w 2266"/>
                <a:gd name="T35" fmla="*/ 221 h 1321"/>
                <a:gd name="T36" fmla="*/ 2220 w 2266"/>
                <a:gd name="T37" fmla="*/ 237 h 1321"/>
                <a:gd name="T38" fmla="*/ 2265 w 2266"/>
                <a:gd name="T39" fmla="*/ 300 h 1321"/>
                <a:gd name="T40" fmla="*/ 2265 w 2266"/>
                <a:gd name="T41" fmla="*/ 371 h 1321"/>
                <a:gd name="T42" fmla="*/ 2205 w 2266"/>
                <a:gd name="T43" fmla="*/ 442 h 1321"/>
                <a:gd name="T44" fmla="*/ 2055 w 2266"/>
                <a:gd name="T45" fmla="*/ 481 h 1321"/>
                <a:gd name="T46" fmla="*/ 1920 w 2266"/>
                <a:gd name="T47" fmla="*/ 458 h 1321"/>
                <a:gd name="T48" fmla="*/ 1815 w 2266"/>
                <a:gd name="T49" fmla="*/ 394 h 1321"/>
                <a:gd name="T50" fmla="*/ 1725 w 2266"/>
                <a:gd name="T51" fmla="*/ 363 h 1321"/>
                <a:gd name="T52" fmla="*/ 1635 w 2266"/>
                <a:gd name="T53" fmla="*/ 425 h 1321"/>
                <a:gd name="T54" fmla="*/ 1560 w 2266"/>
                <a:gd name="T55" fmla="*/ 497 h 1321"/>
                <a:gd name="T56" fmla="*/ 1470 w 2266"/>
                <a:gd name="T57" fmla="*/ 568 h 1321"/>
                <a:gd name="T58" fmla="*/ 1305 w 2266"/>
                <a:gd name="T59" fmla="*/ 615 h 1321"/>
                <a:gd name="T60" fmla="*/ 1170 w 2266"/>
                <a:gd name="T61" fmla="*/ 654 h 1321"/>
                <a:gd name="T62" fmla="*/ 1035 w 2266"/>
                <a:gd name="T63" fmla="*/ 694 h 1321"/>
                <a:gd name="T64" fmla="*/ 885 w 2266"/>
                <a:gd name="T65" fmla="*/ 687 h 1321"/>
                <a:gd name="T66" fmla="*/ 735 w 2266"/>
                <a:gd name="T67" fmla="*/ 671 h 1321"/>
                <a:gd name="T68" fmla="*/ 585 w 2266"/>
                <a:gd name="T69" fmla="*/ 671 h 1321"/>
                <a:gd name="T70" fmla="*/ 435 w 2266"/>
                <a:gd name="T71" fmla="*/ 671 h 1321"/>
                <a:gd name="T72" fmla="*/ 285 w 2266"/>
                <a:gd name="T73" fmla="*/ 671 h 1321"/>
                <a:gd name="T74" fmla="*/ 135 w 2266"/>
                <a:gd name="T75" fmla="*/ 654 h 1321"/>
                <a:gd name="T76" fmla="*/ 15 w 2266"/>
                <a:gd name="T77" fmla="*/ 615 h 1321"/>
                <a:gd name="T78" fmla="*/ 0 w 2266"/>
                <a:gd name="T79" fmla="*/ 544 h 1321"/>
                <a:gd name="T80" fmla="*/ 45 w 2266"/>
                <a:gd name="T81" fmla="*/ 473 h 1321"/>
                <a:gd name="T82" fmla="*/ 45 w 2266"/>
                <a:gd name="T83" fmla="*/ 394 h 1321"/>
                <a:gd name="T84" fmla="*/ 9 w 2266"/>
                <a:gd name="T85" fmla="*/ 336 h 1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6" h="1321">
                  <a:moveTo>
                    <a:pt x="9" y="639"/>
                  </a:moveTo>
                  <a:lnTo>
                    <a:pt x="15" y="585"/>
                  </a:lnTo>
                  <a:lnTo>
                    <a:pt x="15" y="540"/>
                  </a:lnTo>
                  <a:lnTo>
                    <a:pt x="15" y="495"/>
                  </a:lnTo>
                  <a:lnTo>
                    <a:pt x="45" y="450"/>
                  </a:lnTo>
                  <a:lnTo>
                    <a:pt x="75" y="405"/>
                  </a:lnTo>
                  <a:lnTo>
                    <a:pt x="90" y="360"/>
                  </a:lnTo>
                  <a:lnTo>
                    <a:pt x="135" y="300"/>
                  </a:lnTo>
                  <a:lnTo>
                    <a:pt x="165" y="255"/>
                  </a:lnTo>
                  <a:lnTo>
                    <a:pt x="195" y="210"/>
                  </a:lnTo>
                  <a:lnTo>
                    <a:pt x="210" y="165"/>
                  </a:lnTo>
                  <a:lnTo>
                    <a:pt x="240" y="120"/>
                  </a:lnTo>
                  <a:lnTo>
                    <a:pt x="285" y="90"/>
                  </a:lnTo>
                  <a:lnTo>
                    <a:pt x="315" y="45"/>
                  </a:lnTo>
                  <a:lnTo>
                    <a:pt x="360" y="0"/>
                  </a:lnTo>
                  <a:lnTo>
                    <a:pt x="405" y="0"/>
                  </a:lnTo>
                  <a:lnTo>
                    <a:pt x="450" y="15"/>
                  </a:lnTo>
                  <a:lnTo>
                    <a:pt x="495" y="45"/>
                  </a:lnTo>
                  <a:lnTo>
                    <a:pt x="540" y="75"/>
                  </a:lnTo>
                  <a:lnTo>
                    <a:pt x="585" y="90"/>
                  </a:lnTo>
                  <a:lnTo>
                    <a:pt x="630" y="105"/>
                  </a:lnTo>
                  <a:lnTo>
                    <a:pt x="675" y="120"/>
                  </a:lnTo>
                  <a:lnTo>
                    <a:pt x="735" y="150"/>
                  </a:lnTo>
                  <a:lnTo>
                    <a:pt x="780" y="150"/>
                  </a:lnTo>
                  <a:lnTo>
                    <a:pt x="825" y="150"/>
                  </a:lnTo>
                  <a:lnTo>
                    <a:pt x="870" y="180"/>
                  </a:lnTo>
                  <a:lnTo>
                    <a:pt x="915" y="180"/>
                  </a:lnTo>
                  <a:lnTo>
                    <a:pt x="975" y="195"/>
                  </a:lnTo>
                  <a:lnTo>
                    <a:pt x="1035" y="210"/>
                  </a:lnTo>
                  <a:lnTo>
                    <a:pt x="1080" y="210"/>
                  </a:lnTo>
                  <a:lnTo>
                    <a:pt x="1125" y="225"/>
                  </a:lnTo>
                  <a:lnTo>
                    <a:pt x="1170" y="225"/>
                  </a:lnTo>
                  <a:lnTo>
                    <a:pt x="1215" y="240"/>
                  </a:lnTo>
                  <a:lnTo>
                    <a:pt x="1260" y="270"/>
                  </a:lnTo>
                  <a:lnTo>
                    <a:pt x="1305" y="270"/>
                  </a:lnTo>
                  <a:lnTo>
                    <a:pt x="1350" y="300"/>
                  </a:lnTo>
                  <a:lnTo>
                    <a:pt x="1395" y="330"/>
                  </a:lnTo>
                  <a:lnTo>
                    <a:pt x="1440" y="345"/>
                  </a:lnTo>
                  <a:lnTo>
                    <a:pt x="1485" y="390"/>
                  </a:lnTo>
                  <a:lnTo>
                    <a:pt x="1530" y="420"/>
                  </a:lnTo>
                  <a:lnTo>
                    <a:pt x="1575" y="435"/>
                  </a:lnTo>
                  <a:lnTo>
                    <a:pt x="1605" y="480"/>
                  </a:lnTo>
                  <a:lnTo>
                    <a:pt x="1650" y="495"/>
                  </a:lnTo>
                  <a:lnTo>
                    <a:pt x="1695" y="525"/>
                  </a:lnTo>
                  <a:lnTo>
                    <a:pt x="1725" y="570"/>
                  </a:lnTo>
                  <a:lnTo>
                    <a:pt x="1755" y="615"/>
                  </a:lnTo>
                  <a:lnTo>
                    <a:pt x="1800" y="645"/>
                  </a:lnTo>
                  <a:lnTo>
                    <a:pt x="1830" y="600"/>
                  </a:lnTo>
                  <a:lnTo>
                    <a:pt x="1875" y="570"/>
                  </a:lnTo>
                  <a:lnTo>
                    <a:pt x="1905" y="525"/>
                  </a:lnTo>
                  <a:lnTo>
                    <a:pt x="1950" y="495"/>
                  </a:lnTo>
                  <a:lnTo>
                    <a:pt x="1995" y="465"/>
                  </a:lnTo>
                  <a:lnTo>
                    <a:pt x="2040" y="435"/>
                  </a:lnTo>
                  <a:lnTo>
                    <a:pt x="2085" y="420"/>
                  </a:lnTo>
                  <a:lnTo>
                    <a:pt x="2130" y="420"/>
                  </a:lnTo>
                  <a:lnTo>
                    <a:pt x="2175" y="420"/>
                  </a:lnTo>
                  <a:lnTo>
                    <a:pt x="2220" y="450"/>
                  </a:lnTo>
                  <a:lnTo>
                    <a:pt x="2265" y="480"/>
                  </a:lnTo>
                  <a:lnTo>
                    <a:pt x="2265" y="525"/>
                  </a:lnTo>
                  <a:lnTo>
                    <a:pt x="2265" y="570"/>
                  </a:lnTo>
                  <a:lnTo>
                    <a:pt x="2265" y="615"/>
                  </a:lnTo>
                  <a:lnTo>
                    <a:pt x="2265" y="660"/>
                  </a:lnTo>
                  <a:lnTo>
                    <a:pt x="2265" y="705"/>
                  </a:lnTo>
                  <a:lnTo>
                    <a:pt x="2265" y="750"/>
                  </a:lnTo>
                  <a:lnTo>
                    <a:pt x="2250" y="795"/>
                  </a:lnTo>
                  <a:lnTo>
                    <a:pt x="2205" y="840"/>
                  </a:lnTo>
                  <a:lnTo>
                    <a:pt x="2160" y="870"/>
                  </a:lnTo>
                  <a:lnTo>
                    <a:pt x="2115" y="900"/>
                  </a:lnTo>
                  <a:lnTo>
                    <a:pt x="2055" y="915"/>
                  </a:lnTo>
                  <a:lnTo>
                    <a:pt x="2010" y="930"/>
                  </a:lnTo>
                  <a:lnTo>
                    <a:pt x="1965" y="915"/>
                  </a:lnTo>
                  <a:lnTo>
                    <a:pt x="1920" y="870"/>
                  </a:lnTo>
                  <a:lnTo>
                    <a:pt x="1875" y="840"/>
                  </a:lnTo>
                  <a:lnTo>
                    <a:pt x="1845" y="795"/>
                  </a:lnTo>
                  <a:lnTo>
                    <a:pt x="1815" y="750"/>
                  </a:lnTo>
                  <a:lnTo>
                    <a:pt x="1785" y="705"/>
                  </a:lnTo>
                  <a:lnTo>
                    <a:pt x="1770" y="660"/>
                  </a:lnTo>
                  <a:lnTo>
                    <a:pt x="1725" y="690"/>
                  </a:lnTo>
                  <a:lnTo>
                    <a:pt x="1710" y="735"/>
                  </a:lnTo>
                  <a:lnTo>
                    <a:pt x="1665" y="765"/>
                  </a:lnTo>
                  <a:lnTo>
                    <a:pt x="1635" y="810"/>
                  </a:lnTo>
                  <a:lnTo>
                    <a:pt x="1605" y="855"/>
                  </a:lnTo>
                  <a:lnTo>
                    <a:pt x="1575" y="900"/>
                  </a:lnTo>
                  <a:lnTo>
                    <a:pt x="1560" y="945"/>
                  </a:lnTo>
                  <a:lnTo>
                    <a:pt x="1545" y="990"/>
                  </a:lnTo>
                  <a:lnTo>
                    <a:pt x="1515" y="1035"/>
                  </a:lnTo>
                  <a:lnTo>
                    <a:pt x="1470" y="1080"/>
                  </a:lnTo>
                  <a:lnTo>
                    <a:pt x="1425" y="1110"/>
                  </a:lnTo>
                  <a:lnTo>
                    <a:pt x="1365" y="1140"/>
                  </a:lnTo>
                  <a:lnTo>
                    <a:pt x="1305" y="1170"/>
                  </a:lnTo>
                  <a:lnTo>
                    <a:pt x="1260" y="1200"/>
                  </a:lnTo>
                  <a:lnTo>
                    <a:pt x="1215" y="1230"/>
                  </a:lnTo>
                  <a:lnTo>
                    <a:pt x="1170" y="1245"/>
                  </a:lnTo>
                  <a:lnTo>
                    <a:pt x="1125" y="1275"/>
                  </a:lnTo>
                  <a:lnTo>
                    <a:pt x="1080" y="1290"/>
                  </a:lnTo>
                  <a:lnTo>
                    <a:pt x="1035" y="1320"/>
                  </a:lnTo>
                  <a:lnTo>
                    <a:pt x="975" y="1320"/>
                  </a:lnTo>
                  <a:lnTo>
                    <a:pt x="930" y="1305"/>
                  </a:lnTo>
                  <a:lnTo>
                    <a:pt x="885" y="1305"/>
                  </a:lnTo>
                  <a:lnTo>
                    <a:pt x="840" y="1290"/>
                  </a:lnTo>
                  <a:lnTo>
                    <a:pt x="795" y="1290"/>
                  </a:lnTo>
                  <a:lnTo>
                    <a:pt x="735" y="1275"/>
                  </a:lnTo>
                  <a:lnTo>
                    <a:pt x="690" y="1275"/>
                  </a:lnTo>
                  <a:lnTo>
                    <a:pt x="645" y="1275"/>
                  </a:lnTo>
                  <a:lnTo>
                    <a:pt x="585" y="1275"/>
                  </a:lnTo>
                  <a:lnTo>
                    <a:pt x="540" y="1275"/>
                  </a:lnTo>
                  <a:lnTo>
                    <a:pt x="480" y="1275"/>
                  </a:lnTo>
                  <a:lnTo>
                    <a:pt x="435" y="1275"/>
                  </a:lnTo>
                  <a:lnTo>
                    <a:pt x="375" y="1275"/>
                  </a:lnTo>
                  <a:lnTo>
                    <a:pt x="330" y="1275"/>
                  </a:lnTo>
                  <a:lnTo>
                    <a:pt x="285" y="1275"/>
                  </a:lnTo>
                  <a:lnTo>
                    <a:pt x="240" y="1275"/>
                  </a:lnTo>
                  <a:lnTo>
                    <a:pt x="195" y="1260"/>
                  </a:lnTo>
                  <a:lnTo>
                    <a:pt x="135" y="1245"/>
                  </a:lnTo>
                  <a:lnTo>
                    <a:pt x="90" y="1230"/>
                  </a:lnTo>
                  <a:lnTo>
                    <a:pt x="45" y="1215"/>
                  </a:lnTo>
                  <a:lnTo>
                    <a:pt x="15" y="1170"/>
                  </a:lnTo>
                  <a:lnTo>
                    <a:pt x="0" y="1125"/>
                  </a:lnTo>
                  <a:lnTo>
                    <a:pt x="0" y="1080"/>
                  </a:lnTo>
                  <a:lnTo>
                    <a:pt x="0" y="1035"/>
                  </a:lnTo>
                  <a:lnTo>
                    <a:pt x="15" y="990"/>
                  </a:lnTo>
                  <a:lnTo>
                    <a:pt x="30" y="945"/>
                  </a:lnTo>
                  <a:lnTo>
                    <a:pt x="45" y="900"/>
                  </a:lnTo>
                  <a:lnTo>
                    <a:pt x="45" y="840"/>
                  </a:lnTo>
                  <a:lnTo>
                    <a:pt x="45" y="795"/>
                  </a:lnTo>
                  <a:lnTo>
                    <a:pt x="45" y="750"/>
                  </a:lnTo>
                  <a:lnTo>
                    <a:pt x="45" y="705"/>
                  </a:lnTo>
                  <a:lnTo>
                    <a:pt x="15" y="660"/>
                  </a:lnTo>
                  <a:lnTo>
                    <a:pt x="9" y="639"/>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4" name="Rectangle 51">
              <a:extLst>
                <a:ext uri="{FF2B5EF4-FFF2-40B4-BE49-F238E27FC236}">
                  <a16:creationId xmlns:a16="http://schemas.microsoft.com/office/drawing/2014/main" id="{E7A71F5A-DB86-2AEA-2BE9-8AC549CD28EE}"/>
                </a:ext>
              </a:extLst>
            </p:cNvPr>
            <p:cNvSpPr>
              <a:spLocks noChangeArrowheads="1"/>
            </p:cNvSpPr>
            <p:nvPr/>
          </p:nvSpPr>
          <p:spPr bwMode="auto">
            <a:xfrm>
              <a:off x="1229" y="4574"/>
              <a:ext cx="434" cy="229"/>
            </a:xfrm>
            <a:prstGeom prst="rect">
              <a:avLst/>
            </a:prstGeom>
            <a:solidFill>
              <a:srgbClr val="E7E7E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fr-FR" sz="1800" i="1"/>
                <a:t>1000</a:t>
              </a:r>
            </a:p>
          </p:txBody>
        </p:sp>
      </p:grpSp>
    </p:spTree>
    <p:extLst>
      <p:ext uri="{BB962C8B-B14F-4D97-AF65-F5344CB8AC3E}">
        <p14:creationId xmlns:p14="http://schemas.microsoft.com/office/powerpoint/2010/main" val="22202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subTnLst>
                                    <p:animClr clrSpc="rgb" dir="cw">
                                      <p:cBhvr override="childStyle">
                                        <p:cTn dur="1" fill="hold" display="0" masterRel="nextClick" afterEffect="1"/>
                                        <p:tgtEl>
                                          <p:spTgt spid="68"/>
                                        </p:tgtEl>
                                        <p:attrNameLst>
                                          <p:attrName>ppt_c</p:attrName>
                                        </p:attrNameLst>
                                      </p:cBhvr>
                                      <p:to>
                                        <a:schemeClr val="folHlink"/>
                                      </p:to>
                                    </p:animClr>
                                  </p:sub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up)">
                                      <p:cBhvr>
                                        <p:cTn id="11" dur="500"/>
                                        <p:tgtEl>
                                          <p:spTgt spid="90"/>
                                        </p:tgtEl>
                                      </p:cBhvr>
                                    </p:animEffect>
                                  </p:childTnLst>
                                  <p:subTnLst>
                                    <p:set>
                                      <p:cBhvr override="childStyle">
                                        <p:cTn dur="1" fill="hold" display="0" masterRel="nextClick" afterEffect="1"/>
                                        <p:tgtEl>
                                          <p:spTgt spid="90"/>
                                        </p:tgtEl>
                                        <p:attrNameLst>
                                          <p:attrName>style.visibility</p:attrName>
                                        </p:attrNameLst>
                                      </p:cBhvr>
                                      <p:to>
                                        <p:strVal val="hidden"/>
                                      </p:to>
                                    </p:set>
                                  </p:sub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499"/>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subTnLst>
                                    <p:animClr clrSpc="rgb" dir="cw">
                                      <p:cBhvr override="childStyle">
                                        <p:cTn dur="1" fill="hold" display="0" masterRel="nextClick" afterEffect="1"/>
                                        <p:tgtEl>
                                          <p:spTgt spid="69"/>
                                        </p:tgtEl>
                                        <p:attrNameLst>
                                          <p:attrName>ppt_c</p:attrName>
                                        </p:attrNameLst>
                                      </p:cBhvr>
                                      <p:to>
                                        <a:schemeClr val="folHlink"/>
                                      </p:to>
                                    </p:animClr>
                                  </p:sub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up)">
                                      <p:cBhvr>
                                        <p:cTn id="23" dur="500"/>
                                        <p:tgtEl>
                                          <p:spTgt spid="65"/>
                                        </p:tgtEl>
                                      </p:cBhvr>
                                    </p:animEffect>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499"/>
                                          </p:stCondLst>
                                        </p:cTn>
                                        <p:tgtEl>
                                          <p:spTgt spid="100"/>
                                        </p:tgtEl>
                                        <p:attrNameLst>
                                          <p:attrName>style.visibility</p:attrName>
                                        </p:attrNameLst>
                                      </p:cBhvr>
                                      <p:to>
                                        <p:strVal val="visible"/>
                                      </p:to>
                                    </p:se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left)">
                                      <p:cBhvr>
                                        <p:cTn id="30" dur="500"/>
                                        <p:tgtEl>
                                          <p:spTgt spid="70"/>
                                        </p:tgtEl>
                                      </p:cBhvr>
                                    </p:animEffect>
                                  </p:childTnLst>
                                  <p:subTnLst>
                                    <p:animClr clrSpc="rgb" dir="cw">
                                      <p:cBhvr override="childStyle">
                                        <p:cTn dur="1" fill="hold" display="0" masterRel="nextClick" afterEffect="1"/>
                                        <p:tgtEl>
                                          <p:spTgt spid="70"/>
                                        </p:tgtEl>
                                        <p:attrNameLst>
                                          <p:attrName>ppt_c</p:attrName>
                                        </p:attrNameLst>
                                      </p:cBhvr>
                                      <p:to>
                                        <a:schemeClr val="folHlink"/>
                                      </p:to>
                                    </p:animClr>
                                  </p:sub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wipe(up)">
                                      <p:cBhvr>
                                        <p:cTn id="34" dur="500"/>
                                        <p:tgtEl>
                                          <p:spTgt spid="82"/>
                                        </p:tgtEl>
                                      </p:cBhvr>
                                    </p:animEffect>
                                  </p:childTnLst>
                                  <p:subTnLst>
                                    <p:set>
                                      <p:cBhvr override="childStyle">
                                        <p:cTn dur="1" fill="hold" display="0" masterRel="nextClick" afterEffect="1"/>
                                        <p:tgtEl>
                                          <p:spTgt spid="82"/>
                                        </p:tgtEl>
                                        <p:attrNameLst>
                                          <p:attrName>style.visibility</p:attrName>
                                        </p:attrNameLst>
                                      </p:cBhvr>
                                      <p:to>
                                        <p:strVal val="hidden"/>
                                      </p:to>
                                    </p:set>
                                  </p:subTnLst>
                                </p:cTn>
                              </p:par>
                            </p:childTnLst>
                          </p:cTn>
                        </p:par>
                        <p:par>
                          <p:cTn id="35" fill="hold">
                            <p:stCondLst>
                              <p:cond delay="2500"/>
                            </p:stCondLst>
                            <p:childTnLst>
                              <p:par>
                                <p:cTn id="36" presetID="1" presetClass="entr" presetSubtype="0" fill="hold" nodeType="afterEffect">
                                  <p:stCondLst>
                                    <p:cond delay="0"/>
                                  </p:stCondLst>
                                  <p:childTnLst>
                                    <p:set>
                                      <p:cBhvr>
                                        <p:cTn id="37" dur="1" fill="hold">
                                          <p:stCondLst>
                                            <p:cond delay="499"/>
                                          </p:stCondLst>
                                        </p:cTn>
                                        <p:tgtEl>
                                          <p:spTgt spid="102"/>
                                        </p:tgtEl>
                                        <p:attrNameLst>
                                          <p:attrName>style.visibility</p:attrName>
                                        </p:attrNameLst>
                                      </p:cBhvr>
                                      <p:to>
                                        <p:strVal val="visible"/>
                                      </p:to>
                                    </p:se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wipe(left)">
                                      <p:cBhvr>
                                        <p:cTn id="41" dur="500"/>
                                        <p:tgtEl>
                                          <p:spTgt spid="71"/>
                                        </p:tgtEl>
                                      </p:cBhvr>
                                    </p:animEffect>
                                  </p:childTnLst>
                                  <p:subTnLst>
                                    <p:animClr clrSpc="rgb" dir="cw">
                                      <p:cBhvr override="childStyle">
                                        <p:cTn dur="1" fill="hold" display="0" masterRel="nextClick" afterEffect="1"/>
                                        <p:tgtEl>
                                          <p:spTgt spid="71"/>
                                        </p:tgtEl>
                                        <p:attrNameLst>
                                          <p:attrName>ppt_c</p:attrName>
                                        </p:attrNameLst>
                                      </p:cBhvr>
                                      <p:to>
                                        <a:schemeClr val="folHlink"/>
                                      </p:to>
                                    </p:animClr>
                                  </p:subTnLst>
                                </p:cTn>
                              </p:par>
                            </p:childTnLst>
                          </p:cTn>
                        </p:par>
                        <p:par>
                          <p:cTn id="42" fill="hold">
                            <p:stCondLst>
                              <p:cond delay="3500"/>
                            </p:stCondLst>
                            <p:childTnLst>
                              <p:par>
                                <p:cTn id="43" presetID="22" presetClass="entr" presetSubtype="1" fill="hold"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up)">
                                      <p:cBhvr>
                                        <p:cTn id="45" dur="500"/>
                                        <p:tgtEl>
                                          <p:spTgt spid="62"/>
                                        </p:tgtEl>
                                      </p:cBhvr>
                                    </p:animEffect>
                                  </p:childTnLst>
                                  <p:subTnLst>
                                    <p:set>
                                      <p:cBhvr override="childStyle">
                                        <p:cTn dur="1" fill="hold" display="0" masterRel="nextClick" afterEffect="1"/>
                                        <p:tgtEl>
                                          <p:spTgt spid="62"/>
                                        </p:tgtEl>
                                        <p:attrNameLst>
                                          <p:attrName>style.visibility</p:attrName>
                                        </p:attrNameLst>
                                      </p:cBhvr>
                                      <p:to>
                                        <p:strVal val="hidden"/>
                                      </p:to>
                                    </p:set>
                                  </p:subTnLst>
                                </p:cTn>
                              </p:par>
                            </p:childTnLst>
                          </p:cTn>
                        </p:par>
                        <p:par>
                          <p:cTn id="46" fill="hold">
                            <p:stCondLst>
                              <p:cond delay="4000"/>
                            </p:stCondLst>
                            <p:childTnLst>
                              <p:par>
                                <p:cTn id="47" presetID="1" presetClass="entr" presetSubtype="0" fill="hold" nodeType="afterEffect">
                                  <p:stCondLst>
                                    <p:cond delay="0"/>
                                  </p:stCondLst>
                                  <p:childTnLst>
                                    <p:set>
                                      <p:cBhvr>
                                        <p:cTn id="48" dur="1" fill="hold">
                                          <p:stCondLst>
                                            <p:cond delay="499"/>
                                          </p:stCondLst>
                                        </p:cTn>
                                        <p:tgtEl>
                                          <p:spTgt spid="99"/>
                                        </p:tgtEl>
                                        <p:attrNameLst>
                                          <p:attrName>style.visibility</p:attrName>
                                        </p:attrNameLst>
                                      </p:cBhvr>
                                      <p:to>
                                        <p:strVal val="visible"/>
                                      </p:to>
                                    </p:set>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wipe(left)">
                                      <p:cBhvr>
                                        <p:cTn id="52" dur="500"/>
                                        <p:tgtEl>
                                          <p:spTgt spid="72"/>
                                        </p:tgtEl>
                                      </p:cBhvr>
                                    </p:animEffect>
                                  </p:childTnLst>
                                  <p:subTnLst>
                                    <p:animClr clrSpc="rgb" dir="cw">
                                      <p:cBhvr override="childStyle">
                                        <p:cTn dur="1" fill="hold" display="0" masterRel="nextClick" afterEffect="1"/>
                                        <p:tgtEl>
                                          <p:spTgt spid="72"/>
                                        </p:tgtEl>
                                        <p:attrNameLst>
                                          <p:attrName>ppt_c</p:attrName>
                                        </p:attrNameLst>
                                      </p:cBhvr>
                                      <p:to>
                                        <a:schemeClr val="folHlink"/>
                                      </p:to>
                                    </p:animClr>
                                  </p:subTnLst>
                                </p:cTn>
                              </p:par>
                            </p:childTnLst>
                          </p:cTn>
                        </p:par>
                        <p:par>
                          <p:cTn id="53" fill="hold">
                            <p:stCondLst>
                              <p:cond delay="5000"/>
                            </p:stCondLst>
                            <p:childTnLst>
                              <p:par>
                                <p:cTn id="54" presetID="22" presetClass="entr" presetSubtype="1" fill="hold" nodeType="after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wipe(up)">
                                      <p:cBhvr>
                                        <p:cTn id="56"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par>
                          <p:cTn id="57" fill="hold">
                            <p:stCondLst>
                              <p:cond delay="5500"/>
                            </p:stCondLst>
                            <p:childTnLst>
                              <p:par>
                                <p:cTn id="58" presetID="1" presetClass="entr" presetSubtype="0" fill="hold" nodeType="afterEffect">
                                  <p:stCondLst>
                                    <p:cond delay="0"/>
                                  </p:stCondLst>
                                  <p:childTnLst>
                                    <p:set>
                                      <p:cBhvr>
                                        <p:cTn id="59" dur="1" fill="hold">
                                          <p:stCondLst>
                                            <p:cond delay="499"/>
                                          </p:stCondLst>
                                        </p:cTn>
                                        <p:tgtEl>
                                          <p:spTgt spid="98"/>
                                        </p:tgtEl>
                                        <p:attrNameLst>
                                          <p:attrName>style.visibility</p:attrName>
                                        </p:attrNameLst>
                                      </p:cBhvr>
                                      <p:to>
                                        <p:strVal val="visible"/>
                                      </p:to>
                                    </p:set>
                                  </p:childTnLst>
                                </p:cTn>
                              </p:par>
                            </p:childTnLst>
                          </p:cTn>
                        </p:par>
                        <p:par>
                          <p:cTn id="60" fill="hold">
                            <p:stCondLst>
                              <p:cond delay="6000"/>
                            </p:stCondLst>
                            <p:childTnLst>
                              <p:par>
                                <p:cTn id="61" presetID="22" presetClass="entr" presetSubtype="8" fill="hold" nodeType="after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wipe(left)">
                                      <p:cBhvr>
                                        <p:cTn id="63" dur="500"/>
                                        <p:tgtEl>
                                          <p:spTgt spid="73"/>
                                        </p:tgtEl>
                                      </p:cBhvr>
                                    </p:animEffect>
                                  </p:childTnLst>
                                  <p:subTnLst>
                                    <p:animClr clrSpc="rgb" dir="cw">
                                      <p:cBhvr override="childStyle">
                                        <p:cTn dur="1" fill="hold" display="0" masterRel="nextClick" afterEffect="1"/>
                                        <p:tgtEl>
                                          <p:spTgt spid="73"/>
                                        </p:tgtEl>
                                        <p:attrNameLst>
                                          <p:attrName>ppt_c</p:attrName>
                                        </p:attrNameLst>
                                      </p:cBhvr>
                                      <p:to>
                                        <a:schemeClr val="folHlink"/>
                                      </p:to>
                                    </p:animClr>
                                  </p:subTnLst>
                                </p:cTn>
                              </p:par>
                            </p:childTnLst>
                          </p:cTn>
                        </p:par>
                        <p:par>
                          <p:cTn id="64" fill="hold">
                            <p:stCondLst>
                              <p:cond delay="6500"/>
                            </p:stCondLst>
                            <p:childTnLst>
                              <p:par>
                                <p:cTn id="65" presetID="22" presetClass="entr" presetSubtype="1" fill="hold" nodeType="after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wipe(up)">
                                      <p:cBhvr>
                                        <p:cTn id="67" dur="500"/>
                                        <p:tgtEl>
                                          <p:spTgt spid="87"/>
                                        </p:tgtEl>
                                      </p:cBhvr>
                                    </p:animEffect>
                                  </p:childTnLst>
                                  <p:subTnLst>
                                    <p:set>
                                      <p:cBhvr override="childStyle">
                                        <p:cTn dur="1" fill="hold" display="0" masterRel="nextClick" afterEffect="1"/>
                                        <p:tgtEl>
                                          <p:spTgt spid="87"/>
                                        </p:tgtEl>
                                        <p:attrNameLst>
                                          <p:attrName>style.visibility</p:attrName>
                                        </p:attrNameLst>
                                      </p:cBhvr>
                                      <p:to>
                                        <p:strVal val="hidden"/>
                                      </p:to>
                                    </p:set>
                                  </p:subTnLst>
                                </p:cTn>
                              </p:par>
                            </p:childTnLst>
                          </p:cTn>
                        </p:par>
                        <p:par>
                          <p:cTn id="68" fill="hold">
                            <p:stCondLst>
                              <p:cond delay="7000"/>
                            </p:stCondLst>
                            <p:childTnLst>
                              <p:par>
                                <p:cTn id="69" presetID="1" presetClass="entr" presetSubtype="0" fill="hold" nodeType="afterEffect">
                                  <p:stCondLst>
                                    <p:cond delay="0"/>
                                  </p:stCondLst>
                                  <p:childTnLst>
                                    <p:set>
                                      <p:cBhvr>
                                        <p:cTn id="70" dur="1" fill="hold">
                                          <p:stCondLst>
                                            <p:cond delay="499"/>
                                          </p:stCondLst>
                                        </p:cTn>
                                        <p:tgtEl>
                                          <p:spTgt spid="97"/>
                                        </p:tgtEl>
                                        <p:attrNameLst>
                                          <p:attrName>style.visibility</p:attrName>
                                        </p:attrNameLst>
                                      </p:cBhvr>
                                      <p:to>
                                        <p:strVal val="visible"/>
                                      </p:to>
                                    </p:set>
                                  </p:childTnLst>
                                </p:cTn>
                              </p:par>
                            </p:childTnLst>
                          </p:cTn>
                        </p:par>
                        <p:par>
                          <p:cTn id="71" fill="hold">
                            <p:stCondLst>
                              <p:cond delay="7500"/>
                            </p:stCondLst>
                            <p:childTnLst>
                              <p:par>
                                <p:cTn id="72" presetID="22" presetClass="entr" presetSubtype="8" fill="hold" nodeType="after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wipe(left)">
                                      <p:cBhvr>
                                        <p:cTn id="74" dur="500"/>
                                        <p:tgtEl>
                                          <p:spTgt spid="74"/>
                                        </p:tgtEl>
                                      </p:cBhvr>
                                    </p:animEffect>
                                  </p:childTnLst>
                                  <p:subTnLst>
                                    <p:animClr clrSpc="rgb" dir="cw">
                                      <p:cBhvr override="childStyle">
                                        <p:cTn dur="1" fill="hold" display="0" masterRel="nextClick" afterEffect="1"/>
                                        <p:tgtEl>
                                          <p:spTgt spid="74"/>
                                        </p:tgtEl>
                                        <p:attrNameLst>
                                          <p:attrName>ppt_c</p:attrName>
                                        </p:attrNameLst>
                                      </p:cBhvr>
                                      <p:to>
                                        <a:schemeClr val="folHlink"/>
                                      </p:to>
                                    </p:animClr>
                                  </p:subTnLst>
                                </p:cTn>
                              </p:par>
                            </p:childTnLst>
                          </p:cTn>
                        </p:par>
                        <p:par>
                          <p:cTn id="75" fill="hold">
                            <p:stCondLst>
                              <p:cond delay="8000"/>
                            </p:stCondLst>
                            <p:childTnLst>
                              <p:par>
                                <p:cTn id="76" presetID="22" presetClass="entr" presetSubtype="1" fill="hold" nodeType="after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wipe(up)">
                                      <p:cBhvr>
                                        <p:cTn id="78" dur="500"/>
                                        <p:tgtEl>
                                          <p:spTgt spid="86"/>
                                        </p:tgtEl>
                                      </p:cBhvr>
                                    </p:animEffect>
                                  </p:childTnLst>
                                  <p:subTnLst>
                                    <p:set>
                                      <p:cBhvr override="childStyle">
                                        <p:cTn dur="1" fill="hold" display="0" masterRel="nextClick" afterEffect="1"/>
                                        <p:tgtEl>
                                          <p:spTgt spid="86"/>
                                        </p:tgtEl>
                                        <p:attrNameLst>
                                          <p:attrName>style.visibility</p:attrName>
                                        </p:attrNameLst>
                                      </p:cBhvr>
                                      <p:to>
                                        <p:strVal val="hidden"/>
                                      </p:to>
                                    </p:set>
                                  </p:subTnLst>
                                </p:cTn>
                              </p:par>
                            </p:childTnLst>
                          </p:cTn>
                        </p:par>
                        <p:par>
                          <p:cTn id="79" fill="hold">
                            <p:stCondLst>
                              <p:cond delay="8500"/>
                            </p:stCondLst>
                            <p:childTnLst>
                              <p:par>
                                <p:cTn id="80" presetID="1" presetClass="entr" presetSubtype="0" fill="hold" nodeType="afterEffect">
                                  <p:stCondLst>
                                    <p:cond delay="0"/>
                                  </p:stCondLst>
                                  <p:childTnLst>
                                    <p:set>
                                      <p:cBhvr>
                                        <p:cTn id="81" dur="1" fill="hold">
                                          <p:stCondLst>
                                            <p:cond delay="499"/>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E6CCEA9-DEFB-2A6D-9165-02962EA7D8D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DC7EF85-4F09-4ED0-FC59-A1CD8FEB5FEB}"/>
              </a:ext>
            </a:extLst>
          </p:cNvPr>
          <p:cNvSpPr>
            <a:spLocks noGrp="1"/>
          </p:cNvSpPr>
          <p:nvPr>
            <p:ph type="sldNum" sz="quarter" idx="12"/>
          </p:nvPr>
        </p:nvSpPr>
        <p:spPr/>
        <p:txBody>
          <a:bodyPr/>
          <a:lstStyle/>
          <a:p>
            <a:pPr>
              <a:defRPr/>
            </a:pPr>
            <a:fld id="{B99F2807-602A-47D3-9714-670AD5065F2C}" type="slidenum">
              <a:rPr lang="de-CH" smtClean="0"/>
              <a:pPr>
                <a:defRPr/>
              </a:pPr>
              <a:t>63</a:t>
            </a:fld>
            <a:endParaRPr lang="de-CH" dirty="0"/>
          </a:p>
        </p:txBody>
      </p:sp>
      <p:sp>
        <p:nvSpPr>
          <p:cNvPr id="5" name="Inhaltsplatzhalter 56">
            <a:extLst>
              <a:ext uri="{FF2B5EF4-FFF2-40B4-BE49-F238E27FC236}">
                <a16:creationId xmlns:a16="http://schemas.microsoft.com/office/drawing/2014/main" id="{EE01ACE4-BB4F-191E-313C-6503E2318A22}"/>
              </a:ext>
            </a:extLst>
          </p:cNvPr>
          <p:cNvSpPr txBox="1">
            <a:spLocks/>
          </p:cNvSpPr>
          <p:nvPr/>
        </p:nvSpPr>
        <p:spPr>
          <a:xfrm>
            <a:off x="1335738" y="1596284"/>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sp>
        <p:nvSpPr>
          <p:cNvPr id="4" name="Inhaltsplatzhalter 56">
            <a:extLst>
              <a:ext uri="{FF2B5EF4-FFF2-40B4-BE49-F238E27FC236}">
                <a16:creationId xmlns:a16="http://schemas.microsoft.com/office/drawing/2014/main" id="{D881B035-038A-B356-E493-89BDB4195BB3}"/>
              </a:ext>
            </a:extLst>
          </p:cNvPr>
          <p:cNvSpPr txBox="1">
            <a:spLocks/>
          </p:cNvSpPr>
          <p:nvPr/>
        </p:nvSpPr>
        <p:spPr>
          <a:xfrm>
            <a:off x="1214511" y="1626032"/>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sp>
        <p:nvSpPr>
          <p:cNvPr id="10" name="Rectangle 3">
            <a:extLst>
              <a:ext uri="{FF2B5EF4-FFF2-40B4-BE49-F238E27FC236}">
                <a16:creationId xmlns:a16="http://schemas.microsoft.com/office/drawing/2014/main" id="{5BF38CD1-D253-8E7C-42D7-591336BC1CEB}"/>
              </a:ext>
            </a:extLst>
          </p:cNvPr>
          <p:cNvSpPr txBox="1">
            <a:spLocks noChangeArrowheads="1"/>
          </p:cNvSpPr>
          <p:nvPr/>
        </p:nvSpPr>
        <p:spPr bwMode="auto">
          <a:xfrm>
            <a:off x="1304999" y="1697469"/>
            <a:ext cx="7772400" cy="4267200"/>
          </a:xfrm>
          <a:prstGeom prst="rect">
            <a:avLst/>
          </a:prstGeom>
          <a:noFill/>
          <a:ln w="9525">
            <a:noFill/>
            <a:miter lim="800000"/>
            <a:headEnd/>
            <a:tailEnd/>
          </a:ln>
        </p:spPr>
        <p:txBody>
          <a:bodyPr/>
          <a:lstStyle/>
          <a:p>
            <a:pPr marL="342900" indent="-342900" algn="ctr">
              <a:spcBef>
                <a:spcPct val="20000"/>
              </a:spcBef>
              <a:buClr>
                <a:schemeClr val="accent1"/>
              </a:buClr>
              <a:buSzPct val="70000"/>
              <a:defRPr/>
            </a:pPr>
            <a:r>
              <a:rPr lang="de-CH" sz="3200" dirty="0">
                <a:solidFill>
                  <a:schemeClr val="tx2"/>
                </a:solidFill>
                <a:latin typeface="+mn-lt"/>
                <a:cs typeface="+mn-cs"/>
              </a:rPr>
              <a:t>CN 1:100 000</a:t>
            </a:r>
          </a:p>
        </p:txBody>
      </p:sp>
      <p:pic>
        <p:nvPicPr>
          <p:cNvPr id="11" name="Picture 4" descr="Kartenmasssatab_100">
            <a:extLst>
              <a:ext uri="{FF2B5EF4-FFF2-40B4-BE49-F238E27FC236}">
                <a16:creationId xmlns:a16="http://schemas.microsoft.com/office/drawing/2014/main" id="{CF74012C-9FB4-6E79-2FBD-C7A267331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024" y="2273732"/>
            <a:ext cx="8534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5">
            <a:hlinkClick r:id="rId3" action="ppaction://hlinksldjump" highlightClick="1"/>
            <a:extLst>
              <a:ext uri="{FF2B5EF4-FFF2-40B4-BE49-F238E27FC236}">
                <a16:creationId xmlns:a16="http://schemas.microsoft.com/office/drawing/2014/main" id="{54B96B51-15B1-FCEE-9AF2-B1F2F9D966B0}"/>
              </a:ext>
            </a:extLst>
          </p:cNvPr>
          <p:cNvSpPr>
            <a:spLocks noChangeArrowheads="1"/>
          </p:cNvSpPr>
          <p:nvPr/>
        </p:nvSpPr>
        <p:spPr bwMode="auto">
          <a:xfrm>
            <a:off x="8909124" y="6761594"/>
            <a:ext cx="230187" cy="23018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13" name="Rectangle 8">
            <a:extLst>
              <a:ext uri="{FF2B5EF4-FFF2-40B4-BE49-F238E27FC236}">
                <a16:creationId xmlns:a16="http://schemas.microsoft.com/office/drawing/2014/main" id="{CC23775E-EA11-E548-F831-640507C843BE}"/>
              </a:ext>
            </a:extLst>
          </p:cNvPr>
          <p:cNvSpPr>
            <a:spLocks noChangeArrowheads="1"/>
          </p:cNvSpPr>
          <p:nvPr/>
        </p:nvSpPr>
        <p:spPr bwMode="auto">
          <a:xfrm>
            <a:off x="3881511" y="5466194"/>
            <a:ext cx="3505200" cy="3048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14" name="Rectangle 2">
            <a:extLst>
              <a:ext uri="{FF2B5EF4-FFF2-40B4-BE49-F238E27FC236}">
                <a16:creationId xmlns:a16="http://schemas.microsoft.com/office/drawing/2014/main" id="{6F03FB0D-2107-EE44-DBAB-C17CB3A27953}"/>
              </a:ext>
            </a:extLst>
          </p:cNvPr>
          <p:cNvSpPr>
            <a:spLocks noGrp="1" noChangeArrowheads="1"/>
          </p:cNvSpPr>
          <p:nvPr>
            <p:ph type="title"/>
          </p:nvPr>
        </p:nvSpPr>
        <p:spPr>
          <a:xfrm>
            <a:off x="407368" y="317067"/>
            <a:ext cx="7461250" cy="989013"/>
          </a:xfrm>
        </p:spPr>
        <p:txBody>
          <a:bodyPr/>
          <a:lstStyle/>
          <a:p>
            <a:pPr eaLnBrk="1" hangingPunct="1"/>
            <a:r>
              <a:rPr lang="fr-CH" altLang="fr-FR" dirty="0"/>
              <a:t>L‘équidistance</a:t>
            </a:r>
            <a:endParaRPr lang="de-CH" altLang="de-DE" dirty="0">
              <a:solidFill>
                <a:srgbClr val="000000"/>
              </a:solidFill>
            </a:endParaRPr>
          </a:p>
        </p:txBody>
      </p:sp>
    </p:spTree>
    <p:extLst>
      <p:ext uri="{BB962C8B-B14F-4D97-AF65-F5344CB8AC3E}">
        <p14:creationId xmlns:p14="http://schemas.microsoft.com/office/powerpoint/2010/main" val="27838938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DC338D-C2F9-E904-B89A-0766EA1561E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4D8CD72B-8A37-E78C-4D0B-F76BF3E364A0}"/>
              </a:ext>
            </a:extLst>
          </p:cNvPr>
          <p:cNvSpPr>
            <a:spLocks noGrp="1"/>
          </p:cNvSpPr>
          <p:nvPr>
            <p:ph type="sldNum" sz="quarter" idx="12"/>
          </p:nvPr>
        </p:nvSpPr>
        <p:spPr/>
        <p:txBody>
          <a:bodyPr/>
          <a:lstStyle/>
          <a:p>
            <a:pPr>
              <a:defRPr/>
            </a:pPr>
            <a:fld id="{B99F2807-602A-47D3-9714-670AD5065F2C}" type="slidenum">
              <a:rPr lang="de-CH" smtClean="0"/>
              <a:pPr>
                <a:defRPr/>
              </a:pPr>
              <a:t>64</a:t>
            </a:fld>
            <a:endParaRPr lang="de-CH" dirty="0"/>
          </a:p>
        </p:txBody>
      </p:sp>
      <p:sp>
        <p:nvSpPr>
          <p:cNvPr id="5" name="Inhaltsplatzhalter 56">
            <a:extLst>
              <a:ext uri="{FF2B5EF4-FFF2-40B4-BE49-F238E27FC236}">
                <a16:creationId xmlns:a16="http://schemas.microsoft.com/office/drawing/2014/main" id="{5C9FC275-5AB3-B483-F5B5-0C5788C62893}"/>
              </a:ext>
            </a:extLst>
          </p:cNvPr>
          <p:cNvSpPr txBox="1">
            <a:spLocks/>
          </p:cNvSpPr>
          <p:nvPr/>
        </p:nvSpPr>
        <p:spPr>
          <a:xfrm>
            <a:off x="1127448" y="1640220"/>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sp>
        <p:nvSpPr>
          <p:cNvPr id="4" name="Inhaltsplatzhalter 56">
            <a:extLst>
              <a:ext uri="{FF2B5EF4-FFF2-40B4-BE49-F238E27FC236}">
                <a16:creationId xmlns:a16="http://schemas.microsoft.com/office/drawing/2014/main" id="{51AE544C-3FA2-F9AE-5EAE-66B47FEF7BBE}"/>
              </a:ext>
            </a:extLst>
          </p:cNvPr>
          <p:cNvSpPr txBox="1">
            <a:spLocks/>
          </p:cNvSpPr>
          <p:nvPr/>
        </p:nvSpPr>
        <p:spPr>
          <a:xfrm>
            <a:off x="1141754" y="1640220"/>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sp>
        <p:nvSpPr>
          <p:cNvPr id="17" name="AutoShape 5">
            <a:hlinkClick r:id="rId2" action="ppaction://hlinksldjump" highlightClick="1"/>
            <a:extLst>
              <a:ext uri="{FF2B5EF4-FFF2-40B4-BE49-F238E27FC236}">
                <a16:creationId xmlns:a16="http://schemas.microsoft.com/office/drawing/2014/main" id="{EE336375-5628-6BFB-4C16-FE28419449A0}"/>
              </a:ext>
            </a:extLst>
          </p:cNvPr>
          <p:cNvSpPr>
            <a:spLocks noChangeArrowheads="1"/>
          </p:cNvSpPr>
          <p:nvPr/>
        </p:nvSpPr>
        <p:spPr bwMode="auto">
          <a:xfrm>
            <a:off x="8836367" y="6775782"/>
            <a:ext cx="230187" cy="23018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grpSp>
        <p:nvGrpSpPr>
          <p:cNvPr id="18" name="Group 23">
            <a:extLst>
              <a:ext uri="{FF2B5EF4-FFF2-40B4-BE49-F238E27FC236}">
                <a16:creationId xmlns:a16="http://schemas.microsoft.com/office/drawing/2014/main" id="{75AFB790-6ADD-154D-9EA2-34FD2E85F78A}"/>
              </a:ext>
            </a:extLst>
          </p:cNvPr>
          <p:cNvGrpSpPr>
            <a:grpSpLocks/>
          </p:cNvGrpSpPr>
          <p:nvPr/>
        </p:nvGrpSpPr>
        <p:grpSpPr bwMode="auto">
          <a:xfrm>
            <a:off x="3032467" y="4591382"/>
            <a:ext cx="6772275" cy="2082800"/>
            <a:chOff x="1383" y="2704"/>
            <a:chExt cx="4266" cy="1312"/>
          </a:xfrm>
        </p:grpSpPr>
        <p:sp>
          <p:nvSpPr>
            <p:cNvPr id="19" name="Rectangle 9">
              <a:extLst>
                <a:ext uri="{FF2B5EF4-FFF2-40B4-BE49-F238E27FC236}">
                  <a16:creationId xmlns:a16="http://schemas.microsoft.com/office/drawing/2014/main" id="{3E2833B1-C78D-0059-4DF6-DAB4C685A769}"/>
                </a:ext>
              </a:extLst>
            </p:cNvPr>
            <p:cNvSpPr>
              <a:spLocks noChangeArrowheads="1"/>
            </p:cNvSpPr>
            <p:nvPr/>
          </p:nvSpPr>
          <p:spPr bwMode="auto">
            <a:xfrm>
              <a:off x="1383" y="3385"/>
              <a:ext cx="2495"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810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defTabSz="38100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defTabSz="3810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defTabSz="3810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defTabSz="3810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None/>
                <a:defRPr/>
              </a:pPr>
              <a:r>
                <a:rPr lang="de-CH" altLang="de-DE" sz="2000" dirty="0">
                  <a:solidFill>
                    <a:schemeClr val="tx1"/>
                  </a:solidFill>
                  <a:latin typeface="+mj-lt"/>
                  <a:cs typeface="+mn-cs"/>
                </a:rPr>
                <a:t>CN 1:25 000 = 10 m</a:t>
              </a:r>
              <a:br>
                <a:rPr lang="de-CH" altLang="de-DE" sz="2000" dirty="0">
                  <a:solidFill>
                    <a:schemeClr val="tx1"/>
                  </a:solidFill>
                  <a:latin typeface="+mj-lt"/>
                  <a:cs typeface="+mn-cs"/>
                </a:rPr>
              </a:br>
              <a:r>
                <a:rPr lang="de-CH" altLang="de-DE" sz="1800" dirty="0">
                  <a:solidFill>
                    <a:schemeClr val="tx1"/>
                  </a:solidFill>
                  <a:latin typeface="+mj-lt"/>
                  <a:cs typeface="+mn-cs"/>
                </a:rPr>
                <a:t>20 m </a:t>
              </a:r>
              <a:r>
                <a:rPr lang="de-CH" altLang="de-DE" sz="1800" dirty="0" err="1">
                  <a:solidFill>
                    <a:schemeClr val="tx1"/>
                  </a:solidFill>
                  <a:latin typeface="+mj-lt"/>
                  <a:cs typeface="+mn-cs"/>
                </a:rPr>
                <a:t>dans</a:t>
              </a:r>
              <a:r>
                <a:rPr lang="de-CH" altLang="de-DE" sz="1800" dirty="0">
                  <a:solidFill>
                    <a:schemeClr val="tx1"/>
                  </a:solidFill>
                  <a:latin typeface="+mj-lt"/>
                  <a:cs typeface="+mn-cs"/>
                </a:rPr>
                <a:t> les </a:t>
              </a:r>
              <a:r>
                <a:rPr lang="de-CH" altLang="de-DE" sz="1800" dirty="0" err="1">
                  <a:solidFill>
                    <a:schemeClr val="tx1"/>
                  </a:solidFill>
                  <a:latin typeface="+mj-lt"/>
                  <a:cs typeface="+mn-cs"/>
                </a:rPr>
                <a:t>alpes</a:t>
              </a:r>
              <a:r>
                <a:rPr lang="de-CH" altLang="de-DE" sz="1800" dirty="0">
                  <a:solidFill>
                    <a:schemeClr val="tx1"/>
                  </a:solidFill>
                  <a:latin typeface="+mj-lt"/>
                  <a:cs typeface="+mn-cs"/>
                </a:rPr>
                <a:t> et </a:t>
              </a:r>
            </a:p>
            <a:p>
              <a:pPr eaLnBrk="1" hangingPunct="1">
                <a:buClrTx/>
                <a:buSzTx/>
                <a:buFontTx/>
                <a:buNone/>
                <a:defRPr/>
              </a:pPr>
              <a:r>
                <a:rPr lang="de-CH" altLang="de-DE" sz="1800" dirty="0">
                  <a:solidFill>
                    <a:schemeClr val="tx1"/>
                  </a:solidFill>
                  <a:latin typeface="+mj-lt"/>
                  <a:cs typeface="+mn-cs"/>
                </a:rPr>
                <a:t>au Tessin</a:t>
              </a:r>
            </a:p>
          </p:txBody>
        </p:sp>
        <p:pic>
          <p:nvPicPr>
            <p:cNvPr id="20" name="Picture 12" descr="leuk_025_karte_01a">
              <a:extLst>
                <a:ext uri="{FF2B5EF4-FFF2-40B4-BE49-F238E27FC236}">
                  <a16:creationId xmlns:a16="http://schemas.microsoft.com/office/drawing/2014/main" id="{3B4B31B3-E6FE-6480-83ED-F9A46AF26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 y="2704"/>
              <a:ext cx="2724" cy="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5">
            <a:extLst>
              <a:ext uri="{FF2B5EF4-FFF2-40B4-BE49-F238E27FC236}">
                <a16:creationId xmlns:a16="http://schemas.microsoft.com/office/drawing/2014/main" id="{50724D81-FB60-0479-6247-5AEBE692C3BD}"/>
              </a:ext>
            </a:extLst>
          </p:cNvPr>
          <p:cNvGrpSpPr>
            <a:grpSpLocks/>
          </p:cNvGrpSpPr>
          <p:nvPr/>
        </p:nvGrpSpPr>
        <p:grpSpPr bwMode="auto">
          <a:xfrm>
            <a:off x="1305267" y="1424320"/>
            <a:ext cx="6121400" cy="4152900"/>
            <a:chOff x="576" y="1248"/>
            <a:chExt cx="3856" cy="2616"/>
          </a:xfrm>
        </p:grpSpPr>
        <p:sp>
          <p:nvSpPr>
            <p:cNvPr id="22" name="Rectangle 11">
              <a:extLst>
                <a:ext uri="{FF2B5EF4-FFF2-40B4-BE49-F238E27FC236}">
                  <a16:creationId xmlns:a16="http://schemas.microsoft.com/office/drawing/2014/main" id="{5DFB5B26-3905-5F36-700A-24697808C34C}"/>
                </a:ext>
              </a:extLst>
            </p:cNvPr>
            <p:cNvSpPr>
              <a:spLocks noChangeArrowheads="1"/>
            </p:cNvSpPr>
            <p:nvPr/>
          </p:nvSpPr>
          <p:spPr bwMode="auto">
            <a:xfrm>
              <a:off x="2436" y="2836"/>
              <a:ext cx="199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810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defTabSz="38100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defTabSz="3810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defTabSz="3810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defTabSz="3810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None/>
                <a:defRPr/>
              </a:pPr>
              <a:r>
                <a:rPr lang="de-CH" altLang="de-DE" sz="2000" dirty="0">
                  <a:solidFill>
                    <a:schemeClr val="tx1"/>
                  </a:solidFill>
                  <a:latin typeface="+mj-lt"/>
                  <a:cs typeface="+mn-cs"/>
                </a:rPr>
                <a:t>CN 1:50 000 = 20 m</a:t>
              </a:r>
            </a:p>
          </p:txBody>
        </p:sp>
        <p:pic>
          <p:nvPicPr>
            <p:cNvPr id="23" name="Picture 14" descr="leuk_050_karte_02">
              <a:extLst>
                <a:ext uri="{FF2B5EF4-FFF2-40B4-BE49-F238E27FC236}">
                  <a16:creationId xmlns:a16="http://schemas.microsoft.com/office/drawing/2014/main" id="{BEE2391A-0D30-7CB6-6BFE-ECD0F216B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248"/>
              <a:ext cx="1860" cy="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7">
            <a:extLst>
              <a:ext uri="{FF2B5EF4-FFF2-40B4-BE49-F238E27FC236}">
                <a16:creationId xmlns:a16="http://schemas.microsoft.com/office/drawing/2014/main" id="{0D315F38-91DC-58C4-616F-23D749BD2AB6}"/>
              </a:ext>
            </a:extLst>
          </p:cNvPr>
          <p:cNvGrpSpPr>
            <a:grpSpLocks/>
          </p:cNvGrpSpPr>
          <p:nvPr/>
        </p:nvGrpSpPr>
        <p:grpSpPr bwMode="auto">
          <a:xfrm>
            <a:off x="4543767" y="1422732"/>
            <a:ext cx="5256212" cy="3105150"/>
            <a:chOff x="2349" y="445"/>
            <a:chExt cx="3311" cy="1956"/>
          </a:xfrm>
        </p:grpSpPr>
        <p:pic>
          <p:nvPicPr>
            <p:cNvPr id="25" name="Picture 21" descr="leuk_100_karte_02">
              <a:extLst>
                <a:ext uri="{FF2B5EF4-FFF2-40B4-BE49-F238E27FC236}">
                  <a16:creationId xmlns:a16="http://schemas.microsoft.com/office/drawing/2014/main" id="{44110C7A-626D-7016-62C4-A73CD02DB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 y="447"/>
              <a:ext cx="1406" cy="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4">
              <a:extLst>
                <a:ext uri="{FF2B5EF4-FFF2-40B4-BE49-F238E27FC236}">
                  <a16:creationId xmlns:a16="http://schemas.microsoft.com/office/drawing/2014/main" id="{85A74655-AA2A-0EEF-67AC-62AF32BB2BFE}"/>
                </a:ext>
              </a:extLst>
            </p:cNvPr>
            <p:cNvSpPr>
              <a:spLocks noChangeArrowheads="1"/>
            </p:cNvSpPr>
            <p:nvPr/>
          </p:nvSpPr>
          <p:spPr bwMode="auto">
            <a:xfrm>
              <a:off x="2349" y="445"/>
              <a:ext cx="190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810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defTabSz="38100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defTabSz="3810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defTabSz="3810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defTabSz="3810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r" eaLnBrk="1" hangingPunct="1">
                <a:buClrTx/>
                <a:buSzTx/>
                <a:buFontTx/>
                <a:buNone/>
                <a:defRPr/>
              </a:pPr>
              <a:r>
                <a:rPr lang="de-CH" altLang="de-DE" sz="2000" dirty="0">
                  <a:solidFill>
                    <a:schemeClr val="tx1"/>
                  </a:solidFill>
                  <a:latin typeface="+mj-lt"/>
                  <a:cs typeface="+mn-cs"/>
                </a:rPr>
                <a:t>CN 1:100 000 = 50 m</a:t>
              </a:r>
            </a:p>
          </p:txBody>
        </p:sp>
      </p:grpSp>
      <p:sp>
        <p:nvSpPr>
          <p:cNvPr id="27" name="Rectangle 2">
            <a:extLst>
              <a:ext uri="{FF2B5EF4-FFF2-40B4-BE49-F238E27FC236}">
                <a16:creationId xmlns:a16="http://schemas.microsoft.com/office/drawing/2014/main" id="{E30181CF-7FB2-6FE2-AFEE-3826A563F45D}"/>
              </a:ext>
            </a:extLst>
          </p:cNvPr>
          <p:cNvSpPr>
            <a:spLocks noGrp="1" noChangeArrowheads="1"/>
          </p:cNvSpPr>
          <p:nvPr>
            <p:ph type="title"/>
          </p:nvPr>
        </p:nvSpPr>
        <p:spPr>
          <a:xfrm>
            <a:off x="407368" y="335295"/>
            <a:ext cx="7461250" cy="989013"/>
          </a:xfrm>
        </p:spPr>
        <p:txBody>
          <a:bodyPr/>
          <a:lstStyle/>
          <a:p>
            <a:pPr eaLnBrk="1" hangingPunct="1"/>
            <a:r>
              <a:rPr lang="fr-CH" altLang="fr-FR" dirty="0"/>
              <a:t>L‘équidistance</a:t>
            </a:r>
            <a:endParaRPr lang="de-CH" altLang="de-DE" dirty="0">
              <a:solidFill>
                <a:srgbClr val="000000"/>
              </a:solidFill>
            </a:endParaRPr>
          </a:p>
        </p:txBody>
      </p:sp>
    </p:spTree>
    <p:extLst>
      <p:ext uri="{BB962C8B-B14F-4D97-AF65-F5344CB8AC3E}">
        <p14:creationId xmlns:p14="http://schemas.microsoft.com/office/powerpoint/2010/main" val="1308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207BF13-F2BA-0BBF-542C-759155C2962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B04A715-2EB3-06D1-DFF2-2091ED68BB08}"/>
              </a:ext>
            </a:extLst>
          </p:cNvPr>
          <p:cNvSpPr>
            <a:spLocks noGrp="1"/>
          </p:cNvSpPr>
          <p:nvPr>
            <p:ph type="sldNum" sz="quarter" idx="12"/>
          </p:nvPr>
        </p:nvSpPr>
        <p:spPr/>
        <p:txBody>
          <a:bodyPr/>
          <a:lstStyle/>
          <a:p>
            <a:pPr>
              <a:defRPr/>
            </a:pPr>
            <a:fld id="{B99F2807-602A-47D3-9714-670AD5065F2C}" type="slidenum">
              <a:rPr lang="de-CH" smtClean="0"/>
              <a:pPr>
                <a:defRPr/>
              </a:pPr>
              <a:t>65</a:t>
            </a:fld>
            <a:endParaRPr lang="de-CH" dirty="0"/>
          </a:p>
        </p:txBody>
      </p:sp>
      <p:sp>
        <p:nvSpPr>
          <p:cNvPr id="7" name="Inhaltsplatzhalter 56">
            <a:extLst>
              <a:ext uri="{FF2B5EF4-FFF2-40B4-BE49-F238E27FC236}">
                <a16:creationId xmlns:a16="http://schemas.microsoft.com/office/drawing/2014/main" id="{D215B4A5-6CF5-0EAF-3552-42CCE81547C7}"/>
              </a:ext>
            </a:extLst>
          </p:cNvPr>
          <p:cNvSpPr txBox="1">
            <a:spLocks/>
          </p:cNvSpPr>
          <p:nvPr/>
        </p:nvSpPr>
        <p:spPr>
          <a:xfrm>
            <a:off x="1342778" y="1872952"/>
            <a:ext cx="7948612" cy="129540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ct val="0"/>
              </a:spcBef>
              <a:spcAft>
                <a:spcPts val="0"/>
              </a:spcAft>
              <a:buFont typeface="Wingdings 2" pitchFamily="18" charset="2"/>
              <a:buNone/>
              <a:defRPr/>
            </a:pPr>
            <a:r>
              <a:rPr lang="fr-CH" altLang="de-DE">
                <a:latin typeface="+mj-lt"/>
                <a:ea typeface="Verdana" pitchFamily="34" charset="0"/>
                <a:cs typeface="Verdana" pitchFamily="34" charset="0"/>
              </a:rPr>
              <a:t>Si l’écart entre les courbes est grand: le terrain est plat; si l’écart est petit: le terrain est raide. Les formes de terrain typiques sont les collines, les dépressions, les ravins, les ravancements et les combes.</a:t>
            </a:r>
            <a:r>
              <a:rPr lang="de-CH" altLang="de-DE">
                <a:latin typeface="+mj-lt"/>
                <a:ea typeface="Verdana" pitchFamily="34" charset="0"/>
                <a:cs typeface="Verdana" pitchFamily="34" charset="0"/>
              </a:rPr>
              <a:t>.</a:t>
            </a:r>
            <a:endParaRPr lang="de-CH" altLang="de-DE" b="1" dirty="0">
              <a:solidFill>
                <a:srgbClr val="FF0000"/>
              </a:solidFill>
              <a:latin typeface="+mj-lt"/>
            </a:endParaRPr>
          </a:p>
        </p:txBody>
      </p:sp>
      <p:pic>
        <p:nvPicPr>
          <p:cNvPr id="8" name="Picture 6" descr="\\ifc1.ifr.intra2.admin.ch\Userhomes\U80799574\Desktop\C Sport Pz-Art Kader S 22\Sportausbildung\Pz-Art OS 22\Kartenlehre\Bilder\Scan4.JPG">
            <a:extLst>
              <a:ext uri="{FF2B5EF4-FFF2-40B4-BE49-F238E27FC236}">
                <a16:creationId xmlns:a16="http://schemas.microsoft.com/office/drawing/2014/main" id="{C18174C5-7620-CDFD-471D-943107419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440" y="3023889"/>
            <a:ext cx="77406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3A05BC13-00AC-E201-FDD7-77FA19CB8D02}"/>
              </a:ext>
            </a:extLst>
          </p:cNvPr>
          <p:cNvSpPr txBox="1">
            <a:spLocks noChangeArrowheads="1"/>
          </p:cNvSpPr>
          <p:nvPr/>
        </p:nvSpPr>
        <p:spPr>
          <a:xfrm>
            <a:off x="506958" y="385286"/>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fr-CH" altLang="de-DE" b="0" dirty="0"/>
              <a:t>Attribuer des silhouettes</a:t>
            </a:r>
            <a:endParaRPr lang="de-CH" altLang="de-DE" dirty="0">
              <a:solidFill>
                <a:srgbClr val="000000"/>
              </a:solidFill>
            </a:endParaRPr>
          </a:p>
        </p:txBody>
      </p:sp>
      <p:sp>
        <p:nvSpPr>
          <p:cNvPr id="11" name="Titel 10">
            <a:extLst>
              <a:ext uri="{FF2B5EF4-FFF2-40B4-BE49-F238E27FC236}">
                <a16:creationId xmlns:a16="http://schemas.microsoft.com/office/drawing/2014/main" id="{74E21980-3E26-7840-AD1E-84D6358251FC}"/>
              </a:ext>
            </a:extLst>
          </p:cNvPr>
          <p:cNvSpPr>
            <a:spLocks noGrp="1"/>
          </p:cNvSpPr>
          <p:nvPr>
            <p:ph type="title"/>
          </p:nvPr>
        </p:nvSpPr>
        <p:spPr>
          <a:xfrm>
            <a:off x="263352" y="336318"/>
            <a:ext cx="10481104" cy="946253"/>
          </a:xfrm>
        </p:spPr>
        <p:txBody>
          <a:bodyPr/>
          <a:lstStyle/>
          <a:p>
            <a:endParaRPr lang="de-CH" dirty="0"/>
          </a:p>
        </p:txBody>
      </p:sp>
    </p:spTree>
    <p:extLst>
      <p:ext uri="{BB962C8B-B14F-4D97-AF65-F5344CB8AC3E}">
        <p14:creationId xmlns:p14="http://schemas.microsoft.com/office/powerpoint/2010/main" val="21947515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EE1B598-CE20-7000-2FC8-1D28479953C6}"/>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84CCD50-0E97-A371-7B5D-030CADB69C98}"/>
              </a:ext>
            </a:extLst>
          </p:cNvPr>
          <p:cNvSpPr>
            <a:spLocks noGrp="1"/>
          </p:cNvSpPr>
          <p:nvPr>
            <p:ph type="sldNum" sz="quarter" idx="12"/>
          </p:nvPr>
        </p:nvSpPr>
        <p:spPr/>
        <p:txBody>
          <a:bodyPr/>
          <a:lstStyle/>
          <a:p>
            <a:pPr>
              <a:defRPr/>
            </a:pPr>
            <a:fld id="{B99F2807-602A-47D3-9714-670AD5065F2C}" type="slidenum">
              <a:rPr lang="de-CH" smtClean="0"/>
              <a:pPr>
                <a:defRPr/>
              </a:pPr>
              <a:t>66</a:t>
            </a:fld>
            <a:endParaRPr lang="de-CH" dirty="0"/>
          </a:p>
        </p:txBody>
      </p:sp>
      <p:sp>
        <p:nvSpPr>
          <p:cNvPr id="6" name="Inhaltsplatzhalter 5">
            <a:extLst>
              <a:ext uri="{FF2B5EF4-FFF2-40B4-BE49-F238E27FC236}">
                <a16:creationId xmlns:a16="http://schemas.microsoft.com/office/drawing/2014/main" id="{8D9E1096-3BD6-F8B4-CD6A-B8729ECA2FEE}"/>
              </a:ext>
            </a:extLst>
          </p:cNvPr>
          <p:cNvSpPr txBox="1">
            <a:spLocks/>
          </p:cNvSpPr>
          <p:nvPr/>
        </p:nvSpPr>
        <p:spPr>
          <a:xfrm>
            <a:off x="1331912" y="1842319"/>
            <a:ext cx="7732712" cy="209073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defRPr/>
            </a:pPr>
            <a:r>
              <a:rPr lang="fr-CH" altLang="de-DE" dirty="0">
                <a:latin typeface="+mj-lt"/>
                <a:ea typeface="Verdana" pitchFamily="34" charset="0"/>
                <a:cs typeface="Verdana" pitchFamily="34" charset="0"/>
              </a:rPr>
              <a:t>La pente de cette colline est la même de tous les côtés.</a:t>
            </a:r>
          </a:p>
          <a:p>
            <a:pPr marL="342900" indent="-342900" fontAlgn="auto">
              <a:spcAft>
                <a:spcPts val="0"/>
              </a:spcAft>
              <a:buFont typeface="Arial" panose="020B0604020202020204" pitchFamily="34" charset="0"/>
              <a:buChar char="•"/>
              <a:defRPr/>
            </a:pPr>
            <a:r>
              <a:rPr lang="fr-CH" altLang="de-DE" dirty="0">
                <a:latin typeface="+mj-lt"/>
                <a:ea typeface="Verdana" pitchFamily="34" charset="0"/>
                <a:cs typeface="Verdana" pitchFamily="34" charset="0"/>
              </a:rPr>
              <a:t>Le côté le plus raide se trouve au sud-ouest.</a:t>
            </a:r>
          </a:p>
          <a:p>
            <a:pPr marL="342900" indent="-342900" fontAlgn="auto">
              <a:spcAft>
                <a:spcPts val="0"/>
              </a:spcAft>
              <a:buFont typeface="Arial" panose="020B0604020202020204" pitchFamily="34" charset="0"/>
              <a:buChar char="•"/>
              <a:defRPr/>
            </a:pPr>
            <a:r>
              <a:rPr lang="fr-CH" altLang="de-DE" dirty="0">
                <a:latin typeface="+mj-lt"/>
                <a:ea typeface="Verdana" pitchFamily="34" charset="0"/>
                <a:cs typeface="Verdana" pitchFamily="34" charset="0"/>
              </a:rPr>
              <a:t>Les côtés sud et nord sont tous deux très raides.</a:t>
            </a:r>
          </a:p>
          <a:p>
            <a:pPr marL="342900" indent="-342900" fontAlgn="auto">
              <a:spcAft>
                <a:spcPts val="0"/>
              </a:spcAft>
              <a:buFont typeface="Arial" panose="020B0604020202020204" pitchFamily="34" charset="0"/>
              <a:buChar char="•"/>
              <a:defRPr/>
            </a:pPr>
            <a:r>
              <a:rPr lang="fr-CH" altLang="de-DE" dirty="0">
                <a:latin typeface="+mj-lt"/>
                <a:ea typeface="Verdana" pitchFamily="34" charset="0"/>
                <a:cs typeface="Verdana" pitchFamily="34" charset="0"/>
              </a:rPr>
              <a:t>La colline a deux sommets; celui du sud est le plus élevé.</a:t>
            </a:r>
          </a:p>
          <a:p>
            <a:pPr marL="342900" indent="-342900" fontAlgn="auto">
              <a:spcAft>
                <a:spcPts val="0"/>
              </a:spcAft>
              <a:buFont typeface="Arial" panose="020B0604020202020204" pitchFamily="34" charset="0"/>
              <a:buChar char="•"/>
              <a:defRPr/>
            </a:pPr>
            <a:r>
              <a:rPr lang="fr-CH" altLang="de-DE" dirty="0">
                <a:latin typeface="+mj-lt"/>
                <a:ea typeface="Verdana" pitchFamily="34" charset="0"/>
                <a:cs typeface="Verdana" pitchFamily="34" charset="0"/>
              </a:rPr>
              <a:t>Le côté est très raide.</a:t>
            </a:r>
            <a:endParaRPr lang="de-CH" altLang="de-DE" dirty="0">
              <a:latin typeface="+mj-lt"/>
              <a:ea typeface="Verdana" pitchFamily="34" charset="0"/>
              <a:cs typeface="Verdana" pitchFamily="34" charset="0"/>
            </a:endParaRPr>
          </a:p>
        </p:txBody>
      </p:sp>
      <p:pic>
        <p:nvPicPr>
          <p:cNvPr id="7" name="Picture 6" descr="\\ifc1.ifr.intra2.admin.ch\Userhomes\U80799574\Desktop\C Sport Pz-Art Kader S 22\Sportausbildung\Pz-Art OS 22\Kartenlehre\Bilder\Scan5.JPG">
            <a:extLst>
              <a:ext uri="{FF2B5EF4-FFF2-40B4-BE49-F238E27FC236}">
                <a16:creationId xmlns:a16="http://schemas.microsoft.com/office/drawing/2014/main" id="{C46E629C-C3A9-D375-E4A6-7128EEEBB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499" y="3354719"/>
            <a:ext cx="40163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4FEAF3E5-818A-BE65-C95F-A3E17F01C55F}"/>
              </a:ext>
            </a:extLst>
          </p:cNvPr>
          <p:cNvSpPr txBox="1">
            <a:spLocks noChangeArrowheads="1"/>
          </p:cNvSpPr>
          <p:nvPr/>
        </p:nvSpPr>
        <p:spPr>
          <a:xfrm>
            <a:off x="407368" y="314937"/>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fr-CH" altLang="de-DE" b="0" dirty="0"/>
              <a:t>Attribuer des silhouettes</a:t>
            </a:r>
            <a:endParaRPr lang="de-CH" altLang="de-DE" dirty="0">
              <a:solidFill>
                <a:srgbClr val="000000"/>
              </a:solidFill>
            </a:endParaRPr>
          </a:p>
        </p:txBody>
      </p:sp>
    </p:spTree>
    <p:extLst>
      <p:ext uri="{BB962C8B-B14F-4D97-AF65-F5344CB8AC3E}">
        <p14:creationId xmlns:p14="http://schemas.microsoft.com/office/powerpoint/2010/main" val="2026555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DBB1B2-04F4-42A2-4407-6A2D62EB3F5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81A6C00-F8ED-7EDC-1FFD-3CCC897B3F6C}"/>
              </a:ext>
            </a:extLst>
          </p:cNvPr>
          <p:cNvSpPr>
            <a:spLocks noGrp="1"/>
          </p:cNvSpPr>
          <p:nvPr>
            <p:ph type="sldNum" sz="quarter" idx="12"/>
          </p:nvPr>
        </p:nvSpPr>
        <p:spPr/>
        <p:txBody>
          <a:bodyPr/>
          <a:lstStyle/>
          <a:p>
            <a:pPr>
              <a:defRPr/>
            </a:pPr>
            <a:fld id="{B99F2807-602A-47D3-9714-670AD5065F2C}" type="slidenum">
              <a:rPr lang="de-CH" smtClean="0"/>
              <a:pPr>
                <a:defRPr/>
              </a:pPr>
              <a:t>67</a:t>
            </a:fld>
            <a:endParaRPr lang="de-CH" dirty="0"/>
          </a:p>
        </p:txBody>
      </p:sp>
      <p:sp>
        <p:nvSpPr>
          <p:cNvPr id="4" name="Titel 3">
            <a:extLst>
              <a:ext uri="{FF2B5EF4-FFF2-40B4-BE49-F238E27FC236}">
                <a16:creationId xmlns:a16="http://schemas.microsoft.com/office/drawing/2014/main" id="{1DDF1424-C0D1-FC7B-7978-2DB304EDECEE}"/>
              </a:ext>
            </a:extLst>
          </p:cNvPr>
          <p:cNvSpPr>
            <a:spLocks noGrp="1"/>
          </p:cNvSpPr>
          <p:nvPr>
            <p:ph type="title"/>
          </p:nvPr>
        </p:nvSpPr>
        <p:spPr/>
        <p:txBody>
          <a:bodyPr/>
          <a:lstStyle/>
          <a:p>
            <a:endParaRPr lang="de-CH"/>
          </a:p>
        </p:txBody>
      </p:sp>
      <p:sp>
        <p:nvSpPr>
          <p:cNvPr id="7" name="Rectangle 2">
            <a:extLst>
              <a:ext uri="{FF2B5EF4-FFF2-40B4-BE49-F238E27FC236}">
                <a16:creationId xmlns:a16="http://schemas.microsoft.com/office/drawing/2014/main" id="{141640C8-1747-97EE-F30F-1FAA1BD25871}"/>
              </a:ext>
            </a:extLst>
          </p:cNvPr>
          <p:cNvSpPr txBox="1">
            <a:spLocks noChangeArrowheads="1"/>
          </p:cNvSpPr>
          <p:nvPr/>
        </p:nvSpPr>
        <p:spPr bwMode="auto">
          <a:xfrm>
            <a:off x="3633874" y="3131655"/>
            <a:ext cx="4924251"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lgn="ctr" eaLnBrk="1" hangingPunct="1">
              <a:defRPr/>
            </a:pPr>
            <a:r>
              <a:rPr lang="de-CH" altLang="de-DE" kern="0" dirty="0" err="1">
                <a:solidFill>
                  <a:srgbClr val="000000"/>
                </a:solidFill>
              </a:rPr>
              <a:t>Cartes</a:t>
            </a:r>
            <a:r>
              <a:rPr lang="de-CH" altLang="de-DE" kern="0" dirty="0">
                <a:solidFill>
                  <a:srgbClr val="000000"/>
                </a:solidFill>
              </a:rPr>
              <a:t> </a:t>
            </a:r>
            <a:r>
              <a:rPr lang="de-CH" altLang="de-DE" kern="0" dirty="0" err="1">
                <a:solidFill>
                  <a:srgbClr val="000000"/>
                </a:solidFill>
              </a:rPr>
              <a:t>d'orientation</a:t>
            </a:r>
            <a:endParaRPr lang="de-CH" altLang="de-DE" kern="0" dirty="0">
              <a:solidFill>
                <a:srgbClr val="000000"/>
              </a:solidFill>
            </a:endParaRPr>
          </a:p>
        </p:txBody>
      </p:sp>
      <p:pic>
        <p:nvPicPr>
          <p:cNvPr id="8" name="Picture 8" descr="Karte">
            <a:extLst>
              <a:ext uri="{FF2B5EF4-FFF2-40B4-BE49-F238E27FC236}">
                <a16:creationId xmlns:a16="http://schemas.microsoft.com/office/drawing/2014/main" id="{8B701C75-DBCB-6EBA-312C-D29913A25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9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4791AF9-1E2F-8D7D-9CCF-86ED1BE46F0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1B59125-05DB-5487-9C06-10723CB24674}"/>
              </a:ext>
            </a:extLst>
          </p:cNvPr>
          <p:cNvSpPr>
            <a:spLocks noGrp="1"/>
          </p:cNvSpPr>
          <p:nvPr>
            <p:ph type="sldNum" sz="quarter" idx="12"/>
          </p:nvPr>
        </p:nvSpPr>
        <p:spPr/>
        <p:txBody>
          <a:bodyPr/>
          <a:lstStyle/>
          <a:p>
            <a:pPr>
              <a:defRPr/>
            </a:pPr>
            <a:fld id="{B99F2807-602A-47D3-9714-670AD5065F2C}" type="slidenum">
              <a:rPr lang="de-CH" smtClean="0"/>
              <a:pPr>
                <a:defRPr/>
              </a:pPr>
              <a:t>68</a:t>
            </a:fld>
            <a:endParaRPr lang="de-CH" dirty="0"/>
          </a:p>
        </p:txBody>
      </p:sp>
      <p:sp>
        <p:nvSpPr>
          <p:cNvPr id="4" name="Titel 3">
            <a:extLst>
              <a:ext uri="{FF2B5EF4-FFF2-40B4-BE49-F238E27FC236}">
                <a16:creationId xmlns:a16="http://schemas.microsoft.com/office/drawing/2014/main" id="{BB87279E-FAAF-AF91-2825-A9722E9FB454}"/>
              </a:ext>
            </a:extLst>
          </p:cNvPr>
          <p:cNvSpPr>
            <a:spLocks noGrp="1"/>
          </p:cNvSpPr>
          <p:nvPr>
            <p:ph type="title"/>
          </p:nvPr>
        </p:nvSpPr>
        <p:spPr/>
        <p:txBody>
          <a:bodyPr/>
          <a:lstStyle/>
          <a:p>
            <a:endParaRPr lang="de-CH"/>
          </a:p>
        </p:txBody>
      </p:sp>
      <p:pic>
        <p:nvPicPr>
          <p:cNvPr id="5" name="Picture 3" descr="Karte">
            <a:extLst>
              <a:ext uri="{FF2B5EF4-FFF2-40B4-BE49-F238E27FC236}">
                <a16:creationId xmlns:a16="http://schemas.microsoft.com/office/drawing/2014/main" id="{B702F208-6F3F-865F-327D-CABA9DD90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157" t="20209" r="14166" b="33588"/>
          <a:stretch>
            <a:fillRect/>
          </a:stretch>
        </p:blipFill>
        <p:spPr bwMode="auto">
          <a:xfrm>
            <a:off x="1331912" y="818412"/>
            <a:ext cx="504031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1">
            <a:extLst>
              <a:ext uri="{FF2B5EF4-FFF2-40B4-BE49-F238E27FC236}">
                <a16:creationId xmlns:a16="http://schemas.microsoft.com/office/drawing/2014/main" id="{4D06ADAC-7630-E3FB-6347-3FBCF92017B6}"/>
              </a:ext>
            </a:extLst>
          </p:cNvPr>
          <p:cNvSpPr>
            <a:spLocks noChangeArrowheads="1"/>
          </p:cNvSpPr>
          <p:nvPr/>
        </p:nvSpPr>
        <p:spPr bwMode="auto">
          <a:xfrm>
            <a:off x="1314449" y="4634762"/>
            <a:ext cx="2303463" cy="431800"/>
          </a:xfrm>
          <a:prstGeom prst="rect">
            <a:avLst/>
          </a:prstGeom>
          <a:solidFill>
            <a:schemeClr val="bg1"/>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Blanc	</a:t>
            </a:r>
            <a:r>
              <a:rPr lang="de-CH" altLang="de-DE" sz="1400">
                <a:sym typeface="Wingdings" panose="05000000000000000000" pitchFamily="2" charset="2"/>
              </a:rPr>
              <a:t>  Forêt</a:t>
            </a:r>
            <a:endParaRPr lang="de-CH" altLang="de-DE" sz="1400"/>
          </a:p>
        </p:txBody>
      </p:sp>
      <p:sp>
        <p:nvSpPr>
          <p:cNvPr id="7" name="Rechteck 5">
            <a:extLst>
              <a:ext uri="{FF2B5EF4-FFF2-40B4-BE49-F238E27FC236}">
                <a16:creationId xmlns:a16="http://schemas.microsoft.com/office/drawing/2014/main" id="{0ABBD357-375B-9694-A8BF-E5A298055E29}"/>
              </a:ext>
            </a:extLst>
          </p:cNvPr>
          <p:cNvSpPr>
            <a:spLocks noChangeArrowheads="1"/>
          </p:cNvSpPr>
          <p:nvPr/>
        </p:nvSpPr>
        <p:spPr bwMode="auto">
          <a:xfrm>
            <a:off x="1314449" y="4995124"/>
            <a:ext cx="5903913" cy="358775"/>
          </a:xfrm>
          <a:prstGeom prst="rect">
            <a:avLst/>
          </a:prstGeom>
          <a:solidFill>
            <a:srgbClr val="FFC000"/>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Jaune	</a:t>
            </a:r>
            <a:r>
              <a:rPr lang="de-CH" altLang="de-DE" sz="1400">
                <a:sym typeface="Wingdings" panose="05000000000000000000" pitchFamily="2" charset="2"/>
              </a:rPr>
              <a:t>  </a:t>
            </a:r>
            <a:r>
              <a:rPr lang="fr-CH" altLang="de-DE" sz="1400">
                <a:sym typeface="Wingdings" panose="05000000000000000000" pitchFamily="2" charset="2"/>
              </a:rPr>
              <a:t>Terrains vagues, champs, clairières </a:t>
            </a:r>
            <a:r>
              <a:rPr lang="de-CH" altLang="de-DE" sz="1400">
                <a:sym typeface="Wingdings" panose="05000000000000000000" pitchFamily="2" charset="2"/>
              </a:rPr>
              <a:t> rayon de soleil</a:t>
            </a:r>
            <a:endParaRPr lang="de-CH" altLang="de-DE" sz="1400"/>
          </a:p>
        </p:txBody>
      </p:sp>
      <p:sp>
        <p:nvSpPr>
          <p:cNvPr id="8" name="Rechteck 6">
            <a:extLst>
              <a:ext uri="{FF2B5EF4-FFF2-40B4-BE49-F238E27FC236}">
                <a16:creationId xmlns:a16="http://schemas.microsoft.com/office/drawing/2014/main" id="{7EDB45FC-4070-1E8C-41A3-CDE57CE7CA41}"/>
              </a:ext>
            </a:extLst>
          </p:cNvPr>
          <p:cNvSpPr>
            <a:spLocks noChangeArrowheads="1"/>
          </p:cNvSpPr>
          <p:nvPr/>
        </p:nvSpPr>
        <p:spPr bwMode="auto">
          <a:xfrm>
            <a:off x="1317624" y="5353899"/>
            <a:ext cx="5903913" cy="360363"/>
          </a:xfrm>
          <a:prstGeom prst="rect">
            <a:avLst/>
          </a:prstGeom>
          <a:solidFill>
            <a:schemeClr val="tx1"/>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solidFill>
                  <a:schemeClr val="bg1"/>
                </a:solidFill>
              </a:rPr>
              <a:t>Noir	</a:t>
            </a:r>
            <a:r>
              <a:rPr lang="de-CH" altLang="de-DE" sz="1400">
                <a:solidFill>
                  <a:schemeClr val="bg1"/>
                </a:solidFill>
                <a:sym typeface="Wingdings" panose="05000000000000000000" pitchFamily="2" charset="2"/>
              </a:rPr>
              <a:t>  pierres, falaises, objets, routes, maisons</a:t>
            </a:r>
            <a:endParaRPr lang="de-CH" altLang="de-DE" sz="1400">
              <a:solidFill>
                <a:schemeClr val="bg1"/>
              </a:solidFill>
            </a:endParaRPr>
          </a:p>
        </p:txBody>
      </p:sp>
      <p:sp>
        <p:nvSpPr>
          <p:cNvPr id="9" name="Rechteck 7">
            <a:extLst>
              <a:ext uri="{FF2B5EF4-FFF2-40B4-BE49-F238E27FC236}">
                <a16:creationId xmlns:a16="http://schemas.microsoft.com/office/drawing/2014/main" id="{B382E6F6-5942-8ABC-FA55-B688A03DA019}"/>
              </a:ext>
            </a:extLst>
          </p:cNvPr>
          <p:cNvSpPr>
            <a:spLocks noChangeArrowheads="1"/>
          </p:cNvSpPr>
          <p:nvPr/>
        </p:nvSpPr>
        <p:spPr bwMode="auto">
          <a:xfrm>
            <a:off x="1314449" y="5714262"/>
            <a:ext cx="5903913" cy="360362"/>
          </a:xfrm>
          <a:prstGeom prst="rect">
            <a:avLst/>
          </a:prstGeom>
          <a:solidFill>
            <a:srgbClr val="00B0F0"/>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Bleu	</a:t>
            </a:r>
            <a:r>
              <a:rPr lang="de-CH" altLang="de-DE" sz="1400">
                <a:sym typeface="Wingdings" panose="05000000000000000000" pitchFamily="2" charset="2"/>
              </a:rPr>
              <a:t>  eau</a:t>
            </a:r>
            <a:endParaRPr lang="de-CH" altLang="de-DE" sz="1400"/>
          </a:p>
        </p:txBody>
      </p:sp>
      <p:sp>
        <p:nvSpPr>
          <p:cNvPr id="10" name="Rechteck 8">
            <a:extLst>
              <a:ext uri="{FF2B5EF4-FFF2-40B4-BE49-F238E27FC236}">
                <a16:creationId xmlns:a16="http://schemas.microsoft.com/office/drawing/2014/main" id="{06D5ACEC-F8ED-15C6-5556-0EB308CBB126}"/>
              </a:ext>
            </a:extLst>
          </p:cNvPr>
          <p:cNvSpPr>
            <a:spLocks noChangeArrowheads="1"/>
          </p:cNvSpPr>
          <p:nvPr/>
        </p:nvSpPr>
        <p:spPr bwMode="auto">
          <a:xfrm>
            <a:off x="1314449" y="6074624"/>
            <a:ext cx="5903913" cy="360363"/>
          </a:xfrm>
          <a:prstGeom prst="rect">
            <a:avLst/>
          </a:prstGeom>
          <a:solidFill>
            <a:srgbClr val="92D050"/>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Vert	</a:t>
            </a:r>
            <a:r>
              <a:rPr lang="de-CH" altLang="de-DE" sz="1400">
                <a:sym typeface="Wingdings" panose="05000000000000000000" pitchFamily="2" charset="2"/>
              </a:rPr>
              <a:t>  Plantes, haies </a:t>
            </a:r>
            <a:endParaRPr lang="de-CH" altLang="de-DE" sz="1400"/>
          </a:p>
        </p:txBody>
      </p:sp>
      <p:sp>
        <p:nvSpPr>
          <p:cNvPr id="11" name="Rechteck 9">
            <a:extLst>
              <a:ext uri="{FF2B5EF4-FFF2-40B4-BE49-F238E27FC236}">
                <a16:creationId xmlns:a16="http://schemas.microsoft.com/office/drawing/2014/main" id="{1FA8A327-17CD-6C31-FE36-6B2B9ED092B0}"/>
              </a:ext>
            </a:extLst>
          </p:cNvPr>
          <p:cNvSpPr>
            <a:spLocks noChangeArrowheads="1"/>
          </p:cNvSpPr>
          <p:nvPr/>
        </p:nvSpPr>
        <p:spPr bwMode="auto">
          <a:xfrm>
            <a:off x="1314449" y="6434987"/>
            <a:ext cx="5903913" cy="360362"/>
          </a:xfrm>
          <a:prstGeom prst="rect">
            <a:avLst/>
          </a:prstGeom>
          <a:solidFill>
            <a:srgbClr val="A77A49"/>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Brun	</a:t>
            </a:r>
            <a:r>
              <a:rPr lang="de-CH" altLang="de-DE" sz="1400">
                <a:sym typeface="Wingdings" panose="05000000000000000000" pitchFamily="2" charset="2"/>
              </a:rPr>
              <a:t>  Courbe de terrain (terre, collines, dépressions, fosses)</a:t>
            </a:r>
            <a:endParaRPr lang="de-CH" altLang="de-DE" sz="1400"/>
          </a:p>
        </p:txBody>
      </p:sp>
    </p:spTree>
    <p:extLst>
      <p:ext uri="{BB962C8B-B14F-4D97-AF65-F5344CB8AC3E}">
        <p14:creationId xmlns:p14="http://schemas.microsoft.com/office/powerpoint/2010/main" val="3463472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8EBD4F-2809-AD3D-5DEA-CC22A0943D0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9C12C3C-76E2-96DD-1764-8FC35080CEE9}"/>
              </a:ext>
            </a:extLst>
          </p:cNvPr>
          <p:cNvSpPr>
            <a:spLocks noGrp="1"/>
          </p:cNvSpPr>
          <p:nvPr>
            <p:ph type="sldNum" sz="quarter" idx="12"/>
          </p:nvPr>
        </p:nvSpPr>
        <p:spPr/>
        <p:txBody>
          <a:bodyPr/>
          <a:lstStyle/>
          <a:p>
            <a:pPr>
              <a:defRPr/>
            </a:pPr>
            <a:fld id="{B99F2807-602A-47D3-9714-670AD5065F2C}" type="slidenum">
              <a:rPr lang="de-CH" smtClean="0"/>
              <a:pPr>
                <a:defRPr/>
              </a:pPr>
              <a:t>69</a:t>
            </a:fld>
            <a:endParaRPr lang="de-CH" dirty="0"/>
          </a:p>
        </p:txBody>
      </p:sp>
      <p:sp>
        <p:nvSpPr>
          <p:cNvPr id="4" name="Titel 3">
            <a:extLst>
              <a:ext uri="{FF2B5EF4-FFF2-40B4-BE49-F238E27FC236}">
                <a16:creationId xmlns:a16="http://schemas.microsoft.com/office/drawing/2014/main" id="{ABFC963B-E745-FD96-1766-D9D07B550890}"/>
              </a:ext>
            </a:extLst>
          </p:cNvPr>
          <p:cNvSpPr>
            <a:spLocks noGrp="1"/>
          </p:cNvSpPr>
          <p:nvPr>
            <p:ph type="title"/>
          </p:nvPr>
        </p:nvSpPr>
        <p:spPr/>
        <p:txBody>
          <a:bodyPr/>
          <a:lstStyle/>
          <a:p>
            <a:endParaRPr lang="de-CH"/>
          </a:p>
        </p:txBody>
      </p:sp>
      <p:sp>
        <p:nvSpPr>
          <p:cNvPr id="7" name="Rectangle 2">
            <a:extLst>
              <a:ext uri="{FF2B5EF4-FFF2-40B4-BE49-F238E27FC236}">
                <a16:creationId xmlns:a16="http://schemas.microsoft.com/office/drawing/2014/main" id="{5DA9D368-2908-0069-7C74-B44BF819AF95}"/>
              </a:ext>
            </a:extLst>
          </p:cNvPr>
          <p:cNvSpPr txBox="1">
            <a:spLocks noChangeArrowheads="1"/>
          </p:cNvSpPr>
          <p:nvPr/>
        </p:nvSpPr>
        <p:spPr>
          <a:xfrm>
            <a:off x="2639616" y="742952"/>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defRPr/>
            </a:pPr>
            <a:r>
              <a:rPr lang="de-CH" altLang="de-DE">
                <a:solidFill>
                  <a:srgbClr val="990033"/>
                </a:solidFill>
                <a:effectLst>
                  <a:outerShdw blurRad="38100" dist="38100" dir="2700000" algn="tl">
                    <a:srgbClr val="C0C0C0"/>
                  </a:outerShdw>
                </a:effectLst>
              </a:rPr>
              <a:t>OL Karte</a:t>
            </a:r>
            <a:endParaRPr lang="de-CH" altLang="de-DE">
              <a:effectLst>
                <a:outerShdw blurRad="38100" dist="38100" dir="2700000" algn="tl">
                  <a:srgbClr val="C0C0C0"/>
                </a:outerShdw>
              </a:effectLst>
            </a:endParaRPr>
          </a:p>
        </p:txBody>
      </p:sp>
      <p:pic>
        <p:nvPicPr>
          <p:cNvPr id="8" name="Picture 3" descr="Karte">
            <a:extLst>
              <a:ext uri="{FF2B5EF4-FFF2-40B4-BE49-F238E27FC236}">
                <a16:creationId xmlns:a16="http://schemas.microsoft.com/office/drawing/2014/main" id="{7DE60250-956F-8F1B-09DA-1F5DD7CB4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649" t="66412"/>
          <a:stretch>
            <a:fillRect/>
          </a:stretch>
        </p:blipFill>
        <p:spPr bwMode="auto">
          <a:xfrm>
            <a:off x="2285603" y="523877"/>
            <a:ext cx="7113588"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83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95C208E-CCDC-7582-E6B7-20BB775FF3D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505FC3B7-8777-950D-3A9B-6895EFCE6647}"/>
              </a:ext>
            </a:extLst>
          </p:cNvPr>
          <p:cNvSpPr>
            <a:spLocks noGrp="1"/>
          </p:cNvSpPr>
          <p:nvPr>
            <p:ph type="sldNum" sz="quarter" idx="12"/>
          </p:nvPr>
        </p:nvSpPr>
        <p:spPr/>
        <p:txBody>
          <a:bodyPr/>
          <a:lstStyle/>
          <a:p>
            <a:pPr>
              <a:defRPr/>
            </a:pPr>
            <a:fld id="{B99F2807-602A-47D3-9714-670AD5065F2C}" type="slidenum">
              <a:rPr lang="de-CH" smtClean="0"/>
              <a:pPr>
                <a:defRPr/>
              </a:pPr>
              <a:t>7</a:t>
            </a:fld>
            <a:endParaRPr lang="de-CH" dirty="0"/>
          </a:p>
        </p:txBody>
      </p:sp>
      <p:sp>
        <p:nvSpPr>
          <p:cNvPr id="4" name="Titel 3">
            <a:extLst>
              <a:ext uri="{FF2B5EF4-FFF2-40B4-BE49-F238E27FC236}">
                <a16:creationId xmlns:a16="http://schemas.microsoft.com/office/drawing/2014/main" id="{29215EC4-D787-BCA2-BDAE-5D6042602893}"/>
              </a:ext>
            </a:extLst>
          </p:cNvPr>
          <p:cNvSpPr>
            <a:spLocks noGrp="1"/>
          </p:cNvSpPr>
          <p:nvPr>
            <p:ph type="title"/>
          </p:nvPr>
        </p:nvSpPr>
        <p:spPr/>
        <p:txBody>
          <a:bodyPr/>
          <a:lstStyle/>
          <a:p>
            <a:r>
              <a:rPr lang="de-CH" dirty="0" err="1"/>
              <a:t>Comparaison</a:t>
            </a:r>
            <a:endParaRPr lang="de-CH" dirty="0"/>
          </a:p>
        </p:txBody>
      </p:sp>
      <p:grpSp>
        <p:nvGrpSpPr>
          <p:cNvPr id="5" name="Group 20">
            <a:extLst>
              <a:ext uri="{FF2B5EF4-FFF2-40B4-BE49-F238E27FC236}">
                <a16:creationId xmlns:a16="http://schemas.microsoft.com/office/drawing/2014/main" id="{8EC2497C-55A3-CB58-AFEA-5ABC41C35209}"/>
              </a:ext>
            </a:extLst>
          </p:cNvPr>
          <p:cNvGrpSpPr>
            <a:grpSpLocks/>
          </p:cNvGrpSpPr>
          <p:nvPr/>
        </p:nvGrpSpPr>
        <p:grpSpPr bwMode="auto">
          <a:xfrm>
            <a:off x="4799856" y="1506769"/>
            <a:ext cx="2005013" cy="5014913"/>
            <a:chOff x="2160" y="624"/>
            <a:chExt cx="1440" cy="3550"/>
          </a:xfrm>
        </p:grpSpPr>
        <p:pic>
          <p:nvPicPr>
            <p:cNvPr id="12" name="Picture 9" descr="3-Darstellungen">
              <a:extLst>
                <a:ext uri="{FF2B5EF4-FFF2-40B4-BE49-F238E27FC236}">
                  <a16:creationId xmlns:a16="http://schemas.microsoft.com/office/drawing/2014/main" id="{3751700E-C4B5-C2B8-1DF1-3D74E860D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36" r="32916"/>
            <a:stretch>
              <a:fillRect/>
            </a:stretch>
          </p:blipFill>
          <p:spPr bwMode="auto">
            <a:xfrm>
              <a:off x="2304" y="947"/>
              <a:ext cx="1152" cy="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6">
              <a:extLst>
                <a:ext uri="{FF2B5EF4-FFF2-40B4-BE49-F238E27FC236}">
                  <a16:creationId xmlns:a16="http://schemas.microsoft.com/office/drawing/2014/main" id="{32E0D151-9DF4-C7F7-9AC6-39A7620AF54E}"/>
                </a:ext>
              </a:extLst>
            </p:cNvPr>
            <p:cNvSpPr>
              <a:spLocks noChangeArrowheads="1"/>
            </p:cNvSpPr>
            <p:nvPr/>
          </p:nvSpPr>
          <p:spPr bwMode="auto">
            <a:xfrm>
              <a:off x="2160" y="624"/>
              <a:ext cx="1440" cy="238"/>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6000" tIns="44450" rIns="36000" bIns="44450">
              <a:spAutoFit/>
            </a:bodyPr>
            <a:lstStyle>
              <a:defPPr>
                <a:defRPr lang="de-CH"/>
              </a:defPPr>
              <a:lvl1pPr algn="l" rtl="0" eaLnBrk="0" fontAlgn="base" hangingPunct="0">
                <a:spcBef>
                  <a:spcPct val="20000"/>
                </a:spcBef>
                <a:spcAft>
                  <a:spcPct val="0"/>
                </a:spcAft>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bg2"/>
                </a:buClr>
                <a:buChar char="•"/>
                <a:defRPr sz="2600" kern="1200">
                  <a:solidFill>
                    <a:srgbClr val="808080"/>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B2B2B2"/>
                </a:buClr>
                <a:buChar char="•"/>
                <a:defRPr sz="2600" kern="1200">
                  <a:solidFill>
                    <a:srgbClr val="B2B2B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C0C0C0"/>
                </a:buClr>
                <a:buChar char="•"/>
                <a:defRPr sz="2600" kern="1200">
                  <a:solidFill>
                    <a:srgbClr val="C0C0C0"/>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9pPr>
            </a:lstStyle>
            <a:p>
              <a:pPr algn="ctr">
                <a:spcBef>
                  <a:spcPct val="0"/>
                </a:spcBef>
                <a:buFontTx/>
                <a:buNone/>
              </a:pPr>
              <a:r>
                <a:rPr lang="de-DE" altLang="de-DE" sz="1600" b="1"/>
                <a:t>Croquis </a:t>
              </a:r>
              <a:r>
                <a:rPr lang="de-DE" altLang="de-DE" sz="800" b="1"/>
                <a:t>Geländeskizze</a:t>
              </a:r>
            </a:p>
          </p:txBody>
        </p:sp>
      </p:grpSp>
      <p:grpSp>
        <p:nvGrpSpPr>
          <p:cNvPr id="6" name="Group 21">
            <a:extLst>
              <a:ext uri="{FF2B5EF4-FFF2-40B4-BE49-F238E27FC236}">
                <a16:creationId xmlns:a16="http://schemas.microsoft.com/office/drawing/2014/main" id="{F19A60AA-8A38-3FA3-D703-103D7310AA68}"/>
              </a:ext>
            </a:extLst>
          </p:cNvPr>
          <p:cNvGrpSpPr>
            <a:grpSpLocks/>
          </p:cNvGrpSpPr>
          <p:nvPr/>
        </p:nvGrpSpPr>
        <p:grpSpPr bwMode="auto">
          <a:xfrm>
            <a:off x="7814516" y="1506769"/>
            <a:ext cx="1738313" cy="5006972"/>
            <a:chOff x="4080" y="624"/>
            <a:chExt cx="1248" cy="3487"/>
          </a:xfrm>
        </p:grpSpPr>
        <p:sp>
          <p:nvSpPr>
            <p:cNvPr id="10" name="Rectangle 5">
              <a:extLst>
                <a:ext uri="{FF2B5EF4-FFF2-40B4-BE49-F238E27FC236}">
                  <a16:creationId xmlns:a16="http://schemas.microsoft.com/office/drawing/2014/main" id="{0204DD8C-EAE7-2C0E-EF52-CA322865868A}"/>
                </a:ext>
              </a:extLst>
            </p:cNvPr>
            <p:cNvSpPr>
              <a:spLocks noChangeArrowheads="1"/>
            </p:cNvSpPr>
            <p:nvPr/>
          </p:nvSpPr>
          <p:spPr bwMode="auto">
            <a:xfrm>
              <a:off x="4080" y="624"/>
              <a:ext cx="1248" cy="320"/>
            </a:xfrm>
            <a:prstGeom prst="rect">
              <a:avLst/>
            </a:prstGeom>
            <a:solidFill>
              <a:srgbClr val="00FF99"/>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6000" tIns="44450" rIns="36000" bIns="44450">
              <a:spAutoFit/>
            </a:bodyPr>
            <a:lstStyle>
              <a:defPPr>
                <a:defRPr lang="de-CH"/>
              </a:defPPr>
              <a:lvl1pPr algn="l" rtl="0" eaLnBrk="0" fontAlgn="base" hangingPunct="0">
                <a:spcBef>
                  <a:spcPct val="20000"/>
                </a:spcBef>
                <a:spcAft>
                  <a:spcPct val="0"/>
                </a:spcAft>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bg2"/>
                </a:buClr>
                <a:buChar char="•"/>
                <a:defRPr sz="2600" kern="1200">
                  <a:solidFill>
                    <a:srgbClr val="808080"/>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B2B2B2"/>
                </a:buClr>
                <a:buChar char="•"/>
                <a:defRPr sz="2600" kern="1200">
                  <a:solidFill>
                    <a:srgbClr val="B2B2B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C0C0C0"/>
                </a:buClr>
                <a:buChar char="•"/>
                <a:defRPr sz="2600" kern="1200">
                  <a:solidFill>
                    <a:srgbClr val="C0C0C0"/>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9pPr>
            </a:lstStyle>
            <a:p>
              <a:pPr algn="ctr">
                <a:spcBef>
                  <a:spcPct val="0"/>
                </a:spcBef>
                <a:buFontTx/>
                <a:buNone/>
              </a:pPr>
              <a:r>
                <a:rPr lang="de-DE" altLang="de-DE" sz="1600" b="1"/>
                <a:t>Carte nationale</a:t>
              </a:r>
            </a:p>
            <a:p>
              <a:pPr algn="ctr">
                <a:spcBef>
                  <a:spcPct val="0"/>
                </a:spcBef>
                <a:buFontTx/>
                <a:buNone/>
              </a:pPr>
              <a:r>
                <a:rPr lang="de-DE" altLang="de-DE" sz="800" b="1"/>
                <a:t>Landkarte</a:t>
              </a:r>
            </a:p>
          </p:txBody>
        </p:sp>
        <p:pic>
          <p:nvPicPr>
            <p:cNvPr id="11" name="Picture 6" descr="3-Darstellungen">
              <a:extLst>
                <a:ext uri="{FF2B5EF4-FFF2-40B4-BE49-F238E27FC236}">
                  <a16:creationId xmlns:a16="http://schemas.microsoft.com/office/drawing/2014/main" id="{C3F4FD19-DCE6-E7E3-3F11-5A9E090B9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515"/>
            <a:stretch>
              <a:fillRect/>
            </a:stretch>
          </p:blipFill>
          <p:spPr bwMode="auto">
            <a:xfrm>
              <a:off x="4159" y="942"/>
              <a:ext cx="1079" cy="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9">
            <a:extLst>
              <a:ext uri="{FF2B5EF4-FFF2-40B4-BE49-F238E27FC236}">
                <a16:creationId xmlns:a16="http://schemas.microsoft.com/office/drawing/2014/main" id="{A3647E7C-8466-F5B7-EF95-A000A75500AE}"/>
              </a:ext>
            </a:extLst>
          </p:cNvPr>
          <p:cNvGrpSpPr>
            <a:grpSpLocks/>
          </p:cNvGrpSpPr>
          <p:nvPr/>
        </p:nvGrpSpPr>
        <p:grpSpPr bwMode="auto">
          <a:xfrm>
            <a:off x="2126504" y="1506769"/>
            <a:ext cx="1738312" cy="4967288"/>
            <a:chOff x="480" y="624"/>
            <a:chExt cx="1248" cy="3504"/>
          </a:xfrm>
        </p:grpSpPr>
        <p:sp>
          <p:nvSpPr>
            <p:cNvPr id="8" name="Rectangle 3">
              <a:extLst>
                <a:ext uri="{FF2B5EF4-FFF2-40B4-BE49-F238E27FC236}">
                  <a16:creationId xmlns:a16="http://schemas.microsoft.com/office/drawing/2014/main" id="{0EEFAC51-EF41-AA2A-8C85-842213A6B43D}"/>
                </a:ext>
              </a:extLst>
            </p:cNvPr>
            <p:cNvSpPr>
              <a:spLocks noChangeArrowheads="1"/>
            </p:cNvSpPr>
            <p:nvPr/>
          </p:nvSpPr>
          <p:spPr bwMode="auto">
            <a:xfrm>
              <a:off x="480" y="624"/>
              <a:ext cx="1248" cy="324"/>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36000" tIns="44450" rIns="36000" bIns="44450">
              <a:spAutoFit/>
            </a:bodyPr>
            <a:lstStyle>
              <a:defPPr>
                <a:defRPr lang="de-CH"/>
              </a:defPPr>
              <a:lvl1pPr algn="l" rtl="0" eaLnBrk="0" fontAlgn="base" hangingPunct="0">
                <a:spcBef>
                  <a:spcPct val="20000"/>
                </a:spcBef>
                <a:spcAft>
                  <a:spcPct val="0"/>
                </a:spcAft>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bg2"/>
                </a:buClr>
                <a:buChar char="•"/>
                <a:defRPr sz="2600" kern="1200">
                  <a:solidFill>
                    <a:srgbClr val="808080"/>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B2B2B2"/>
                </a:buClr>
                <a:buChar char="•"/>
                <a:defRPr sz="2600" kern="1200">
                  <a:solidFill>
                    <a:srgbClr val="B2B2B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C0C0C0"/>
                </a:buClr>
                <a:buChar char="•"/>
                <a:defRPr sz="2600" kern="1200">
                  <a:solidFill>
                    <a:srgbClr val="C0C0C0"/>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lr>
                  <a:srgbClr val="DDDDDD"/>
                </a:buClr>
                <a:buChar char="•"/>
                <a:defRPr sz="2600" kern="1200">
                  <a:solidFill>
                    <a:srgbClr val="DDDDDD"/>
                  </a:solidFill>
                  <a:latin typeface="Arial" panose="020B0604020202020204" pitchFamily="34" charset="0"/>
                  <a:ea typeface="+mn-ea"/>
                  <a:cs typeface="Arial" panose="020B0604020202020204" pitchFamily="34" charset="0"/>
                </a:defRPr>
              </a:lvl9pPr>
            </a:lstStyle>
            <a:p>
              <a:pPr algn="ctr">
                <a:spcBef>
                  <a:spcPct val="0"/>
                </a:spcBef>
                <a:buFontTx/>
                <a:buNone/>
              </a:pPr>
              <a:r>
                <a:rPr lang="de-DE" altLang="de-DE" sz="1600" b="1"/>
                <a:t>Prise de vue </a:t>
              </a:r>
              <a:r>
                <a:rPr lang="de-DE" altLang="de-DE" sz="800" b="1"/>
                <a:t>Geländeansicht</a:t>
              </a:r>
            </a:p>
          </p:txBody>
        </p:sp>
        <p:pic>
          <p:nvPicPr>
            <p:cNvPr id="9" name="Picture 10" descr="3-Darstellungen">
              <a:extLst>
                <a:ext uri="{FF2B5EF4-FFF2-40B4-BE49-F238E27FC236}">
                  <a16:creationId xmlns:a16="http://schemas.microsoft.com/office/drawing/2014/main" id="{0CFA13B2-81FD-2F35-696E-6C9EC9509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8515"/>
            <a:stretch>
              <a:fillRect/>
            </a:stretch>
          </p:blipFill>
          <p:spPr bwMode="auto">
            <a:xfrm>
              <a:off x="576" y="946"/>
              <a:ext cx="1056"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57704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9ACAE96-3C24-AB2F-45E7-47FD4CF45E2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2FA9A17-657F-EC35-E72B-4D016A3791D9}"/>
              </a:ext>
            </a:extLst>
          </p:cNvPr>
          <p:cNvSpPr>
            <a:spLocks noGrp="1"/>
          </p:cNvSpPr>
          <p:nvPr>
            <p:ph type="sldNum" sz="quarter" idx="12"/>
          </p:nvPr>
        </p:nvSpPr>
        <p:spPr/>
        <p:txBody>
          <a:bodyPr/>
          <a:lstStyle/>
          <a:p>
            <a:pPr>
              <a:defRPr/>
            </a:pPr>
            <a:fld id="{B99F2807-602A-47D3-9714-670AD5065F2C}" type="slidenum">
              <a:rPr lang="de-CH" smtClean="0"/>
              <a:pPr>
                <a:defRPr/>
              </a:pPr>
              <a:t>70</a:t>
            </a:fld>
            <a:endParaRPr lang="de-CH" dirty="0"/>
          </a:p>
        </p:txBody>
      </p:sp>
      <p:sp>
        <p:nvSpPr>
          <p:cNvPr id="26" name="Rectangle 2">
            <a:extLst>
              <a:ext uri="{FF2B5EF4-FFF2-40B4-BE49-F238E27FC236}">
                <a16:creationId xmlns:a16="http://schemas.microsoft.com/office/drawing/2014/main" id="{4E82E9FB-6032-A64E-3294-04F5A7F39BF6}"/>
              </a:ext>
            </a:extLst>
          </p:cNvPr>
          <p:cNvSpPr>
            <a:spLocks noGrp="1" noChangeArrowheads="1"/>
          </p:cNvSpPr>
          <p:nvPr>
            <p:ph type="title"/>
          </p:nvPr>
        </p:nvSpPr>
        <p:spPr>
          <a:xfrm>
            <a:off x="407368" y="404664"/>
            <a:ext cx="7461250" cy="989013"/>
          </a:xfrm>
        </p:spPr>
        <p:txBody>
          <a:bodyPr/>
          <a:lstStyle/>
          <a:p>
            <a:pPr eaLnBrk="1" hangingPunct="1"/>
            <a:r>
              <a:rPr lang="de-CH" altLang="de-DE" dirty="0">
                <a:solidFill>
                  <a:srgbClr val="000000"/>
                </a:solidFill>
              </a:rPr>
              <a:t>NORDA</a:t>
            </a:r>
            <a:br>
              <a:rPr lang="de-CH" altLang="de-DE" dirty="0">
                <a:solidFill>
                  <a:srgbClr val="000000"/>
                </a:solidFill>
              </a:rPr>
            </a:br>
            <a:r>
              <a:rPr lang="de-CH" altLang="de-DE" dirty="0" err="1">
                <a:solidFill>
                  <a:srgbClr val="000000"/>
                </a:solidFill>
              </a:rPr>
              <a:t>spécifique</a:t>
            </a:r>
            <a:r>
              <a:rPr lang="de-CH" altLang="de-DE" dirty="0">
                <a:solidFill>
                  <a:srgbClr val="000000"/>
                </a:solidFill>
              </a:rPr>
              <a:t> </a:t>
            </a:r>
            <a:r>
              <a:rPr lang="de-CH" altLang="de-DE" dirty="0" err="1">
                <a:solidFill>
                  <a:srgbClr val="000000"/>
                </a:solidFill>
              </a:rPr>
              <a:t>pour</a:t>
            </a:r>
            <a:r>
              <a:rPr lang="de-CH" altLang="de-DE" dirty="0">
                <a:solidFill>
                  <a:srgbClr val="000000"/>
                </a:solidFill>
              </a:rPr>
              <a:t> CO</a:t>
            </a:r>
          </a:p>
        </p:txBody>
      </p:sp>
      <p:sp>
        <p:nvSpPr>
          <p:cNvPr id="27" name="Text Box 6">
            <a:extLst>
              <a:ext uri="{FF2B5EF4-FFF2-40B4-BE49-F238E27FC236}">
                <a16:creationId xmlns:a16="http://schemas.microsoft.com/office/drawing/2014/main" id="{2C17B85F-A5D0-F2F0-32F2-81FC77D4D6CA}"/>
              </a:ext>
            </a:extLst>
          </p:cNvPr>
          <p:cNvSpPr txBox="1">
            <a:spLocks noChangeArrowheads="1"/>
          </p:cNvSpPr>
          <p:nvPr/>
        </p:nvSpPr>
        <p:spPr bwMode="auto">
          <a:xfrm>
            <a:off x="2238998" y="3144234"/>
            <a:ext cx="6553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a:t>..REPERAGE</a:t>
            </a:r>
          </a:p>
        </p:txBody>
      </p:sp>
      <p:sp>
        <p:nvSpPr>
          <p:cNvPr id="28" name="Text Box 7">
            <a:extLst>
              <a:ext uri="{FF2B5EF4-FFF2-40B4-BE49-F238E27FC236}">
                <a16:creationId xmlns:a16="http://schemas.microsoft.com/office/drawing/2014/main" id="{07768F08-7420-756E-35AC-CB56EE910226}"/>
              </a:ext>
            </a:extLst>
          </p:cNvPr>
          <p:cNvSpPr txBox="1">
            <a:spLocks noChangeArrowheads="1"/>
          </p:cNvSpPr>
          <p:nvPr/>
        </p:nvSpPr>
        <p:spPr bwMode="auto">
          <a:xfrm>
            <a:off x="2235823" y="3799871"/>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a:t>..DISTANCE</a:t>
            </a:r>
          </a:p>
        </p:txBody>
      </p:sp>
      <p:sp>
        <p:nvSpPr>
          <p:cNvPr id="29" name="Text Box 8">
            <a:extLst>
              <a:ext uri="{FF2B5EF4-FFF2-40B4-BE49-F238E27FC236}">
                <a16:creationId xmlns:a16="http://schemas.microsoft.com/office/drawing/2014/main" id="{32557F67-A451-E6AA-DE5E-6CB06F8C79C0}"/>
              </a:ext>
            </a:extLst>
          </p:cNvPr>
          <p:cNvSpPr txBox="1">
            <a:spLocks noChangeArrowheads="1"/>
          </p:cNvSpPr>
          <p:nvPr/>
        </p:nvSpPr>
        <p:spPr bwMode="auto">
          <a:xfrm>
            <a:off x="2235823" y="4458684"/>
            <a:ext cx="6553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dirty="0"/>
              <a:t>..ASPECT DU TERRAIN</a:t>
            </a:r>
          </a:p>
        </p:txBody>
      </p:sp>
      <p:sp>
        <p:nvSpPr>
          <p:cNvPr id="30" name="Text Box 10">
            <a:extLst>
              <a:ext uri="{FF2B5EF4-FFF2-40B4-BE49-F238E27FC236}">
                <a16:creationId xmlns:a16="http://schemas.microsoft.com/office/drawing/2014/main" id="{E89C5882-5DAE-CFB8-9072-35CF59D71284}"/>
              </a:ext>
            </a:extLst>
          </p:cNvPr>
          <p:cNvSpPr txBox="1">
            <a:spLocks noChangeArrowheads="1"/>
          </p:cNvSpPr>
          <p:nvPr/>
        </p:nvSpPr>
        <p:spPr bwMode="auto">
          <a:xfrm>
            <a:off x="2238998" y="1813909"/>
            <a:ext cx="6553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a:t>..NORD</a:t>
            </a:r>
          </a:p>
        </p:txBody>
      </p:sp>
      <p:sp>
        <p:nvSpPr>
          <p:cNvPr id="31" name="Text Box 13">
            <a:extLst>
              <a:ext uri="{FF2B5EF4-FFF2-40B4-BE49-F238E27FC236}">
                <a16:creationId xmlns:a16="http://schemas.microsoft.com/office/drawing/2014/main" id="{E384FDEB-D37E-54F7-E701-507CA86C17D0}"/>
              </a:ext>
            </a:extLst>
          </p:cNvPr>
          <p:cNvSpPr txBox="1">
            <a:spLocks noChangeArrowheads="1"/>
          </p:cNvSpPr>
          <p:nvPr/>
        </p:nvSpPr>
        <p:spPr bwMode="auto">
          <a:xfrm>
            <a:off x="1313486" y="1691671"/>
            <a:ext cx="10080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4400" b="1"/>
              <a:t>N</a:t>
            </a:r>
          </a:p>
        </p:txBody>
      </p:sp>
      <p:sp>
        <p:nvSpPr>
          <p:cNvPr id="32" name="Text Box 14">
            <a:extLst>
              <a:ext uri="{FF2B5EF4-FFF2-40B4-BE49-F238E27FC236}">
                <a16:creationId xmlns:a16="http://schemas.microsoft.com/office/drawing/2014/main" id="{5D728237-15AC-E0E4-0C1F-031B9ECB929E}"/>
              </a:ext>
            </a:extLst>
          </p:cNvPr>
          <p:cNvSpPr txBox="1">
            <a:spLocks noChangeArrowheads="1"/>
          </p:cNvSpPr>
          <p:nvPr/>
        </p:nvSpPr>
        <p:spPr bwMode="auto">
          <a:xfrm>
            <a:off x="1313486" y="3709384"/>
            <a:ext cx="5762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4400" b="1"/>
              <a:t>D</a:t>
            </a:r>
          </a:p>
        </p:txBody>
      </p:sp>
      <p:sp>
        <p:nvSpPr>
          <p:cNvPr id="33" name="Text Box 15">
            <a:extLst>
              <a:ext uri="{FF2B5EF4-FFF2-40B4-BE49-F238E27FC236}">
                <a16:creationId xmlns:a16="http://schemas.microsoft.com/office/drawing/2014/main" id="{DED09D97-B158-A11F-EDA6-629B7D1E2605}"/>
              </a:ext>
            </a:extLst>
          </p:cNvPr>
          <p:cNvSpPr txBox="1">
            <a:spLocks noChangeArrowheads="1"/>
          </p:cNvSpPr>
          <p:nvPr/>
        </p:nvSpPr>
        <p:spPr bwMode="auto">
          <a:xfrm>
            <a:off x="1313486" y="3052159"/>
            <a:ext cx="5762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4400" b="1"/>
              <a:t>R</a:t>
            </a:r>
          </a:p>
        </p:txBody>
      </p:sp>
      <p:sp>
        <p:nvSpPr>
          <p:cNvPr id="34" name="Text Box 16">
            <a:extLst>
              <a:ext uri="{FF2B5EF4-FFF2-40B4-BE49-F238E27FC236}">
                <a16:creationId xmlns:a16="http://schemas.microsoft.com/office/drawing/2014/main" id="{8FFC0FFA-02EF-8319-4969-EEA3D23929D7}"/>
              </a:ext>
            </a:extLst>
          </p:cNvPr>
          <p:cNvSpPr txBox="1">
            <a:spLocks noChangeArrowheads="1"/>
          </p:cNvSpPr>
          <p:nvPr/>
        </p:nvSpPr>
        <p:spPr bwMode="auto">
          <a:xfrm>
            <a:off x="1313486" y="4368196"/>
            <a:ext cx="5762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4400" b="1"/>
              <a:t>A</a:t>
            </a:r>
          </a:p>
        </p:txBody>
      </p:sp>
      <p:sp>
        <p:nvSpPr>
          <p:cNvPr id="35" name="Text Box 13">
            <a:extLst>
              <a:ext uri="{FF2B5EF4-FFF2-40B4-BE49-F238E27FC236}">
                <a16:creationId xmlns:a16="http://schemas.microsoft.com/office/drawing/2014/main" id="{BB52EE33-77D0-D46A-22C7-D38CB2CFDB78}"/>
              </a:ext>
            </a:extLst>
          </p:cNvPr>
          <p:cNvSpPr txBox="1">
            <a:spLocks noChangeArrowheads="1"/>
          </p:cNvSpPr>
          <p:nvPr/>
        </p:nvSpPr>
        <p:spPr bwMode="auto">
          <a:xfrm>
            <a:off x="1313486" y="2394934"/>
            <a:ext cx="10080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fr-CH" altLang="de-DE" sz="4400" b="1"/>
              <a:t>O</a:t>
            </a:r>
            <a:endParaRPr lang="de-CH" altLang="de-DE" sz="4400" b="1"/>
          </a:p>
        </p:txBody>
      </p:sp>
      <p:sp>
        <p:nvSpPr>
          <p:cNvPr id="36" name="Text Box 10">
            <a:extLst>
              <a:ext uri="{FF2B5EF4-FFF2-40B4-BE49-F238E27FC236}">
                <a16:creationId xmlns:a16="http://schemas.microsoft.com/office/drawing/2014/main" id="{E8F7C69E-78A3-9AB4-E700-EB596E04F4A4}"/>
              </a:ext>
            </a:extLst>
          </p:cNvPr>
          <p:cNvSpPr txBox="1">
            <a:spLocks noChangeArrowheads="1"/>
          </p:cNvSpPr>
          <p:nvPr/>
        </p:nvSpPr>
        <p:spPr bwMode="auto">
          <a:xfrm>
            <a:off x="2238998" y="2466371"/>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a:t>..ORIENTATION</a:t>
            </a:r>
          </a:p>
        </p:txBody>
      </p:sp>
    </p:spTree>
    <p:extLst>
      <p:ext uri="{BB962C8B-B14F-4D97-AF65-F5344CB8AC3E}">
        <p14:creationId xmlns:p14="http://schemas.microsoft.com/office/powerpoint/2010/main" val="26090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strVal val="#ppt_w*0.70"/>
                                          </p:val>
                                        </p:tav>
                                        <p:tav tm="100000">
                                          <p:val>
                                            <p:strVal val="#ppt_w"/>
                                          </p:val>
                                        </p:tav>
                                      </p:tavLst>
                                    </p:anim>
                                    <p:anim calcmode="lin" valueType="num">
                                      <p:cBhvr>
                                        <p:cTn id="15" dur="1000" fill="hold"/>
                                        <p:tgtEl>
                                          <p:spTgt spid="27"/>
                                        </p:tgtEl>
                                        <p:attrNameLst>
                                          <p:attrName>ppt_h</p:attrName>
                                        </p:attrNameLst>
                                      </p:cBhvr>
                                      <p:tavLst>
                                        <p:tav tm="0">
                                          <p:val>
                                            <p:strVal val="#ppt_h"/>
                                          </p:val>
                                        </p:tav>
                                        <p:tav tm="100000">
                                          <p:val>
                                            <p:strVal val="#ppt_h"/>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strVal val="#ppt_w*0.70"/>
                                          </p:val>
                                        </p:tav>
                                        <p:tav tm="100000">
                                          <p:val>
                                            <p:strVal val="#ppt_w"/>
                                          </p:val>
                                        </p:tav>
                                      </p:tavLst>
                                    </p:anim>
                                    <p:anim calcmode="lin" valueType="num">
                                      <p:cBhvr>
                                        <p:cTn id="22" dur="1000" fill="hold"/>
                                        <p:tgtEl>
                                          <p:spTgt spid="28"/>
                                        </p:tgtEl>
                                        <p:attrNameLst>
                                          <p:attrName>ppt_h</p:attrName>
                                        </p:attrNameLst>
                                      </p:cBhvr>
                                      <p:tavLst>
                                        <p:tav tm="0">
                                          <p:val>
                                            <p:strVal val="#ppt_h"/>
                                          </p:val>
                                        </p:tav>
                                        <p:tav tm="100000">
                                          <p:val>
                                            <p:strVal val="#ppt_h"/>
                                          </p:val>
                                        </p:tav>
                                      </p:tavLst>
                                    </p:anim>
                                    <p:animEffect transition="in" filter="fade">
                                      <p:cBhvr>
                                        <p:cTn id="23" dur="10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1000" fill="hold"/>
                                        <p:tgtEl>
                                          <p:spTgt spid="36"/>
                                        </p:tgtEl>
                                        <p:attrNameLst>
                                          <p:attrName>ppt_w</p:attrName>
                                        </p:attrNameLst>
                                      </p:cBhvr>
                                      <p:tavLst>
                                        <p:tav tm="0">
                                          <p:val>
                                            <p:strVal val="#ppt_w*0.70"/>
                                          </p:val>
                                        </p:tav>
                                        <p:tav tm="100000">
                                          <p:val>
                                            <p:strVal val="#ppt_w"/>
                                          </p:val>
                                        </p:tav>
                                      </p:tavLst>
                                    </p:anim>
                                    <p:anim calcmode="lin" valueType="num">
                                      <p:cBhvr>
                                        <p:cTn id="36" dur="1000" fill="hold"/>
                                        <p:tgtEl>
                                          <p:spTgt spid="36"/>
                                        </p:tgtEl>
                                        <p:attrNameLst>
                                          <p:attrName>ppt_h</p:attrName>
                                        </p:attrNameLst>
                                      </p:cBhvr>
                                      <p:tavLst>
                                        <p:tav tm="0">
                                          <p:val>
                                            <p:strVal val="#ppt_h"/>
                                          </p:val>
                                        </p:tav>
                                        <p:tav tm="100000">
                                          <p:val>
                                            <p:strVal val="#ppt_h"/>
                                          </p:val>
                                        </p:tav>
                                      </p:tavLst>
                                    </p:anim>
                                    <p:animEffect transition="in" filter="fade">
                                      <p:cBhvr>
                                        <p:cTn id="3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B4E11F-2B83-4424-3053-70AEB475B57E}"/>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77A664F-B663-1ECF-D567-8344AAFC3D4C}"/>
              </a:ext>
            </a:extLst>
          </p:cNvPr>
          <p:cNvSpPr>
            <a:spLocks noGrp="1"/>
          </p:cNvSpPr>
          <p:nvPr>
            <p:ph type="sldNum" sz="quarter" idx="12"/>
          </p:nvPr>
        </p:nvSpPr>
        <p:spPr/>
        <p:txBody>
          <a:bodyPr/>
          <a:lstStyle/>
          <a:p>
            <a:pPr>
              <a:defRPr/>
            </a:pPr>
            <a:fld id="{B99F2807-602A-47D3-9714-670AD5065F2C}" type="slidenum">
              <a:rPr lang="de-CH" smtClean="0"/>
              <a:pPr>
                <a:defRPr/>
              </a:pPr>
              <a:t>71</a:t>
            </a:fld>
            <a:endParaRPr lang="de-CH" dirty="0"/>
          </a:p>
        </p:txBody>
      </p:sp>
      <p:sp>
        <p:nvSpPr>
          <p:cNvPr id="4" name="Rectangle 52">
            <a:extLst>
              <a:ext uri="{FF2B5EF4-FFF2-40B4-BE49-F238E27FC236}">
                <a16:creationId xmlns:a16="http://schemas.microsoft.com/office/drawing/2014/main" id="{11C9CE8C-6667-735C-301F-760445E49616}"/>
              </a:ext>
            </a:extLst>
          </p:cNvPr>
          <p:cNvSpPr>
            <a:spLocks noChangeArrowheads="1"/>
          </p:cNvSpPr>
          <p:nvPr/>
        </p:nvSpPr>
        <p:spPr bwMode="auto">
          <a:xfrm>
            <a:off x="6704099" y="5585458"/>
            <a:ext cx="2328862" cy="1223963"/>
          </a:xfrm>
          <a:prstGeom prst="rect">
            <a:avLst/>
          </a:prstGeom>
          <a:solidFill>
            <a:srgbClr val="FFFFCC"/>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19" name="Freeform 14">
            <a:extLst>
              <a:ext uri="{FF2B5EF4-FFF2-40B4-BE49-F238E27FC236}">
                <a16:creationId xmlns:a16="http://schemas.microsoft.com/office/drawing/2014/main" id="{F89F364B-B1FA-D93C-06CC-A23555E3EF26}"/>
              </a:ext>
            </a:extLst>
          </p:cNvPr>
          <p:cNvSpPr>
            <a:spLocks/>
          </p:cNvSpPr>
          <p:nvPr/>
        </p:nvSpPr>
        <p:spPr bwMode="auto">
          <a:xfrm>
            <a:off x="1331999" y="1535746"/>
            <a:ext cx="4175125" cy="1873250"/>
          </a:xfrm>
          <a:custGeom>
            <a:avLst/>
            <a:gdLst>
              <a:gd name="T0" fmla="*/ 2147483646 w 1587"/>
              <a:gd name="T1" fmla="*/ 2147483646 h 998"/>
              <a:gd name="T2" fmla="*/ 0 w 1587"/>
              <a:gd name="T3" fmla="*/ 2147483646 h 998"/>
              <a:gd name="T4" fmla="*/ 2147483646 w 1587"/>
              <a:gd name="T5" fmla="*/ 2147483646 h 998"/>
              <a:gd name="T6" fmla="*/ 2147483646 w 1587"/>
              <a:gd name="T7" fmla="*/ 2147483646 h 998"/>
              <a:gd name="T8" fmla="*/ 2147483646 w 1587"/>
              <a:gd name="T9" fmla="*/ 0 h 998"/>
              <a:gd name="T10" fmla="*/ 2147483646 w 1587"/>
              <a:gd name="T11" fmla="*/ 2147483646 h 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7" h="998">
                <a:moveTo>
                  <a:pt x="90" y="226"/>
                </a:moveTo>
                <a:lnTo>
                  <a:pt x="0" y="907"/>
                </a:lnTo>
                <a:lnTo>
                  <a:pt x="771" y="998"/>
                </a:lnTo>
                <a:lnTo>
                  <a:pt x="1587" y="499"/>
                </a:lnTo>
                <a:lnTo>
                  <a:pt x="998" y="0"/>
                </a:lnTo>
                <a:lnTo>
                  <a:pt x="90" y="226"/>
                </a:lnTo>
                <a:close/>
              </a:path>
            </a:pathLst>
          </a:custGeom>
          <a:solidFill>
            <a:srgbClr val="99CC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grpSp>
        <p:nvGrpSpPr>
          <p:cNvPr id="20" name="Group 39">
            <a:extLst>
              <a:ext uri="{FF2B5EF4-FFF2-40B4-BE49-F238E27FC236}">
                <a16:creationId xmlns:a16="http://schemas.microsoft.com/office/drawing/2014/main" id="{02C7D019-14EF-6BBA-7122-88F8183A1F5D}"/>
              </a:ext>
            </a:extLst>
          </p:cNvPr>
          <p:cNvGrpSpPr>
            <a:grpSpLocks/>
          </p:cNvGrpSpPr>
          <p:nvPr/>
        </p:nvGrpSpPr>
        <p:grpSpPr bwMode="auto">
          <a:xfrm rot="-1563832">
            <a:off x="3275099" y="2648583"/>
            <a:ext cx="4783137" cy="3352800"/>
            <a:chOff x="1920" y="1344"/>
            <a:chExt cx="1392" cy="1152"/>
          </a:xfrm>
        </p:grpSpPr>
        <p:sp>
          <p:nvSpPr>
            <p:cNvPr id="21" name="Freeform 40">
              <a:extLst>
                <a:ext uri="{FF2B5EF4-FFF2-40B4-BE49-F238E27FC236}">
                  <a16:creationId xmlns:a16="http://schemas.microsoft.com/office/drawing/2014/main" id="{E0636209-91F1-602C-48A3-78B4899D9403}"/>
                </a:ext>
              </a:extLst>
            </p:cNvPr>
            <p:cNvSpPr>
              <a:spLocks/>
            </p:cNvSpPr>
            <p:nvPr/>
          </p:nvSpPr>
          <p:spPr bwMode="auto">
            <a:xfrm>
              <a:off x="1920" y="1344"/>
              <a:ext cx="912" cy="1152"/>
            </a:xfrm>
            <a:custGeom>
              <a:avLst/>
              <a:gdLst>
                <a:gd name="T0" fmla="*/ 0 w 912"/>
                <a:gd name="T1" fmla="*/ 1152 h 1152"/>
                <a:gd name="T2" fmla="*/ 528 w 912"/>
                <a:gd name="T3" fmla="*/ 864 h 1152"/>
                <a:gd name="T4" fmla="*/ 816 w 912"/>
                <a:gd name="T5" fmla="*/ 624 h 1152"/>
                <a:gd name="T6" fmla="*/ 912 w 912"/>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1152">
                  <a:moveTo>
                    <a:pt x="0" y="1152"/>
                  </a:moveTo>
                  <a:cubicBezTo>
                    <a:pt x="196" y="1052"/>
                    <a:pt x="392" y="952"/>
                    <a:pt x="528" y="864"/>
                  </a:cubicBezTo>
                  <a:cubicBezTo>
                    <a:pt x="664" y="776"/>
                    <a:pt x="752" y="768"/>
                    <a:pt x="816" y="624"/>
                  </a:cubicBezTo>
                  <a:cubicBezTo>
                    <a:pt x="880" y="480"/>
                    <a:pt x="896" y="240"/>
                    <a:pt x="912" y="0"/>
                  </a:cubicBez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2" name="Line 41">
              <a:extLst>
                <a:ext uri="{FF2B5EF4-FFF2-40B4-BE49-F238E27FC236}">
                  <a16:creationId xmlns:a16="http://schemas.microsoft.com/office/drawing/2014/main" id="{D218474D-718E-46C4-0D26-70C8262986B0}"/>
                </a:ext>
              </a:extLst>
            </p:cNvPr>
            <p:cNvSpPr>
              <a:spLocks noChangeShapeType="1"/>
            </p:cNvSpPr>
            <p:nvPr/>
          </p:nvSpPr>
          <p:spPr bwMode="auto">
            <a:xfrm flipV="1">
              <a:off x="2688" y="1920"/>
              <a:ext cx="624" cy="14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 name="Line 42">
              <a:extLst>
                <a:ext uri="{FF2B5EF4-FFF2-40B4-BE49-F238E27FC236}">
                  <a16:creationId xmlns:a16="http://schemas.microsoft.com/office/drawing/2014/main" id="{3F428F77-A4CD-26A7-3C0F-04CDB2C0D6E7}"/>
                </a:ext>
              </a:extLst>
            </p:cNvPr>
            <p:cNvSpPr>
              <a:spLocks noChangeShapeType="1"/>
            </p:cNvSpPr>
            <p:nvPr/>
          </p:nvSpPr>
          <p:spPr bwMode="auto">
            <a:xfrm flipV="1">
              <a:off x="2544" y="2064"/>
              <a:ext cx="144" cy="9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4" name="Line 44">
            <a:extLst>
              <a:ext uri="{FF2B5EF4-FFF2-40B4-BE49-F238E27FC236}">
                <a16:creationId xmlns:a16="http://schemas.microsoft.com/office/drawing/2014/main" id="{06BFBFE9-A892-8336-2FF0-AB886CE3B6A8}"/>
              </a:ext>
            </a:extLst>
          </p:cNvPr>
          <p:cNvSpPr>
            <a:spLocks noChangeShapeType="1"/>
          </p:cNvSpPr>
          <p:nvPr/>
        </p:nvSpPr>
        <p:spPr bwMode="auto">
          <a:xfrm flipH="1" flipV="1">
            <a:off x="5507124" y="2632708"/>
            <a:ext cx="381000" cy="1873250"/>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25" name="Line 45">
            <a:extLst>
              <a:ext uri="{FF2B5EF4-FFF2-40B4-BE49-F238E27FC236}">
                <a16:creationId xmlns:a16="http://schemas.microsoft.com/office/drawing/2014/main" id="{B780861D-9D16-4CC3-E860-D9D31127E75F}"/>
              </a:ext>
            </a:extLst>
          </p:cNvPr>
          <p:cNvSpPr>
            <a:spLocks noChangeShapeType="1"/>
          </p:cNvSpPr>
          <p:nvPr/>
        </p:nvSpPr>
        <p:spPr bwMode="auto">
          <a:xfrm flipV="1">
            <a:off x="4111711" y="4593271"/>
            <a:ext cx="1800225" cy="2216150"/>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26" name="Line 47">
            <a:extLst>
              <a:ext uri="{FF2B5EF4-FFF2-40B4-BE49-F238E27FC236}">
                <a16:creationId xmlns:a16="http://schemas.microsoft.com/office/drawing/2014/main" id="{A570BCB0-EC2D-15A2-A687-6C40873C398D}"/>
              </a:ext>
            </a:extLst>
          </p:cNvPr>
          <p:cNvSpPr>
            <a:spLocks noChangeShapeType="1"/>
          </p:cNvSpPr>
          <p:nvPr/>
        </p:nvSpPr>
        <p:spPr bwMode="auto">
          <a:xfrm flipH="1">
            <a:off x="2382924" y="1913571"/>
            <a:ext cx="4321175" cy="1943100"/>
          </a:xfrm>
          <a:prstGeom prst="line">
            <a:avLst/>
          </a:prstGeom>
          <a:noFill/>
          <a:ln w="127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27" name="Line 48">
            <a:extLst>
              <a:ext uri="{FF2B5EF4-FFF2-40B4-BE49-F238E27FC236}">
                <a16:creationId xmlns:a16="http://schemas.microsoft.com/office/drawing/2014/main" id="{22FC169D-133A-A00D-3C6C-F47910BF91CD}"/>
              </a:ext>
            </a:extLst>
          </p:cNvPr>
          <p:cNvSpPr>
            <a:spLocks noChangeShapeType="1"/>
          </p:cNvSpPr>
          <p:nvPr/>
        </p:nvSpPr>
        <p:spPr bwMode="auto">
          <a:xfrm flipV="1">
            <a:off x="6846974" y="6306183"/>
            <a:ext cx="503237" cy="288925"/>
          </a:xfrm>
          <a:prstGeom prst="line">
            <a:avLst/>
          </a:prstGeom>
          <a:noFill/>
          <a:ln w="127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28" name="Text Box 49">
            <a:extLst>
              <a:ext uri="{FF2B5EF4-FFF2-40B4-BE49-F238E27FC236}">
                <a16:creationId xmlns:a16="http://schemas.microsoft.com/office/drawing/2014/main" id="{3948CF74-F0D3-EA2F-4E97-D4B4D1E15725}"/>
              </a:ext>
            </a:extLst>
          </p:cNvPr>
          <p:cNvSpPr txBox="1">
            <a:spLocks noChangeArrowheads="1"/>
          </p:cNvSpPr>
          <p:nvPr/>
        </p:nvSpPr>
        <p:spPr bwMode="auto">
          <a:xfrm>
            <a:off x="7280361" y="6450646"/>
            <a:ext cx="1908175" cy="3079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50000"/>
              </a:spcBef>
            </a:pPr>
            <a:r>
              <a:rPr lang="fr-CH" altLang="fr-FR" sz="1400" i="1"/>
              <a:t>Ligne convergente</a:t>
            </a:r>
            <a:endParaRPr lang="de-CH" altLang="fr-FR" sz="1400" i="1"/>
          </a:p>
        </p:txBody>
      </p:sp>
      <p:sp>
        <p:nvSpPr>
          <p:cNvPr id="29" name="Line 50">
            <a:extLst>
              <a:ext uri="{FF2B5EF4-FFF2-40B4-BE49-F238E27FC236}">
                <a16:creationId xmlns:a16="http://schemas.microsoft.com/office/drawing/2014/main" id="{446C4AB9-D911-124C-6BE5-9109B93EF603}"/>
              </a:ext>
            </a:extLst>
          </p:cNvPr>
          <p:cNvSpPr>
            <a:spLocks noChangeShapeType="1"/>
          </p:cNvSpPr>
          <p:nvPr/>
        </p:nvSpPr>
        <p:spPr bwMode="auto">
          <a:xfrm flipH="1" flipV="1">
            <a:off x="6988261" y="5729921"/>
            <a:ext cx="361950" cy="430212"/>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30" name="Text Box 51">
            <a:extLst>
              <a:ext uri="{FF2B5EF4-FFF2-40B4-BE49-F238E27FC236}">
                <a16:creationId xmlns:a16="http://schemas.microsoft.com/office/drawing/2014/main" id="{6AF36BA8-84A1-85D0-C4C2-A6E0156007A5}"/>
              </a:ext>
            </a:extLst>
          </p:cNvPr>
          <p:cNvSpPr txBox="1">
            <a:spLocks noChangeArrowheads="1"/>
          </p:cNvSpPr>
          <p:nvPr/>
        </p:nvSpPr>
        <p:spPr bwMode="auto">
          <a:xfrm>
            <a:off x="7456574" y="5680708"/>
            <a:ext cx="1576387" cy="3079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50000"/>
              </a:spcBef>
            </a:pPr>
            <a:r>
              <a:rPr lang="fr-CH" altLang="fr-FR" sz="1400" i="1"/>
              <a:t>Ligne directrice</a:t>
            </a:r>
            <a:endParaRPr lang="de-CH" altLang="fr-FR" sz="1400" i="1"/>
          </a:p>
        </p:txBody>
      </p:sp>
      <p:sp>
        <p:nvSpPr>
          <p:cNvPr id="31" name="Rectangle 2">
            <a:extLst>
              <a:ext uri="{FF2B5EF4-FFF2-40B4-BE49-F238E27FC236}">
                <a16:creationId xmlns:a16="http://schemas.microsoft.com/office/drawing/2014/main" id="{3ECFF70D-FCE1-CCEB-8894-0C0AD60D9230}"/>
              </a:ext>
            </a:extLst>
          </p:cNvPr>
          <p:cNvSpPr>
            <a:spLocks noGrp="1" noChangeArrowheads="1"/>
          </p:cNvSpPr>
          <p:nvPr>
            <p:ph type="title"/>
          </p:nvPr>
        </p:nvSpPr>
        <p:spPr>
          <a:xfrm>
            <a:off x="407368" y="331247"/>
            <a:ext cx="7461250" cy="989013"/>
          </a:xfrm>
        </p:spPr>
        <p:txBody>
          <a:bodyPr/>
          <a:lstStyle/>
          <a:p>
            <a:pPr eaLnBrk="1" hangingPunct="1">
              <a:defRPr/>
            </a:pPr>
            <a:r>
              <a:rPr lang="de-CH" altLang="fr-FR" i="1" dirty="0" err="1">
                <a:effectLst>
                  <a:outerShdw blurRad="38100" dist="38100" dir="2700000" algn="tl">
                    <a:srgbClr val="C0C0C0"/>
                  </a:outerShdw>
                </a:effectLst>
              </a:rPr>
              <a:t>ligne</a:t>
            </a:r>
            <a:r>
              <a:rPr lang="de-CH" altLang="fr-FR" i="1" dirty="0">
                <a:effectLst>
                  <a:outerShdw blurRad="38100" dist="38100" dir="2700000" algn="tl">
                    <a:srgbClr val="C0C0C0"/>
                  </a:outerShdw>
                </a:effectLst>
              </a:rPr>
              <a:t> </a:t>
            </a:r>
            <a:r>
              <a:rPr lang="de-CH" altLang="fr-FR" i="1" dirty="0" err="1">
                <a:effectLst>
                  <a:outerShdw blurRad="38100" dist="38100" dir="2700000" algn="tl">
                    <a:srgbClr val="C0C0C0"/>
                  </a:outerShdw>
                </a:effectLst>
              </a:rPr>
              <a:t>directrice</a:t>
            </a:r>
            <a:r>
              <a:rPr lang="de-CH" altLang="fr-FR" i="1" dirty="0">
                <a:effectLst>
                  <a:outerShdw blurRad="38100" dist="38100" dir="2700000" algn="tl">
                    <a:srgbClr val="C0C0C0"/>
                  </a:outerShdw>
                </a:effectLst>
              </a:rPr>
              <a:t> – </a:t>
            </a:r>
            <a:r>
              <a:rPr lang="de-CH" altLang="fr-FR" i="1" dirty="0" err="1">
                <a:effectLst>
                  <a:outerShdw blurRad="38100" dist="38100" dir="2700000" algn="tl">
                    <a:srgbClr val="C0C0C0"/>
                  </a:outerShdw>
                </a:effectLst>
              </a:rPr>
              <a:t>ligne</a:t>
            </a:r>
            <a:r>
              <a:rPr lang="de-CH" altLang="fr-FR" i="1" dirty="0">
                <a:effectLst>
                  <a:outerShdw blurRad="38100" dist="38100" dir="2700000" algn="tl">
                    <a:srgbClr val="C0C0C0"/>
                  </a:outerShdw>
                </a:effectLst>
              </a:rPr>
              <a:t> </a:t>
            </a:r>
            <a:r>
              <a:rPr lang="de-CH" altLang="fr-FR" i="1" dirty="0" err="1">
                <a:effectLst>
                  <a:outerShdw blurRad="38100" dist="38100" dir="2700000" algn="tl">
                    <a:srgbClr val="C0C0C0"/>
                  </a:outerShdw>
                </a:effectLst>
              </a:rPr>
              <a:t>convergente</a:t>
            </a:r>
            <a:endParaRPr lang="de-CH" altLang="de-DE" dirty="0">
              <a:solidFill>
                <a:srgbClr val="000000"/>
              </a:solidFill>
            </a:endParaRPr>
          </a:p>
        </p:txBody>
      </p:sp>
    </p:spTree>
    <p:extLst>
      <p:ext uri="{BB962C8B-B14F-4D97-AF65-F5344CB8AC3E}">
        <p14:creationId xmlns:p14="http://schemas.microsoft.com/office/powerpoint/2010/main" val="115260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F61AA96-12EA-00BE-115A-63BDDE6B5189}"/>
              </a:ext>
            </a:extLst>
          </p:cNvPr>
          <p:cNvSpPr>
            <a:spLocks noGrp="1"/>
          </p:cNvSpPr>
          <p:nvPr>
            <p:ph type="sldNum" sz="quarter" idx="12"/>
          </p:nvPr>
        </p:nvSpPr>
        <p:spPr/>
        <p:txBody>
          <a:bodyPr/>
          <a:lstStyle/>
          <a:p>
            <a:pPr>
              <a:defRPr/>
            </a:pPr>
            <a:fld id="{B99F2807-602A-47D3-9714-670AD5065F2C}" type="slidenum">
              <a:rPr lang="de-CH" smtClean="0"/>
              <a:pPr>
                <a:defRPr/>
              </a:pPr>
              <a:t>72</a:t>
            </a:fld>
            <a:endParaRPr lang="de-CH" dirty="0"/>
          </a:p>
        </p:txBody>
      </p:sp>
      <p:sp>
        <p:nvSpPr>
          <p:cNvPr id="4" name="Titel 3">
            <a:extLst>
              <a:ext uri="{FF2B5EF4-FFF2-40B4-BE49-F238E27FC236}">
                <a16:creationId xmlns:a16="http://schemas.microsoft.com/office/drawing/2014/main" id="{229B99DE-C31A-A1B9-B43A-5003CFEF7E12}"/>
              </a:ext>
            </a:extLst>
          </p:cNvPr>
          <p:cNvSpPr>
            <a:spLocks noGrp="1"/>
          </p:cNvSpPr>
          <p:nvPr>
            <p:ph type="title"/>
          </p:nvPr>
        </p:nvSpPr>
        <p:spPr/>
        <p:txBody>
          <a:bodyPr/>
          <a:lstStyle/>
          <a:p>
            <a:r>
              <a:rPr lang="de-CH" dirty="0" err="1"/>
              <a:t>ligne</a:t>
            </a:r>
            <a:r>
              <a:rPr lang="de-CH" dirty="0"/>
              <a:t> </a:t>
            </a:r>
            <a:r>
              <a:rPr lang="de-CH" dirty="0" err="1"/>
              <a:t>directrice</a:t>
            </a:r>
            <a:r>
              <a:rPr lang="de-CH" dirty="0"/>
              <a:t> – </a:t>
            </a:r>
            <a:r>
              <a:rPr lang="de-CH" dirty="0" err="1"/>
              <a:t>ligne</a:t>
            </a:r>
            <a:r>
              <a:rPr lang="de-CH" dirty="0"/>
              <a:t> </a:t>
            </a:r>
            <a:r>
              <a:rPr lang="de-CH" dirty="0" err="1"/>
              <a:t>convergente</a:t>
            </a:r>
            <a:endParaRPr lang="de-CH" dirty="0"/>
          </a:p>
        </p:txBody>
      </p:sp>
      <p:pic>
        <p:nvPicPr>
          <p:cNvPr id="5" name="Picture 6" descr="\\ifc1.ifr.intra2.admin.ch\Userhomes\U80799574\Desktop\C Sport Pz-Art Kader S 22\Sportausbildung\Pz-Art OS 22\Kartenlehre\Bilder\Scan6.JPG">
            <a:extLst>
              <a:ext uri="{FF2B5EF4-FFF2-40B4-BE49-F238E27FC236}">
                <a16:creationId xmlns:a16="http://schemas.microsoft.com/office/drawing/2014/main" id="{E6E8DA61-1893-7C7D-396B-348718251D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11952" y="1484784"/>
            <a:ext cx="5568096" cy="524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128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B4C9909-F875-C96D-4141-0971D77779D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08C3798-C9DF-A25D-6D78-D75EECE38B08}"/>
              </a:ext>
            </a:extLst>
          </p:cNvPr>
          <p:cNvSpPr>
            <a:spLocks noGrp="1"/>
          </p:cNvSpPr>
          <p:nvPr>
            <p:ph type="sldNum" sz="quarter" idx="12"/>
          </p:nvPr>
        </p:nvSpPr>
        <p:spPr/>
        <p:txBody>
          <a:bodyPr/>
          <a:lstStyle/>
          <a:p>
            <a:pPr>
              <a:defRPr/>
            </a:pPr>
            <a:fld id="{B99F2807-602A-47D3-9714-670AD5065F2C}" type="slidenum">
              <a:rPr lang="de-CH" smtClean="0"/>
              <a:pPr>
                <a:defRPr/>
              </a:pPr>
              <a:t>73</a:t>
            </a:fld>
            <a:endParaRPr lang="de-CH" dirty="0"/>
          </a:p>
        </p:txBody>
      </p:sp>
      <p:sp>
        <p:nvSpPr>
          <p:cNvPr id="4" name="Titel 3">
            <a:extLst>
              <a:ext uri="{FF2B5EF4-FFF2-40B4-BE49-F238E27FC236}">
                <a16:creationId xmlns:a16="http://schemas.microsoft.com/office/drawing/2014/main" id="{400CE80F-7B66-7B50-5681-2311089C7B8C}"/>
              </a:ext>
            </a:extLst>
          </p:cNvPr>
          <p:cNvSpPr>
            <a:spLocks noGrp="1"/>
          </p:cNvSpPr>
          <p:nvPr>
            <p:ph type="title"/>
          </p:nvPr>
        </p:nvSpPr>
        <p:spPr>
          <a:xfrm>
            <a:off x="407368" y="336318"/>
            <a:ext cx="10481104" cy="946253"/>
          </a:xfrm>
        </p:spPr>
        <p:txBody>
          <a:bodyPr/>
          <a:lstStyle/>
          <a:p>
            <a:endParaRPr lang="de-CH" dirty="0"/>
          </a:p>
        </p:txBody>
      </p:sp>
      <p:pic>
        <p:nvPicPr>
          <p:cNvPr id="32" name="Picture 38" descr="leuk_025_karte_02">
            <a:extLst>
              <a:ext uri="{FF2B5EF4-FFF2-40B4-BE49-F238E27FC236}">
                <a16:creationId xmlns:a16="http://schemas.microsoft.com/office/drawing/2014/main" id="{497BB99D-CC57-ED36-ECA6-7C547A952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121" y="1502107"/>
            <a:ext cx="4283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0">
            <a:extLst>
              <a:ext uri="{FF2B5EF4-FFF2-40B4-BE49-F238E27FC236}">
                <a16:creationId xmlns:a16="http://schemas.microsoft.com/office/drawing/2014/main" id="{84CE029D-028E-A318-51FE-5977722A1953}"/>
              </a:ext>
            </a:extLst>
          </p:cNvPr>
          <p:cNvSpPr txBox="1">
            <a:spLocks noChangeArrowheads="1"/>
          </p:cNvSpPr>
          <p:nvPr/>
        </p:nvSpPr>
        <p:spPr bwMode="auto">
          <a:xfrm>
            <a:off x="1348934" y="2022807"/>
            <a:ext cx="316071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AutoNum type="arabicPeriod"/>
              <a:defRPr/>
            </a:pPr>
            <a:r>
              <a:rPr lang="fr-CH" altLang="de-DE" sz="2000" dirty="0">
                <a:solidFill>
                  <a:schemeClr val="tx1"/>
                </a:solidFill>
                <a:latin typeface="+mj-lt"/>
                <a:cs typeface="+mn-cs"/>
              </a:rPr>
              <a:t>Courbes de niveau</a:t>
            </a:r>
            <a:endParaRPr lang="de-CH" altLang="de-DE" sz="2000" dirty="0">
              <a:solidFill>
                <a:schemeClr val="tx1"/>
              </a:solidFill>
              <a:latin typeface="+mj-lt"/>
              <a:cs typeface="+mn-cs"/>
            </a:endParaRPr>
          </a:p>
        </p:txBody>
      </p:sp>
      <p:grpSp>
        <p:nvGrpSpPr>
          <p:cNvPr id="34" name="Group 46">
            <a:extLst>
              <a:ext uri="{FF2B5EF4-FFF2-40B4-BE49-F238E27FC236}">
                <a16:creationId xmlns:a16="http://schemas.microsoft.com/office/drawing/2014/main" id="{C0F0A67F-E948-B0AE-C339-3BD74B9E06C9}"/>
              </a:ext>
            </a:extLst>
          </p:cNvPr>
          <p:cNvGrpSpPr>
            <a:grpSpLocks/>
          </p:cNvGrpSpPr>
          <p:nvPr/>
        </p:nvGrpSpPr>
        <p:grpSpPr bwMode="auto">
          <a:xfrm>
            <a:off x="4830321" y="2292682"/>
            <a:ext cx="4267200" cy="4086225"/>
            <a:chOff x="2448" y="1266"/>
            <a:chExt cx="2688" cy="2574"/>
          </a:xfrm>
        </p:grpSpPr>
        <p:sp>
          <p:nvSpPr>
            <p:cNvPr id="35" name="Rectangle 41">
              <a:extLst>
                <a:ext uri="{FF2B5EF4-FFF2-40B4-BE49-F238E27FC236}">
                  <a16:creationId xmlns:a16="http://schemas.microsoft.com/office/drawing/2014/main" id="{7748CA7E-0743-C22B-1142-5C24E362FF6D}"/>
                </a:ext>
              </a:extLst>
            </p:cNvPr>
            <p:cNvSpPr>
              <a:spLocks noChangeArrowheads="1"/>
            </p:cNvSpPr>
            <p:nvPr/>
          </p:nvSpPr>
          <p:spPr bwMode="auto">
            <a:xfrm>
              <a:off x="4512" y="1440"/>
              <a:ext cx="624" cy="96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36" name="Line 42">
              <a:extLst>
                <a:ext uri="{FF2B5EF4-FFF2-40B4-BE49-F238E27FC236}">
                  <a16:creationId xmlns:a16="http://schemas.microsoft.com/office/drawing/2014/main" id="{5C04B2E1-136F-FB2F-6B84-17C50727DC79}"/>
                </a:ext>
              </a:extLst>
            </p:cNvPr>
            <p:cNvSpPr>
              <a:spLocks noChangeShapeType="1"/>
            </p:cNvSpPr>
            <p:nvPr/>
          </p:nvSpPr>
          <p:spPr bwMode="auto">
            <a:xfrm>
              <a:off x="2448" y="1266"/>
              <a:ext cx="2016" cy="606"/>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37" name="Line 43">
              <a:extLst>
                <a:ext uri="{FF2B5EF4-FFF2-40B4-BE49-F238E27FC236}">
                  <a16:creationId xmlns:a16="http://schemas.microsoft.com/office/drawing/2014/main" id="{FE7B39B0-8BA9-F16C-08A3-F40E3CFEEAFB}"/>
                </a:ext>
              </a:extLst>
            </p:cNvPr>
            <p:cNvSpPr>
              <a:spLocks noChangeShapeType="1"/>
            </p:cNvSpPr>
            <p:nvPr/>
          </p:nvSpPr>
          <p:spPr bwMode="auto">
            <a:xfrm>
              <a:off x="2448" y="1266"/>
              <a:ext cx="1056" cy="1662"/>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38" name="Rectangle 44">
              <a:extLst>
                <a:ext uri="{FF2B5EF4-FFF2-40B4-BE49-F238E27FC236}">
                  <a16:creationId xmlns:a16="http://schemas.microsoft.com/office/drawing/2014/main" id="{953076BF-822B-B391-EB3D-40160A632F09}"/>
                </a:ext>
              </a:extLst>
            </p:cNvPr>
            <p:cNvSpPr>
              <a:spLocks noChangeArrowheads="1"/>
            </p:cNvSpPr>
            <p:nvPr/>
          </p:nvSpPr>
          <p:spPr bwMode="auto">
            <a:xfrm>
              <a:off x="3552" y="2880"/>
              <a:ext cx="624" cy="96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grpSp>
      <p:sp>
        <p:nvSpPr>
          <p:cNvPr id="39" name="Text Box 45">
            <a:extLst>
              <a:ext uri="{FF2B5EF4-FFF2-40B4-BE49-F238E27FC236}">
                <a16:creationId xmlns:a16="http://schemas.microsoft.com/office/drawing/2014/main" id="{7FCC909A-E97D-B118-9778-FD50CC00EA1A}"/>
              </a:ext>
            </a:extLst>
          </p:cNvPr>
          <p:cNvSpPr txBox="1">
            <a:spLocks noChangeArrowheads="1"/>
          </p:cNvSpPr>
          <p:nvPr/>
        </p:nvSpPr>
        <p:spPr bwMode="auto">
          <a:xfrm>
            <a:off x="1339409" y="4045282"/>
            <a:ext cx="3160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None/>
              <a:defRPr/>
            </a:pPr>
            <a:r>
              <a:rPr lang="de-CH" altLang="de-DE" sz="2000" dirty="0">
                <a:solidFill>
                  <a:schemeClr val="tx1"/>
                </a:solidFill>
                <a:latin typeface="+mj-lt"/>
                <a:cs typeface="+mn-cs"/>
              </a:rPr>
              <a:t>2.	</a:t>
            </a:r>
            <a:r>
              <a:rPr lang="de-CH" altLang="de-DE" sz="2000" dirty="0" err="1">
                <a:solidFill>
                  <a:schemeClr val="tx1"/>
                </a:solidFill>
                <a:latin typeface="+mj-lt"/>
                <a:cs typeface="+mn-cs"/>
              </a:rPr>
              <a:t>Courbes</a:t>
            </a:r>
            <a:r>
              <a:rPr lang="de-CH" altLang="de-DE" sz="2000" dirty="0">
                <a:solidFill>
                  <a:schemeClr val="tx1"/>
                </a:solidFill>
                <a:latin typeface="+mj-lt"/>
                <a:cs typeface="+mn-cs"/>
              </a:rPr>
              <a:t> </a:t>
            </a:r>
            <a:r>
              <a:rPr lang="de-CH" altLang="de-DE" sz="2000" dirty="0" err="1">
                <a:solidFill>
                  <a:schemeClr val="tx1"/>
                </a:solidFill>
                <a:latin typeface="+mj-lt"/>
                <a:cs typeface="+mn-cs"/>
              </a:rPr>
              <a:t>convergente</a:t>
            </a:r>
            <a:endParaRPr lang="fr-CH" altLang="de-DE" sz="2000" dirty="0">
              <a:solidFill>
                <a:schemeClr val="tx1"/>
              </a:solidFill>
              <a:latin typeface="+mj-lt"/>
              <a:cs typeface="+mn-cs"/>
            </a:endParaRPr>
          </a:p>
        </p:txBody>
      </p:sp>
      <p:sp>
        <p:nvSpPr>
          <p:cNvPr id="40" name="Text Box 47">
            <a:extLst>
              <a:ext uri="{FF2B5EF4-FFF2-40B4-BE49-F238E27FC236}">
                <a16:creationId xmlns:a16="http://schemas.microsoft.com/office/drawing/2014/main" id="{FD500AAC-B306-61E3-F284-ECB3903E1529}"/>
              </a:ext>
            </a:extLst>
          </p:cNvPr>
          <p:cNvSpPr txBox="1">
            <a:spLocks noChangeArrowheads="1"/>
          </p:cNvSpPr>
          <p:nvPr/>
        </p:nvSpPr>
        <p:spPr bwMode="auto">
          <a:xfrm>
            <a:off x="1348934" y="5396244"/>
            <a:ext cx="3160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None/>
              <a:defRPr/>
            </a:pPr>
            <a:r>
              <a:rPr lang="de-CH" altLang="de-DE" sz="2000" dirty="0">
                <a:solidFill>
                  <a:schemeClr val="tx1"/>
                </a:solidFill>
                <a:latin typeface="+mj-lt"/>
                <a:cs typeface="+mn-cs"/>
              </a:rPr>
              <a:t>3.	</a:t>
            </a:r>
            <a:r>
              <a:rPr lang="de-CH" altLang="de-DE" sz="2000" dirty="0" err="1">
                <a:solidFill>
                  <a:schemeClr val="tx1"/>
                </a:solidFill>
                <a:latin typeface="+mj-lt"/>
                <a:cs typeface="+mn-cs"/>
              </a:rPr>
              <a:t>Courbes</a:t>
            </a:r>
            <a:r>
              <a:rPr lang="de-CH" altLang="de-DE" sz="2000" dirty="0">
                <a:solidFill>
                  <a:schemeClr val="tx1"/>
                </a:solidFill>
                <a:latin typeface="+mj-lt"/>
                <a:cs typeface="+mn-cs"/>
              </a:rPr>
              <a:t> </a:t>
            </a:r>
            <a:r>
              <a:rPr lang="fr-CH" altLang="de-DE" sz="2000" dirty="0">
                <a:solidFill>
                  <a:schemeClr val="tx1"/>
                </a:solidFill>
              </a:rPr>
              <a:t>directrices</a:t>
            </a:r>
          </a:p>
        </p:txBody>
      </p:sp>
      <p:grpSp>
        <p:nvGrpSpPr>
          <p:cNvPr id="41" name="Group 58">
            <a:extLst>
              <a:ext uri="{FF2B5EF4-FFF2-40B4-BE49-F238E27FC236}">
                <a16:creationId xmlns:a16="http://schemas.microsoft.com/office/drawing/2014/main" id="{F738BD4D-2D07-08FF-73A8-1241948E2356}"/>
              </a:ext>
            </a:extLst>
          </p:cNvPr>
          <p:cNvGrpSpPr>
            <a:grpSpLocks/>
          </p:cNvGrpSpPr>
          <p:nvPr/>
        </p:nvGrpSpPr>
        <p:grpSpPr bwMode="auto">
          <a:xfrm>
            <a:off x="4144521" y="4245307"/>
            <a:ext cx="3886200" cy="2438400"/>
            <a:chOff x="2016" y="2496"/>
            <a:chExt cx="2448" cy="1536"/>
          </a:xfrm>
        </p:grpSpPr>
        <p:grpSp>
          <p:nvGrpSpPr>
            <p:cNvPr id="42" name="Group 52">
              <a:extLst>
                <a:ext uri="{FF2B5EF4-FFF2-40B4-BE49-F238E27FC236}">
                  <a16:creationId xmlns:a16="http://schemas.microsoft.com/office/drawing/2014/main" id="{ECF80321-8815-F07E-7917-DE8CA1ACE3E1}"/>
                </a:ext>
              </a:extLst>
            </p:cNvPr>
            <p:cNvGrpSpPr>
              <a:grpSpLocks/>
            </p:cNvGrpSpPr>
            <p:nvPr/>
          </p:nvGrpSpPr>
          <p:grpSpPr bwMode="auto">
            <a:xfrm>
              <a:off x="3216" y="2496"/>
              <a:ext cx="1248" cy="1536"/>
              <a:chOff x="3216" y="2496"/>
              <a:chExt cx="1248" cy="1536"/>
            </a:xfrm>
          </p:grpSpPr>
          <p:sp>
            <p:nvSpPr>
              <p:cNvPr id="47" name="Freeform 49">
                <a:extLst>
                  <a:ext uri="{FF2B5EF4-FFF2-40B4-BE49-F238E27FC236}">
                    <a16:creationId xmlns:a16="http://schemas.microsoft.com/office/drawing/2014/main" id="{C5B9A496-5100-E10F-BB7F-E958F72F0217}"/>
                  </a:ext>
                </a:extLst>
              </p:cNvPr>
              <p:cNvSpPr>
                <a:spLocks/>
              </p:cNvSpPr>
              <p:nvPr/>
            </p:nvSpPr>
            <p:spPr bwMode="auto">
              <a:xfrm>
                <a:off x="4128" y="2496"/>
                <a:ext cx="144" cy="1507"/>
              </a:xfrm>
              <a:custGeom>
                <a:avLst/>
                <a:gdLst>
                  <a:gd name="T0" fmla="*/ 0 w 144"/>
                  <a:gd name="T1" fmla="*/ 0 h 1507"/>
                  <a:gd name="T2" fmla="*/ 0 w 144"/>
                  <a:gd name="T3" fmla="*/ 144 h 1507"/>
                  <a:gd name="T4" fmla="*/ 48 w 144"/>
                  <a:gd name="T5" fmla="*/ 336 h 1507"/>
                  <a:gd name="T6" fmla="*/ 96 w 144"/>
                  <a:gd name="T7" fmla="*/ 576 h 1507"/>
                  <a:gd name="T8" fmla="*/ 144 w 144"/>
                  <a:gd name="T9" fmla="*/ 672 h 1507"/>
                  <a:gd name="T10" fmla="*/ 96 w 144"/>
                  <a:gd name="T11" fmla="*/ 768 h 1507"/>
                  <a:gd name="T12" fmla="*/ 48 w 144"/>
                  <a:gd name="T13" fmla="*/ 864 h 1507"/>
                  <a:gd name="T14" fmla="*/ 96 w 144"/>
                  <a:gd name="T15" fmla="*/ 912 h 1507"/>
                  <a:gd name="T16" fmla="*/ 96 w 144"/>
                  <a:gd name="T17" fmla="*/ 1008 h 1507"/>
                  <a:gd name="T18" fmla="*/ 96 w 144"/>
                  <a:gd name="T19" fmla="*/ 1104 h 1507"/>
                  <a:gd name="T20" fmla="*/ 144 w 144"/>
                  <a:gd name="T21" fmla="*/ 1248 h 1507"/>
                  <a:gd name="T22" fmla="*/ 144 w 144"/>
                  <a:gd name="T23" fmla="*/ 1296 h 1507"/>
                  <a:gd name="T24" fmla="*/ 144 w 144"/>
                  <a:gd name="T25" fmla="*/ 1392 h 1507"/>
                  <a:gd name="T26" fmla="*/ 120 w 144"/>
                  <a:gd name="T27" fmla="*/ 1507 h 15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507"/>
                  <a:gd name="T44" fmla="*/ 144 w 144"/>
                  <a:gd name="T45" fmla="*/ 1507 h 15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507">
                    <a:moveTo>
                      <a:pt x="0" y="0"/>
                    </a:moveTo>
                    <a:lnTo>
                      <a:pt x="0" y="144"/>
                    </a:lnTo>
                    <a:lnTo>
                      <a:pt x="48" y="336"/>
                    </a:lnTo>
                    <a:lnTo>
                      <a:pt x="96" y="576"/>
                    </a:lnTo>
                    <a:lnTo>
                      <a:pt x="144" y="672"/>
                    </a:lnTo>
                    <a:lnTo>
                      <a:pt x="96" y="768"/>
                    </a:lnTo>
                    <a:lnTo>
                      <a:pt x="48" y="864"/>
                    </a:lnTo>
                    <a:lnTo>
                      <a:pt x="96" y="912"/>
                    </a:lnTo>
                    <a:lnTo>
                      <a:pt x="96" y="1008"/>
                    </a:lnTo>
                    <a:lnTo>
                      <a:pt x="96" y="1104"/>
                    </a:lnTo>
                    <a:lnTo>
                      <a:pt x="144" y="1248"/>
                    </a:lnTo>
                    <a:lnTo>
                      <a:pt x="144" y="1296"/>
                    </a:lnTo>
                    <a:lnTo>
                      <a:pt x="144" y="1392"/>
                    </a:lnTo>
                    <a:lnTo>
                      <a:pt x="120" y="1507"/>
                    </a:ln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48" name="Freeform 50">
                <a:extLst>
                  <a:ext uri="{FF2B5EF4-FFF2-40B4-BE49-F238E27FC236}">
                    <a16:creationId xmlns:a16="http://schemas.microsoft.com/office/drawing/2014/main" id="{4C683770-5812-7C82-B816-FA62C6DC3E73}"/>
                  </a:ext>
                </a:extLst>
              </p:cNvPr>
              <p:cNvSpPr>
                <a:spLocks/>
              </p:cNvSpPr>
              <p:nvPr/>
            </p:nvSpPr>
            <p:spPr bwMode="auto">
              <a:xfrm>
                <a:off x="3216" y="2832"/>
                <a:ext cx="288" cy="1200"/>
              </a:xfrm>
              <a:custGeom>
                <a:avLst/>
                <a:gdLst>
                  <a:gd name="T0" fmla="*/ 192 w 288"/>
                  <a:gd name="T1" fmla="*/ 0 h 1200"/>
                  <a:gd name="T2" fmla="*/ 192 w 288"/>
                  <a:gd name="T3" fmla="*/ 48 h 1200"/>
                  <a:gd name="T4" fmla="*/ 192 w 288"/>
                  <a:gd name="T5" fmla="*/ 96 h 1200"/>
                  <a:gd name="T6" fmla="*/ 288 w 288"/>
                  <a:gd name="T7" fmla="*/ 288 h 1200"/>
                  <a:gd name="T8" fmla="*/ 144 w 288"/>
                  <a:gd name="T9" fmla="*/ 528 h 1200"/>
                  <a:gd name="T10" fmla="*/ 48 w 288"/>
                  <a:gd name="T11" fmla="*/ 720 h 1200"/>
                  <a:gd name="T12" fmla="*/ 0 w 288"/>
                  <a:gd name="T13" fmla="*/ 864 h 1200"/>
                  <a:gd name="T14" fmla="*/ 0 w 288"/>
                  <a:gd name="T15" fmla="*/ 1008 h 1200"/>
                  <a:gd name="T16" fmla="*/ 48 w 288"/>
                  <a:gd name="T17" fmla="*/ 1152 h 1200"/>
                  <a:gd name="T18" fmla="*/ 0 w 288"/>
                  <a:gd name="T19" fmla="*/ 1200 h 1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1200"/>
                  <a:gd name="T32" fmla="*/ 288 w 288"/>
                  <a:gd name="T33" fmla="*/ 1200 h 1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1200">
                    <a:moveTo>
                      <a:pt x="192" y="0"/>
                    </a:moveTo>
                    <a:lnTo>
                      <a:pt x="192" y="48"/>
                    </a:lnTo>
                    <a:lnTo>
                      <a:pt x="192" y="96"/>
                    </a:lnTo>
                    <a:lnTo>
                      <a:pt x="288" y="288"/>
                    </a:lnTo>
                    <a:lnTo>
                      <a:pt x="144" y="528"/>
                    </a:lnTo>
                    <a:lnTo>
                      <a:pt x="48" y="720"/>
                    </a:lnTo>
                    <a:lnTo>
                      <a:pt x="0" y="864"/>
                    </a:lnTo>
                    <a:lnTo>
                      <a:pt x="0" y="1008"/>
                    </a:lnTo>
                    <a:lnTo>
                      <a:pt x="48" y="1152"/>
                    </a:lnTo>
                    <a:lnTo>
                      <a:pt x="0" y="1200"/>
                    </a:ln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49" name="Freeform 51">
                <a:extLst>
                  <a:ext uri="{FF2B5EF4-FFF2-40B4-BE49-F238E27FC236}">
                    <a16:creationId xmlns:a16="http://schemas.microsoft.com/office/drawing/2014/main" id="{E1A2F419-D5F3-078E-68E7-FE40004E23F3}"/>
                  </a:ext>
                </a:extLst>
              </p:cNvPr>
              <p:cNvSpPr>
                <a:spLocks/>
              </p:cNvSpPr>
              <p:nvPr/>
            </p:nvSpPr>
            <p:spPr bwMode="auto">
              <a:xfrm>
                <a:off x="4368" y="2688"/>
                <a:ext cx="96" cy="1296"/>
              </a:xfrm>
              <a:custGeom>
                <a:avLst/>
                <a:gdLst>
                  <a:gd name="T0" fmla="*/ 48 w 96"/>
                  <a:gd name="T1" fmla="*/ 0 h 1296"/>
                  <a:gd name="T2" fmla="*/ 48 w 96"/>
                  <a:gd name="T3" fmla="*/ 144 h 1296"/>
                  <a:gd name="T4" fmla="*/ 96 w 96"/>
                  <a:gd name="T5" fmla="*/ 240 h 1296"/>
                  <a:gd name="T6" fmla="*/ 96 w 96"/>
                  <a:gd name="T7" fmla="*/ 384 h 1296"/>
                  <a:gd name="T8" fmla="*/ 48 w 96"/>
                  <a:gd name="T9" fmla="*/ 480 h 1296"/>
                  <a:gd name="T10" fmla="*/ 96 w 96"/>
                  <a:gd name="T11" fmla="*/ 720 h 1296"/>
                  <a:gd name="T12" fmla="*/ 48 w 96"/>
                  <a:gd name="T13" fmla="*/ 816 h 1296"/>
                  <a:gd name="T14" fmla="*/ 96 w 96"/>
                  <a:gd name="T15" fmla="*/ 912 h 1296"/>
                  <a:gd name="T16" fmla="*/ 48 w 96"/>
                  <a:gd name="T17" fmla="*/ 1104 h 1296"/>
                  <a:gd name="T18" fmla="*/ 48 w 96"/>
                  <a:gd name="T19" fmla="*/ 1200 h 1296"/>
                  <a:gd name="T20" fmla="*/ 0 w 96"/>
                  <a:gd name="T21" fmla="*/ 1296 h 12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1296"/>
                  <a:gd name="T35" fmla="*/ 96 w 96"/>
                  <a:gd name="T36" fmla="*/ 1296 h 12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1296">
                    <a:moveTo>
                      <a:pt x="48" y="0"/>
                    </a:moveTo>
                    <a:lnTo>
                      <a:pt x="48" y="144"/>
                    </a:lnTo>
                    <a:lnTo>
                      <a:pt x="96" y="240"/>
                    </a:lnTo>
                    <a:lnTo>
                      <a:pt x="96" y="384"/>
                    </a:lnTo>
                    <a:lnTo>
                      <a:pt x="48" y="480"/>
                    </a:lnTo>
                    <a:lnTo>
                      <a:pt x="96" y="720"/>
                    </a:lnTo>
                    <a:lnTo>
                      <a:pt x="48" y="816"/>
                    </a:lnTo>
                    <a:lnTo>
                      <a:pt x="96" y="912"/>
                    </a:lnTo>
                    <a:lnTo>
                      <a:pt x="48" y="1104"/>
                    </a:lnTo>
                    <a:lnTo>
                      <a:pt x="48" y="1200"/>
                    </a:lnTo>
                    <a:lnTo>
                      <a:pt x="0" y="1296"/>
                    </a:ln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grpSp>
        <p:grpSp>
          <p:nvGrpSpPr>
            <p:cNvPr id="43" name="Group 57">
              <a:extLst>
                <a:ext uri="{FF2B5EF4-FFF2-40B4-BE49-F238E27FC236}">
                  <a16:creationId xmlns:a16="http://schemas.microsoft.com/office/drawing/2014/main" id="{758727F4-F246-0C3E-F58B-5DF3BD3F9CEE}"/>
                </a:ext>
              </a:extLst>
            </p:cNvPr>
            <p:cNvGrpSpPr>
              <a:grpSpLocks/>
            </p:cNvGrpSpPr>
            <p:nvPr/>
          </p:nvGrpSpPr>
          <p:grpSpPr bwMode="auto">
            <a:xfrm>
              <a:off x="2016" y="3360"/>
              <a:ext cx="1248" cy="96"/>
              <a:chOff x="2016" y="3360"/>
              <a:chExt cx="1248" cy="96"/>
            </a:xfrm>
          </p:grpSpPr>
          <p:sp>
            <p:nvSpPr>
              <p:cNvPr id="44" name="Line 54">
                <a:extLst>
                  <a:ext uri="{FF2B5EF4-FFF2-40B4-BE49-F238E27FC236}">
                    <a16:creationId xmlns:a16="http://schemas.microsoft.com/office/drawing/2014/main" id="{710B0434-59CF-291F-DD2A-1C25425987DE}"/>
                  </a:ext>
                </a:extLst>
              </p:cNvPr>
              <p:cNvSpPr>
                <a:spLocks noChangeShapeType="1"/>
              </p:cNvSpPr>
              <p:nvPr/>
            </p:nvSpPr>
            <p:spPr bwMode="auto">
              <a:xfrm>
                <a:off x="2016" y="3360"/>
                <a:ext cx="1248" cy="0"/>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45" name="Line 55">
                <a:extLst>
                  <a:ext uri="{FF2B5EF4-FFF2-40B4-BE49-F238E27FC236}">
                    <a16:creationId xmlns:a16="http://schemas.microsoft.com/office/drawing/2014/main" id="{4A5D2D83-151D-9017-6BFF-8DB90940C345}"/>
                  </a:ext>
                </a:extLst>
              </p:cNvPr>
              <p:cNvSpPr>
                <a:spLocks noChangeShapeType="1"/>
              </p:cNvSpPr>
              <p:nvPr/>
            </p:nvSpPr>
            <p:spPr bwMode="auto">
              <a:xfrm flipH="1">
                <a:off x="2544" y="3360"/>
                <a:ext cx="96" cy="96"/>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46" name="Line 56">
                <a:extLst>
                  <a:ext uri="{FF2B5EF4-FFF2-40B4-BE49-F238E27FC236}">
                    <a16:creationId xmlns:a16="http://schemas.microsoft.com/office/drawing/2014/main" id="{25035DBD-10F2-81F1-00C8-ED0F79E28943}"/>
                  </a:ext>
                </a:extLst>
              </p:cNvPr>
              <p:cNvSpPr>
                <a:spLocks noChangeShapeType="1"/>
              </p:cNvSpPr>
              <p:nvPr/>
            </p:nvSpPr>
            <p:spPr bwMode="auto">
              <a:xfrm>
                <a:off x="2640" y="3360"/>
                <a:ext cx="96" cy="96"/>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grpSp>
      <p:grpSp>
        <p:nvGrpSpPr>
          <p:cNvPr id="50" name="Group 70">
            <a:extLst>
              <a:ext uri="{FF2B5EF4-FFF2-40B4-BE49-F238E27FC236}">
                <a16:creationId xmlns:a16="http://schemas.microsoft.com/office/drawing/2014/main" id="{7276FB4E-F42D-09BE-4D66-B53A63DE57F5}"/>
              </a:ext>
            </a:extLst>
          </p:cNvPr>
          <p:cNvGrpSpPr>
            <a:grpSpLocks/>
          </p:cNvGrpSpPr>
          <p:nvPr/>
        </p:nvGrpSpPr>
        <p:grpSpPr bwMode="auto">
          <a:xfrm>
            <a:off x="4830321" y="4000832"/>
            <a:ext cx="2613025" cy="2378075"/>
            <a:chOff x="2448" y="2342"/>
            <a:chExt cx="1646" cy="1498"/>
          </a:xfrm>
        </p:grpSpPr>
        <p:grpSp>
          <p:nvGrpSpPr>
            <p:cNvPr id="51" name="Group 63">
              <a:extLst>
                <a:ext uri="{FF2B5EF4-FFF2-40B4-BE49-F238E27FC236}">
                  <a16:creationId xmlns:a16="http://schemas.microsoft.com/office/drawing/2014/main" id="{5DB81636-64C2-7F07-C807-449C2C56DE8A}"/>
                </a:ext>
              </a:extLst>
            </p:cNvPr>
            <p:cNvGrpSpPr>
              <a:grpSpLocks/>
            </p:cNvGrpSpPr>
            <p:nvPr/>
          </p:nvGrpSpPr>
          <p:grpSpPr bwMode="auto">
            <a:xfrm>
              <a:off x="2448" y="2342"/>
              <a:ext cx="1646" cy="1498"/>
              <a:chOff x="2448" y="2342"/>
              <a:chExt cx="1646" cy="1498"/>
            </a:xfrm>
          </p:grpSpPr>
          <p:sp>
            <p:nvSpPr>
              <p:cNvPr id="56" name="Freeform 60">
                <a:extLst>
                  <a:ext uri="{FF2B5EF4-FFF2-40B4-BE49-F238E27FC236}">
                    <a16:creationId xmlns:a16="http://schemas.microsoft.com/office/drawing/2014/main" id="{B99A906B-6A6C-9C6C-5369-F62804B028F2}"/>
                  </a:ext>
                </a:extLst>
              </p:cNvPr>
              <p:cNvSpPr>
                <a:spLocks/>
              </p:cNvSpPr>
              <p:nvPr/>
            </p:nvSpPr>
            <p:spPr bwMode="auto">
              <a:xfrm>
                <a:off x="2448" y="2342"/>
                <a:ext cx="1622" cy="365"/>
              </a:xfrm>
              <a:custGeom>
                <a:avLst/>
                <a:gdLst>
                  <a:gd name="T0" fmla="*/ 0 w 1622"/>
                  <a:gd name="T1" fmla="*/ 154 h 365"/>
                  <a:gd name="T2" fmla="*/ 854 w 1622"/>
                  <a:gd name="T3" fmla="*/ 0 h 365"/>
                  <a:gd name="T4" fmla="*/ 1090 w 1622"/>
                  <a:gd name="T5" fmla="*/ 101 h 365"/>
                  <a:gd name="T6" fmla="*/ 1195 w 1622"/>
                  <a:gd name="T7" fmla="*/ 322 h 365"/>
                  <a:gd name="T8" fmla="*/ 1253 w 1622"/>
                  <a:gd name="T9" fmla="*/ 341 h 365"/>
                  <a:gd name="T10" fmla="*/ 1445 w 1622"/>
                  <a:gd name="T11" fmla="*/ 327 h 365"/>
                  <a:gd name="T12" fmla="*/ 1622 w 1622"/>
                  <a:gd name="T13" fmla="*/ 365 h 365"/>
                  <a:gd name="T14" fmla="*/ 0 60000 65536"/>
                  <a:gd name="T15" fmla="*/ 0 60000 65536"/>
                  <a:gd name="T16" fmla="*/ 0 60000 65536"/>
                  <a:gd name="T17" fmla="*/ 0 60000 65536"/>
                  <a:gd name="T18" fmla="*/ 0 60000 65536"/>
                  <a:gd name="T19" fmla="*/ 0 60000 65536"/>
                  <a:gd name="T20" fmla="*/ 0 60000 65536"/>
                  <a:gd name="T21" fmla="*/ 0 w 1622"/>
                  <a:gd name="T22" fmla="*/ 0 h 365"/>
                  <a:gd name="T23" fmla="*/ 1622 w 1622"/>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2" h="365">
                    <a:moveTo>
                      <a:pt x="0" y="154"/>
                    </a:moveTo>
                    <a:lnTo>
                      <a:pt x="854" y="0"/>
                    </a:lnTo>
                    <a:lnTo>
                      <a:pt x="1090" y="101"/>
                    </a:lnTo>
                    <a:lnTo>
                      <a:pt x="1195" y="322"/>
                    </a:lnTo>
                    <a:lnTo>
                      <a:pt x="1253" y="341"/>
                    </a:lnTo>
                    <a:lnTo>
                      <a:pt x="1445" y="327"/>
                    </a:lnTo>
                    <a:lnTo>
                      <a:pt x="1622" y="365"/>
                    </a:lnTo>
                  </a:path>
                </a:pathLst>
              </a:custGeom>
              <a:noFill/>
              <a:ln w="38100">
                <a:solidFill>
                  <a:srgbClr val="FF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57" name="Freeform 62">
                <a:extLst>
                  <a:ext uri="{FF2B5EF4-FFF2-40B4-BE49-F238E27FC236}">
                    <a16:creationId xmlns:a16="http://schemas.microsoft.com/office/drawing/2014/main" id="{AE53A2E2-CB7F-8E50-2039-F45717F4E822}"/>
                  </a:ext>
                </a:extLst>
              </p:cNvPr>
              <p:cNvSpPr>
                <a:spLocks/>
              </p:cNvSpPr>
              <p:nvPr/>
            </p:nvSpPr>
            <p:spPr bwMode="auto">
              <a:xfrm>
                <a:off x="2736" y="2818"/>
                <a:ext cx="1358" cy="1022"/>
              </a:xfrm>
              <a:custGeom>
                <a:avLst/>
                <a:gdLst>
                  <a:gd name="T0" fmla="*/ 0 w 1358"/>
                  <a:gd name="T1" fmla="*/ 1022 h 1022"/>
                  <a:gd name="T2" fmla="*/ 336 w 1358"/>
                  <a:gd name="T3" fmla="*/ 705 h 1022"/>
                  <a:gd name="T4" fmla="*/ 379 w 1358"/>
                  <a:gd name="T5" fmla="*/ 580 h 1022"/>
                  <a:gd name="T6" fmla="*/ 499 w 1358"/>
                  <a:gd name="T7" fmla="*/ 513 h 1022"/>
                  <a:gd name="T8" fmla="*/ 538 w 1358"/>
                  <a:gd name="T9" fmla="*/ 499 h 1022"/>
                  <a:gd name="T10" fmla="*/ 653 w 1358"/>
                  <a:gd name="T11" fmla="*/ 360 h 1022"/>
                  <a:gd name="T12" fmla="*/ 893 w 1358"/>
                  <a:gd name="T13" fmla="*/ 240 h 1022"/>
                  <a:gd name="T14" fmla="*/ 955 w 1358"/>
                  <a:gd name="T15" fmla="*/ 86 h 1022"/>
                  <a:gd name="T16" fmla="*/ 974 w 1358"/>
                  <a:gd name="T17" fmla="*/ 43 h 1022"/>
                  <a:gd name="T18" fmla="*/ 1186 w 1358"/>
                  <a:gd name="T19" fmla="*/ 24 h 1022"/>
                  <a:gd name="T20" fmla="*/ 1358 w 1358"/>
                  <a:gd name="T21" fmla="*/ 0 h 10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58"/>
                  <a:gd name="T34" fmla="*/ 0 h 1022"/>
                  <a:gd name="T35" fmla="*/ 1358 w 1358"/>
                  <a:gd name="T36" fmla="*/ 1022 h 10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58" h="1022">
                    <a:moveTo>
                      <a:pt x="0" y="1022"/>
                    </a:moveTo>
                    <a:lnTo>
                      <a:pt x="336" y="705"/>
                    </a:lnTo>
                    <a:lnTo>
                      <a:pt x="379" y="580"/>
                    </a:lnTo>
                    <a:lnTo>
                      <a:pt x="499" y="513"/>
                    </a:lnTo>
                    <a:lnTo>
                      <a:pt x="538" y="499"/>
                    </a:lnTo>
                    <a:lnTo>
                      <a:pt x="653" y="360"/>
                    </a:lnTo>
                    <a:lnTo>
                      <a:pt x="893" y="240"/>
                    </a:lnTo>
                    <a:lnTo>
                      <a:pt x="955" y="86"/>
                    </a:lnTo>
                    <a:lnTo>
                      <a:pt x="974" y="43"/>
                    </a:lnTo>
                    <a:lnTo>
                      <a:pt x="1186" y="24"/>
                    </a:lnTo>
                    <a:lnTo>
                      <a:pt x="1358" y="0"/>
                    </a:lnTo>
                  </a:path>
                </a:pathLst>
              </a:custGeom>
              <a:noFill/>
              <a:ln w="38100">
                <a:solidFill>
                  <a:srgbClr val="FF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grpSp>
        <p:sp>
          <p:nvSpPr>
            <p:cNvPr id="52" name="Line 65">
              <a:extLst>
                <a:ext uri="{FF2B5EF4-FFF2-40B4-BE49-F238E27FC236}">
                  <a16:creationId xmlns:a16="http://schemas.microsoft.com/office/drawing/2014/main" id="{7E44FB21-BD36-D66D-4C3C-140E845294A8}"/>
                </a:ext>
              </a:extLst>
            </p:cNvPr>
            <p:cNvSpPr>
              <a:spLocks noChangeShapeType="1"/>
            </p:cNvSpPr>
            <p:nvPr/>
          </p:nvSpPr>
          <p:spPr bwMode="auto">
            <a:xfrm flipH="1">
              <a:off x="3312" y="2400"/>
              <a:ext cx="96" cy="48"/>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53" name="Line 66">
              <a:extLst>
                <a:ext uri="{FF2B5EF4-FFF2-40B4-BE49-F238E27FC236}">
                  <a16:creationId xmlns:a16="http://schemas.microsoft.com/office/drawing/2014/main" id="{03688E7E-3D3E-3E7B-F92F-D03F1BD253FE}"/>
                </a:ext>
              </a:extLst>
            </p:cNvPr>
            <p:cNvSpPr>
              <a:spLocks noChangeShapeType="1"/>
            </p:cNvSpPr>
            <p:nvPr/>
          </p:nvSpPr>
          <p:spPr bwMode="auto">
            <a:xfrm>
              <a:off x="3408" y="2400"/>
              <a:ext cx="0" cy="96"/>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54" name="Line 68">
              <a:extLst>
                <a:ext uri="{FF2B5EF4-FFF2-40B4-BE49-F238E27FC236}">
                  <a16:creationId xmlns:a16="http://schemas.microsoft.com/office/drawing/2014/main" id="{868CDE26-B3FC-F29F-9C42-65E05D5DA9EE}"/>
                </a:ext>
              </a:extLst>
            </p:cNvPr>
            <p:cNvSpPr>
              <a:spLocks noChangeShapeType="1"/>
            </p:cNvSpPr>
            <p:nvPr/>
          </p:nvSpPr>
          <p:spPr bwMode="auto">
            <a:xfrm>
              <a:off x="3360" y="3216"/>
              <a:ext cx="34" cy="115"/>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55" name="Line 69">
              <a:extLst>
                <a:ext uri="{FF2B5EF4-FFF2-40B4-BE49-F238E27FC236}">
                  <a16:creationId xmlns:a16="http://schemas.microsoft.com/office/drawing/2014/main" id="{4D083566-4FAD-ED36-3242-E940ECD566F7}"/>
                </a:ext>
              </a:extLst>
            </p:cNvPr>
            <p:cNvSpPr>
              <a:spLocks noChangeShapeType="1"/>
            </p:cNvSpPr>
            <p:nvPr/>
          </p:nvSpPr>
          <p:spPr bwMode="auto">
            <a:xfrm>
              <a:off x="3360" y="3216"/>
              <a:ext cx="106" cy="5"/>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sp>
        <p:nvSpPr>
          <p:cNvPr id="58" name="Rectangle 2">
            <a:extLst>
              <a:ext uri="{FF2B5EF4-FFF2-40B4-BE49-F238E27FC236}">
                <a16:creationId xmlns:a16="http://schemas.microsoft.com/office/drawing/2014/main" id="{19A0C778-8D59-6312-207B-6ADD2849F437}"/>
              </a:ext>
            </a:extLst>
          </p:cNvPr>
          <p:cNvSpPr txBox="1">
            <a:spLocks noChangeArrowheads="1"/>
          </p:cNvSpPr>
          <p:nvPr/>
        </p:nvSpPr>
        <p:spPr>
          <a:xfrm>
            <a:off x="417071" y="328552"/>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Des </a:t>
            </a:r>
            <a:r>
              <a:rPr lang="de-CH" altLang="de-DE" dirty="0" err="1">
                <a:solidFill>
                  <a:srgbClr val="000000"/>
                </a:solidFill>
              </a:rPr>
              <a:t>aides</a:t>
            </a:r>
            <a:r>
              <a:rPr lang="de-CH" altLang="de-DE" dirty="0">
                <a:solidFill>
                  <a:srgbClr val="000000"/>
                </a:solidFill>
              </a:rPr>
              <a:t> à </a:t>
            </a:r>
            <a:r>
              <a:rPr lang="de-CH" altLang="de-DE" dirty="0" err="1">
                <a:solidFill>
                  <a:srgbClr val="000000"/>
                </a:solidFill>
              </a:rPr>
              <a:t>l’orientation</a:t>
            </a:r>
            <a:endParaRPr lang="de-CH" altLang="de-DE" dirty="0">
              <a:solidFill>
                <a:srgbClr val="000000"/>
              </a:solidFill>
            </a:endParaRPr>
          </a:p>
        </p:txBody>
      </p:sp>
    </p:spTree>
    <p:extLst>
      <p:ext uri="{BB962C8B-B14F-4D97-AF65-F5344CB8AC3E}">
        <p14:creationId xmlns:p14="http://schemas.microsoft.com/office/powerpoint/2010/main" val="372377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500"/>
                                        <p:tgtEl>
                                          <p:spTgt spid="3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up)">
                                      <p:cBhvr>
                                        <p:cTn id="25" dur="500"/>
                                        <p:tgtEl>
                                          <p:spTgt spid="4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utoUpdateAnimBg="0"/>
      <p:bldP spid="39" grpId="0" autoUpdateAnimBg="0"/>
      <p:bldP spid="40"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8954705-D557-A49E-0E7F-89ADE98F9A7B}"/>
              </a:ext>
            </a:extLst>
          </p:cNvPr>
          <p:cNvSpPr>
            <a:spLocks noGrp="1"/>
          </p:cNvSpPr>
          <p:nvPr>
            <p:ph type="sldNum" sz="quarter" idx="12"/>
          </p:nvPr>
        </p:nvSpPr>
        <p:spPr/>
        <p:txBody>
          <a:bodyPr/>
          <a:lstStyle/>
          <a:p>
            <a:pPr>
              <a:defRPr/>
            </a:pPr>
            <a:fld id="{B99F2807-602A-47D3-9714-670AD5065F2C}" type="slidenum">
              <a:rPr lang="de-CH" smtClean="0"/>
              <a:pPr>
                <a:defRPr/>
              </a:pPr>
              <a:t>74</a:t>
            </a:fld>
            <a:endParaRPr lang="de-CH" dirty="0"/>
          </a:p>
        </p:txBody>
      </p:sp>
      <p:sp>
        <p:nvSpPr>
          <p:cNvPr id="5" name="Inhaltsplatzhalter 4">
            <a:extLst>
              <a:ext uri="{FF2B5EF4-FFF2-40B4-BE49-F238E27FC236}">
                <a16:creationId xmlns:a16="http://schemas.microsoft.com/office/drawing/2014/main" id="{CE58DCA9-3146-4491-4A6A-0680FE5D3B31}"/>
              </a:ext>
            </a:extLst>
          </p:cNvPr>
          <p:cNvSpPr>
            <a:spLocks noGrp="1"/>
          </p:cNvSpPr>
          <p:nvPr>
            <p:ph idx="1"/>
          </p:nvPr>
        </p:nvSpPr>
        <p:spPr>
          <a:xfrm>
            <a:off x="1271465" y="1864659"/>
            <a:ext cx="9588536" cy="4140000"/>
          </a:xfrm>
        </p:spPr>
        <p:txBody>
          <a:bodyPr/>
          <a:lstStyle/>
          <a:p>
            <a:endParaRPr lang="de-CH" dirty="0"/>
          </a:p>
        </p:txBody>
      </p:sp>
      <p:sp>
        <p:nvSpPr>
          <p:cNvPr id="6" name="Inhaltsplatzhalter 56">
            <a:extLst>
              <a:ext uri="{FF2B5EF4-FFF2-40B4-BE49-F238E27FC236}">
                <a16:creationId xmlns:a16="http://schemas.microsoft.com/office/drawing/2014/main" id="{414A7A90-8A62-96D0-7E86-B4E5B63CCD56}"/>
              </a:ext>
            </a:extLst>
          </p:cNvPr>
          <p:cNvSpPr txBox="1">
            <a:spLocks/>
          </p:cNvSpPr>
          <p:nvPr/>
        </p:nvSpPr>
        <p:spPr>
          <a:xfrm>
            <a:off x="1331912" y="1820325"/>
            <a:ext cx="4175125" cy="316865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buFontTx/>
              <a:buNone/>
              <a:defRPr/>
            </a:pPr>
            <a:r>
              <a:rPr lang="fr-FR"/>
              <a:t>La carte est orientée lorsque ce qui se trouve devant le coureur sur le terrain correspond avec ce qui est aussi devant lui sur la carte, dans la même direction. A chaque changement de direction, il faut tenir la carte différemment afin que le coureur soit toujours derrière la carte.</a:t>
            </a:r>
            <a:r>
              <a:rPr lang="de-CH" altLang="de-DE" b="1">
                <a:solidFill>
                  <a:srgbClr val="FF0000"/>
                </a:solidFill>
                <a:latin typeface="+mj-lt"/>
                <a:ea typeface="Verdana" pitchFamily="34" charset="0"/>
                <a:cs typeface="Verdana" pitchFamily="34" charset="0"/>
              </a:rPr>
              <a:t>	</a:t>
            </a:r>
            <a:endParaRPr lang="de-CH" altLang="de-DE" b="1" dirty="0">
              <a:solidFill>
                <a:srgbClr val="FF0000"/>
              </a:solidFill>
              <a:latin typeface="+mj-lt"/>
              <a:ea typeface="Verdana" pitchFamily="34" charset="0"/>
              <a:cs typeface="Verdana" pitchFamily="34" charset="0"/>
            </a:endParaRPr>
          </a:p>
        </p:txBody>
      </p:sp>
      <p:sp>
        <p:nvSpPr>
          <p:cNvPr id="9" name="Inhaltsplatzhalter 56">
            <a:extLst>
              <a:ext uri="{FF2B5EF4-FFF2-40B4-BE49-F238E27FC236}">
                <a16:creationId xmlns:a16="http://schemas.microsoft.com/office/drawing/2014/main" id="{0C2468D3-B312-31F9-2789-04BA851FAED6}"/>
              </a:ext>
            </a:extLst>
          </p:cNvPr>
          <p:cNvSpPr txBox="1">
            <a:spLocks/>
          </p:cNvSpPr>
          <p:nvPr/>
        </p:nvSpPr>
        <p:spPr bwMode="auto">
          <a:xfrm>
            <a:off x="1187449" y="5990688"/>
            <a:ext cx="756126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marL="0" indent="0">
              <a:buFont typeface="Wingdings 2" pitchFamily="18" charset="2"/>
              <a:buNone/>
              <a:defRPr/>
            </a:pPr>
            <a:r>
              <a:rPr lang="fr-FR" sz="2000" dirty="0">
                <a:cs typeface="Arial" charset="0"/>
              </a:rPr>
              <a:t>La carte peut être orientée d’après le terrain ou d’après la </a:t>
            </a:r>
            <a:r>
              <a:rPr lang="de-CH" sz="2000" dirty="0" err="1">
                <a:cs typeface="Arial" charset="0"/>
              </a:rPr>
              <a:t>boussole</a:t>
            </a:r>
            <a:r>
              <a:rPr lang="de-CH" sz="2000" dirty="0">
                <a:cs typeface="Arial" charset="0"/>
              </a:rPr>
              <a:t>.</a:t>
            </a:r>
            <a:endParaRPr lang="de-CH" altLang="de-DE" sz="2000" b="1" dirty="0">
              <a:solidFill>
                <a:srgbClr val="FF0000"/>
              </a:solidFill>
              <a:latin typeface="+mj-lt"/>
              <a:ea typeface="Verdana" pitchFamily="34" charset="0"/>
              <a:cs typeface="Verdana" pitchFamily="34" charset="0"/>
            </a:endParaRPr>
          </a:p>
        </p:txBody>
      </p:sp>
      <p:sp>
        <p:nvSpPr>
          <p:cNvPr id="10" name="Inhaltsplatzhalter 56">
            <a:extLst>
              <a:ext uri="{FF2B5EF4-FFF2-40B4-BE49-F238E27FC236}">
                <a16:creationId xmlns:a16="http://schemas.microsoft.com/office/drawing/2014/main" id="{792D3416-32CF-2EC8-F50B-5C549AA4E3A2}"/>
              </a:ext>
            </a:extLst>
          </p:cNvPr>
          <p:cNvSpPr txBox="1">
            <a:spLocks/>
          </p:cNvSpPr>
          <p:nvPr/>
        </p:nvSpPr>
        <p:spPr bwMode="auto">
          <a:xfrm>
            <a:off x="1519237" y="4838163"/>
            <a:ext cx="7920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Font typeface="Wingdings 2" pitchFamily="18" charset="2"/>
              <a:buNone/>
              <a:defRPr/>
            </a:pPr>
            <a:r>
              <a:rPr lang="de-CH" altLang="de-DE" sz="2000" b="1" dirty="0" err="1">
                <a:solidFill>
                  <a:srgbClr val="FF0000"/>
                </a:solidFill>
                <a:latin typeface="+mj-lt"/>
                <a:ea typeface="Verdana" pitchFamily="34" charset="0"/>
                <a:cs typeface="Verdana" pitchFamily="34" charset="0"/>
              </a:rPr>
              <a:t>Questions</a:t>
            </a:r>
            <a:r>
              <a:rPr lang="de-CH" altLang="de-DE" sz="2000" b="1" dirty="0">
                <a:solidFill>
                  <a:srgbClr val="FF0000"/>
                </a:solidFill>
                <a:latin typeface="+mj-lt"/>
                <a:ea typeface="Verdana" pitchFamily="34" charset="0"/>
                <a:cs typeface="Verdana" pitchFamily="34" charset="0"/>
              </a:rPr>
              <a:t> </a:t>
            </a:r>
            <a:r>
              <a:rPr lang="de-CH" altLang="de-DE" sz="2000" b="1" dirty="0" err="1">
                <a:solidFill>
                  <a:srgbClr val="FF0000"/>
                </a:solidFill>
                <a:latin typeface="+mj-lt"/>
                <a:ea typeface="Verdana" pitchFamily="34" charset="0"/>
                <a:cs typeface="Verdana" pitchFamily="34" charset="0"/>
              </a:rPr>
              <a:t>clés</a:t>
            </a:r>
            <a:r>
              <a:rPr lang="de-CH" altLang="de-DE" sz="2000" b="1" dirty="0">
                <a:solidFill>
                  <a:srgbClr val="FF0000"/>
                </a:solidFill>
                <a:latin typeface="+mj-lt"/>
                <a:ea typeface="Verdana" pitchFamily="34" charset="0"/>
                <a:cs typeface="Verdana" pitchFamily="34" charset="0"/>
              </a:rPr>
              <a:t>:</a:t>
            </a:r>
          </a:p>
          <a:p>
            <a:pPr eaLnBrk="1" hangingPunct="1">
              <a:buFont typeface="Wingdings 2" pitchFamily="18" charset="2"/>
              <a:buNone/>
              <a:defRPr/>
            </a:pPr>
            <a:r>
              <a:rPr lang="fr-FR" sz="2000" dirty="0">
                <a:solidFill>
                  <a:srgbClr val="FF0000"/>
                </a:solidFill>
                <a:cs typeface="Arial" charset="0"/>
              </a:rPr>
              <a:t>Qu’est-ce qui se trouve devant moi? Qu’est-ce qui se trouve à ma droite? Qu’est-ce qui se trouve à ma gauche?</a:t>
            </a:r>
            <a:endParaRPr lang="de-CH" altLang="de-DE" sz="2000" b="1" dirty="0">
              <a:solidFill>
                <a:srgbClr val="FF0000"/>
              </a:solidFill>
              <a:latin typeface="+mj-lt"/>
              <a:ea typeface="Verdana" pitchFamily="34" charset="0"/>
              <a:cs typeface="Verdana" pitchFamily="34" charset="0"/>
            </a:endParaRPr>
          </a:p>
        </p:txBody>
      </p:sp>
      <p:pic>
        <p:nvPicPr>
          <p:cNvPr id="13" name="Picture 8" descr="\\ifc1.ifr.intra2.admin.ch\Userhomes\U80799574\Desktop\C Sport Pz-Art Kader S 22\Sportausbildung\Pz-Art OS 22\Kartenlehre\Bilder\Scan1.JPG">
            <a:extLst>
              <a:ext uri="{FF2B5EF4-FFF2-40B4-BE49-F238E27FC236}">
                <a16:creationId xmlns:a16="http://schemas.microsoft.com/office/drawing/2014/main" id="{BC17F6CC-C327-0BA2-8684-3A62FEB91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2" y="1820325"/>
            <a:ext cx="33115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id="{110C03C3-5AC6-462E-BEE8-F8AA112BEE06}"/>
              </a:ext>
            </a:extLst>
          </p:cNvPr>
          <p:cNvSpPr txBox="1">
            <a:spLocks noChangeArrowheads="1"/>
          </p:cNvSpPr>
          <p:nvPr/>
        </p:nvSpPr>
        <p:spPr>
          <a:xfrm>
            <a:off x="407368" y="336318"/>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solidFill>
                  <a:srgbClr val="000000"/>
                </a:solidFill>
              </a:rPr>
              <a:t>Orienter</a:t>
            </a:r>
            <a:r>
              <a:rPr lang="de-CH" altLang="de-DE" dirty="0">
                <a:solidFill>
                  <a:srgbClr val="000000"/>
                </a:solidFill>
              </a:rPr>
              <a:t> la carte</a:t>
            </a:r>
          </a:p>
        </p:txBody>
      </p:sp>
    </p:spTree>
    <p:extLst>
      <p:ext uri="{BB962C8B-B14F-4D97-AF65-F5344CB8AC3E}">
        <p14:creationId xmlns:p14="http://schemas.microsoft.com/office/powerpoint/2010/main" val="699503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6FA6A14-5A19-6A30-A277-D93FAA981734}"/>
              </a:ext>
            </a:extLst>
          </p:cNvPr>
          <p:cNvSpPr>
            <a:spLocks noGrp="1"/>
          </p:cNvSpPr>
          <p:nvPr>
            <p:ph idx="1"/>
          </p:nvPr>
        </p:nvSpPr>
        <p:spPr/>
        <p:txBody>
          <a:bodyPr/>
          <a:lstStyle/>
          <a:p>
            <a:endParaRPr lang="de-CH"/>
          </a:p>
        </p:txBody>
      </p:sp>
      <p:sp>
        <p:nvSpPr>
          <p:cNvPr id="3" name="Foliennummernplatzhalter 2">
            <a:extLst>
              <a:ext uri="{FF2B5EF4-FFF2-40B4-BE49-F238E27FC236}">
                <a16:creationId xmlns:a16="http://schemas.microsoft.com/office/drawing/2014/main" id="{23A07AF1-FEA4-C1FA-9B9D-9022A3BF4358}"/>
              </a:ext>
            </a:extLst>
          </p:cNvPr>
          <p:cNvSpPr>
            <a:spLocks noGrp="1"/>
          </p:cNvSpPr>
          <p:nvPr>
            <p:ph type="sldNum" sz="quarter" idx="12"/>
          </p:nvPr>
        </p:nvSpPr>
        <p:spPr/>
        <p:txBody>
          <a:bodyPr/>
          <a:lstStyle/>
          <a:p>
            <a:pPr>
              <a:defRPr/>
            </a:pPr>
            <a:fld id="{B99F2807-602A-47D3-9714-670AD5065F2C}" type="slidenum">
              <a:rPr lang="de-CH" smtClean="0"/>
              <a:pPr>
                <a:defRPr/>
              </a:pPr>
              <a:t>75</a:t>
            </a:fld>
            <a:endParaRPr lang="de-CH" dirty="0"/>
          </a:p>
        </p:txBody>
      </p:sp>
      <p:sp>
        <p:nvSpPr>
          <p:cNvPr id="4" name="Titel 3">
            <a:extLst>
              <a:ext uri="{FF2B5EF4-FFF2-40B4-BE49-F238E27FC236}">
                <a16:creationId xmlns:a16="http://schemas.microsoft.com/office/drawing/2014/main" id="{3BEFFFA9-E7C8-6F92-80DB-642DD02BB68D}"/>
              </a:ext>
            </a:extLst>
          </p:cNvPr>
          <p:cNvSpPr>
            <a:spLocks noGrp="1"/>
          </p:cNvSpPr>
          <p:nvPr>
            <p:ph type="title"/>
          </p:nvPr>
        </p:nvSpPr>
        <p:spPr/>
        <p:txBody>
          <a:bodyPr/>
          <a:lstStyle/>
          <a:p>
            <a:r>
              <a:rPr lang="de-CH" dirty="0" err="1"/>
              <a:t>Utiliser</a:t>
            </a:r>
            <a:r>
              <a:rPr lang="de-CH" dirty="0"/>
              <a:t> la </a:t>
            </a:r>
            <a:r>
              <a:rPr lang="de-CH" dirty="0" err="1"/>
              <a:t>boussole</a:t>
            </a:r>
            <a:endParaRPr lang="de-CH" dirty="0"/>
          </a:p>
        </p:txBody>
      </p:sp>
      <p:pic>
        <p:nvPicPr>
          <p:cNvPr id="5" name="Picture 5" descr="\\ifc1.ifr.intra2.admin.ch\Userhomes\U80799574\Desktop\C Sport Pz-Art Kader S 22\Sportausbildung\Pz-Art OS 22\Kartenlehre\Bilder\Scan2.JPG">
            <a:extLst>
              <a:ext uri="{FF2B5EF4-FFF2-40B4-BE49-F238E27FC236}">
                <a16:creationId xmlns:a16="http://schemas.microsoft.com/office/drawing/2014/main" id="{D26C7E3E-1377-2C0F-B40B-FCC723DC8B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1999" y="1700808"/>
            <a:ext cx="5199063" cy="5067300"/>
          </a:xfrm>
          <a:noFill/>
        </p:spPr>
      </p:pic>
      <p:pic>
        <p:nvPicPr>
          <p:cNvPr id="6" name="Picture 15" descr="Bild1">
            <a:extLst>
              <a:ext uri="{FF2B5EF4-FFF2-40B4-BE49-F238E27FC236}">
                <a16:creationId xmlns:a16="http://schemas.microsoft.com/office/drawing/2014/main" id="{74427C27-44B0-2454-7DD2-441506081A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7698" y="1864659"/>
            <a:ext cx="27416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569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B0D536-C48D-1EE5-8C07-D77E8AEAC36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C373A94B-2835-8F08-425F-B7A8EB221183}"/>
              </a:ext>
            </a:extLst>
          </p:cNvPr>
          <p:cNvSpPr>
            <a:spLocks noGrp="1"/>
          </p:cNvSpPr>
          <p:nvPr>
            <p:ph type="sldNum" sz="quarter" idx="12"/>
          </p:nvPr>
        </p:nvSpPr>
        <p:spPr/>
        <p:txBody>
          <a:bodyPr/>
          <a:lstStyle/>
          <a:p>
            <a:pPr>
              <a:defRPr/>
            </a:pPr>
            <a:fld id="{B99F2807-602A-47D3-9714-670AD5065F2C}" type="slidenum">
              <a:rPr lang="de-CH" smtClean="0"/>
              <a:pPr>
                <a:defRPr/>
              </a:pPr>
              <a:t>76</a:t>
            </a:fld>
            <a:endParaRPr lang="de-CH" dirty="0"/>
          </a:p>
        </p:txBody>
      </p:sp>
      <p:sp>
        <p:nvSpPr>
          <p:cNvPr id="4" name="Titel 3">
            <a:extLst>
              <a:ext uri="{FF2B5EF4-FFF2-40B4-BE49-F238E27FC236}">
                <a16:creationId xmlns:a16="http://schemas.microsoft.com/office/drawing/2014/main" id="{BF02205B-8A1D-BFB8-E416-C24AAD47151A}"/>
              </a:ext>
            </a:extLst>
          </p:cNvPr>
          <p:cNvSpPr>
            <a:spLocks noGrp="1"/>
          </p:cNvSpPr>
          <p:nvPr>
            <p:ph type="title"/>
          </p:nvPr>
        </p:nvSpPr>
        <p:spPr/>
        <p:txBody>
          <a:bodyPr/>
          <a:lstStyle/>
          <a:p>
            <a:r>
              <a:rPr lang="de-CH" dirty="0" err="1"/>
              <a:t>Régler</a:t>
            </a:r>
            <a:r>
              <a:rPr lang="de-CH" dirty="0"/>
              <a:t> la </a:t>
            </a:r>
            <a:r>
              <a:rPr lang="de-CH" dirty="0" err="1"/>
              <a:t>boussole</a:t>
            </a:r>
            <a:endParaRPr lang="de-CH" dirty="0"/>
          </a:p>
        </p:txBody>
      </p:sp>
      <p:pic>
        <p:nvPicPr>
          <p:cNvPr id="5" name="Picture 5" descr="\\ifc1.ifr.intra2.admin.ch\Userhomes\U80799574\Desktop\C Sport Pz-Art Kader S 22\Sportausbildung\Pz-Art OS 22\Kartenlehre\Bilder\Scan3.JPG">
            <a:extLst>
              <a:ext uri="{FF2B5EF4-FFF2-40B4-BE49-F238E27FC236}">
                <a16:creationId xmlns:a16="http://schemas.microsoft.com/office/drawing/2014/main" id="{E6AFE253-EB90-1C94-3209-ACB0E134C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96200" y="692696"/>
            <a:ext cx="2159000" cy="5972175"/>
          </a:xfrm>
          <a:prstGeom prst="rect">
            <a:avLst/>
          </a:prstGeom>
          <a:noFill/>
        </p:spPr>
      </p:pic>
      <p:pic>
        <p:nvPicPr>
          <p:cNvPr id="6" name="Picture 15" descr="Bild1">
            <a:extLst>
              <a:ext uri="{FF2B5EF4-FFF2-40B4-BE49-F238E27FC236}">
                <a16:creationId xmlns:a16="http://schemas.microsoft.com/office/drawing/2014/main" id="{59DEE454-111C-F194-0E5F-4B4693951F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8126" y="3083470"/>
            <a:ext cx="27416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483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69517C5-214A-3E71-3949-15F183C6AFB8}"/>
              </a:ext>
            </a:extLst>
          </p:cNvPr>
          <p:cNvSpPr>
            <a:spLocks noGrp="1"/>
          </p:cNvSpPr>
          <p:nvPr>
            <p:ph idx="1"/>
          </p:nvPr>
        </p:nvSpPr>
        <p:spPr/>
        <p:txBody>
          <a:bodyPr/>
          <a:lstStyle/>
          <a:p>
            <a:pPr marL="342900" indent="-342900">
              <a:buFont typeface="Arial" panose="020B0604020202020204" pitchFamily="34" charset="0"/>
              <a:buChar char="•"/>
              <a:defRPr/>
            </a:pPr>
            <a:r>
              <a:rPr lang="fr-FR" dirty="0"/>
              <a:t>Contrôler régulièrement la direction, la corriger si nécessaire.</a:t>
            </a:r>
          </a:p>
          <a:p>
            <a:pPr marL="342900" indent="-342900">
              <a:buFont typeface="Arial" panose="020B0604020202020204" pitchFamily="34" charset="0"/>
              <a:buChar char="•"/>
              <a:defRPr/>
            </a:pPr>
            <a:r>
              <a:rPr lang="fr-FR" dirty="0"/>
              <a:t>Sur les longs trajets à la boussole, repérer les gares.</a:t>
            </a:r>
          </a:p>
          <a:p>
            <a:pPr marL="342900" indent="-342900">
              <a:buFont typeface="Arial" panose="020B0604020202020204" pitchFamily="34" charset="0"/>
              <a:buChar char="•"/>
              <a:defRPr/>
            </a:pPr>
            <a:r>
              <a:rPr lang="fr-FR" dirty="0"/>
              <a:t>Corriger les petits écarts de façon approximative.</a:t>
            </a:r>
          </a:p>
          <a:p>
            <a:pPr marL="342900" indent="-342900">
              <a:buFont typeface="Arial" panose="020B0604020202020204" pitchFamily="34" charset="0"/>
              <a:buChar char="•"/>
              <a:defRPr/>
            </a:pPr>
            <a:r>
              <a:rPr lang="de-CH" dirty="0" err="1"/>
              <a:t>Contrôler</a:t>
            </a:r>
            <a:r>
              <a:rPr lang="de-CH" dirty="0"/>
              <a:t> la </a:t>
            </a:r>
            <a:r>
              <a:rPr lang="de-CH" dirty="0" err="1"/>
              <a:t>distance</a:t>
            </a:r>
            <a:r>
              <a:rPr lang="de-CH" dirty="0"/>
              <a:t>.</a:t>
            </a:r>
          </a:p>
          <a:p>
            <a:pPr marL="342900" indent="-342900">
              <a:buFont typeface="Arial" panose="020B0604020202020204" pitchFamily="34" charset="0"/>
              <a:buChar char="•"/>
              <a:defRPr/>
            </a:pPr>
            <a:r>
              <a:rPr lang="fr-FR" dirty="0"/>
              <a:t>Contourner les obstacles: se repérer à l’aide d’objets marquants situés derrière l’obstacle et depuis là, </a:t>
            </a:r>
            <a:r>
              <a:rPr lang="de-CH" dirty="0" err="1"/>
              <a:t>poursuivre</a:t>
            </a:r>
            <a:r>
              <a:rPr lang="de-CH" dirty="0"/>
              <a:t> </a:t>
            </a:r>
            <a:r>
              <a:rPr lang="de-CH" dirty="0" err="1"/>
              <a:t>sa</a:t>
            </a:r>
            <a:r>
              <a:rPr lang="de-CH" dirty="0"/>
              <a:t> </a:t>
            </a:r>
            <a:r>
              <a:rPr lang="de-CH" dirty="0" err="1"/>
              <a:t>visée</a:t>
            </a:r>
            <a:r>
              <a:rPr lang="de-CH" dirty="0"/>
              <a:t>.</a:t>
            </a:r>
          </a:p>
          <a:p>
            <a:pPr marL="342900" indent="-342900">
              <a:buFont typeface="Arial" panose="020B0604020202020204" pitchFamily="34" charset="0"/>
              <a:buChar char="•"/>
              <a:defRPr/>
            </a:pPr>
            <a:r>
              <a:rPr lang="fr-FR" dirty="0"/>
              <a:t>Regarder loin en avant dans le terrain, repérer les objets marquants.</a:t>
            </a:r>
          </a:p>
          <a:p>
            <a:pPr>
              <a:defRPr/>
            </a:pPr>
            <a:endParaRPr lang="de-CH" dirty="0"/>
          </a:p>
          <a:p>
            <a:pPr>
              <a:buFont typeface="Wingdings" panose="05000000000000000000" pitchFamily="2" charset="2"/>
              <a:buChar char="Ø"/>
              <a:defRPr/>
            </a:pPr>
            <a:r>
              <a:rPr lang="de-CH" dirty="0">
                <a:sym typeface="Wingdings" panose="05000000000000000000" pitchFamily="2" charset="2"/>
              </a:rPr>
              <a:t>Attention:</a:t>
            </a:r>
          </a:p>
          <a:p>
            <a:pPr marL="361950">
              <a:defRPr/>
            </a:pPr>
            <a:r>
              <a:rPr lang="fr-FR" dirty="0"/>
              <a:t>La boussole n’est qu’un instrument. Ne pas oublier la carte!</a:t>
            </a:r>
            <a:endParaRPr lang="de-CH" dirty="0"/>
          </a:p>
          <a:p>
            <a:endParaRPr lang="de-CH" dirty="0"/>
          </a:p>
        </p:txBody>
      </p:sp>
      <p:sp>
        <p:nvSpPr>
          <p:cNvPr id="3" name="Foliennummernplatzhalter 2">
            <a:extLst>
              <a:ext uri="{FF2B5EF4-FFF2-40B4-BE49-F238E27FC236}">
                <a16:creationId xmlns:a16="http://schemas.microsoft.com/office/drawing/2014/main" id="{E3029CE6-6062-CBAF-AAC2-9B5F6F0DF18C}"/>
              </a:ext>
            </a:extLst>
          </p:cNvPr>
          <p:cNvSpPr>
            <a:spLocks noGrp="1"/>
          </p:cNvSpPr>
          <p:nvPr>
            <p:ph type="sldNum" sz="quarter" idx="12"/>
          </p:nvPr>
        </p:nvSpPr>
        <p:spPr/>
        <p:txBody>
          <a:bodyPr/>
          <a:lstStyle/>
          <a:p>
            <a:pPr>
              <a:defRPr/>
            </a:pPr>
            <a:fld id="{B99F2807-602A-47D3-9714-670AD5065F2C}" type="slidenum">
              <a:rPr lang="de-CH" smtClean="0"/>
              <a:pPr>
                <a:defRPr/>
              </a:pPr>
              <a:t>77</a:t>
            </a:fld>
            <a:endParaRPr lang="de-CH" dirty="0"/>
          </a:p>
        </p:txBody>
      </p:sp>
      <p:sp>
        <p:nvSpPr>
          <p:cNvPr id="4" name="Titel 3">
            <a:extLst>
              <a:ext uri="{FF2B5EF4-FFF2-40B4-BE49-F238E27FC236}">
                <a16:creationId xmlns:a16="http://schemas.microsoft.com/office/drawing/2014/main" id="{54DFBFDF-5DA7-1377-14D6-0DB316E542D4}"/>
              </a:ext>
            </a:extLst>
          </p:cNvPr>
          <p:cNvSpPr>
            <a:spLocks noGrp="1"/>
          </p:cNvSpPr>
          <p:nvPr>
            <p:ph type="title"/>
          </p:nvPr>
        </p:nvSpPr>
        <p:spPr/>
        <p:txBody>
          <a:bodyPr/>
          <a:lstStyle/>
          <a:p>
            <a:r>
              <a:rPr lang="de-CH" dirty="0"/>
              <a:t>Durant la </a:t>
            </a:r>
            <a:r>
              <a:rPr lang="de-CH" dirty="0" err="1"/>
              <a:t>course</a:t>
            </a:r>
            <a:endParaRPr lang="de-CH" dirty="0"/>
          </a:p>
        </p:txBody>
      </p:sp>
    </p:spTree>
    <p:extLst>
      <p:ext uri="{BB962C8B-B14F-4D97-AF65-F5344CB8AC3E}">
        <p14:creationId xmlns:p14="http://schemas.microsoft.com/office/powerpoint/2010/main" val="2655903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DE88EB-5C33-BE43-2179-CD1FAD6A73CB}"/>
              </a:ext>
            </a:extLst>
          </p:cNvPr>
          <p:cNvSpPr>
            <a:spLocks noGrp="1"/>
          </p:cNvSpPr>
          <p:nvPr>
            <p:ph idx="1"/>
          </p:nvPr>
        </p:nvSpPr>
        <p:spPr/>
        <p:txBody>
          <a:bodyPr/>
          <a:lstStyle/>
          <a:p>
            <a:pPr>
              <a:defRPr/>
            </a:pPr>
            <a:r>
              <a:rPr lang="fr-FR" b="1" dirty="0"/>
              <a:t>Mesurer la longueur de ses pas</a:t>
            </a:r>
            <a:r>
              <a:rPr lang="fr-FR" dirty="0"/>
              <a:t>: on compte ses pas sur une petite distance. Pour 100 m, un coureur doit faire environ:</a:t>
            </a:r>
          </a:p>
          <a:p>
            <a:pPr>
              <a:defRPr/>
            </a:pPr>
            <a:r>
              <a:rPr lang="fr-FR" dirty="0"/>
              <a:t>25-30 pas sur de bons chemins, à plat;</a:t>
            </a:r>
          </a:p>
          <a:p>
            <a:pPr>
              <a:defRPr/>
            </a:pPr>
            <a:r>
              <a:rPr lang="fr-FR" dirty="0"/>
              <a:t>30-35 pas à travers la forêt, à plat;</a:t>
            </a:r>
          </a:p>
          <a:p>
            <a:pPr>
              <a:defRPr/>
            </a:pPr>
            <a:r>
              <a:rPr lang="fr-FR" dirty="0"/>
              <a:t>40 pas env. à travers la forêt, en légère montée.</a:t>
            </a:r>
          </a:p>
          <a:p>
            <a:pPr>
              <a:defRPr/>
            </a:pPr>
            <a:r>
              <a:rPr lang="fr-FR" b="1" dirty="0"/>
              <a:t>Comparer les distances</a:t>
            </a:r>
            <a:r>
              <a:rPr lang="fr-FR" dirty="0"/>
              <a:t>: Utiliser des distances connues (80 m, 100 m) comme distances de référence dans le terrain; estimer les distances entre les différents points de repère et les additionner. Comparer la distance à parcourir avec la distance parcourue, avec l’écart des lignes du nord.</a:t>
            </a:r>
          </a:p>
          <a:p>
            <a:pPr>
              <a:defRPr/>
            </a:pPr>
            <a:r>
              <a:rPr lang="fr-FR" b="1" dirty="0"/>
              <a:t>Estimer les distances</a:t>
            </a:r>
            <a:r>
              <a:rPr lang="fr-FR" dirty="0"/>
              <a:t>: Avec l’expérience, le coureur va se passer des techniques citées ci-dessus et pourra se fier à sa propre estimation des distances. Les coureurs d’élite arrivent à estimer la distance en fonction du temps nécessaire pour la parcourir</a:t>
            </a:r>
            <a:endParaRPr lang="de-CH" dirty="0"/>
          </a:p>
        </p:txBody>
      </p:sp>
      <p:sp>
        <p:nvSpPr>
          <p:cNvPr id="3" name="Foliennummernplatzhalter 2">
            <a:extLst>
              <a:ext uri="{FF2B5EF4-FFF2-40B4-BE49-F238E27FC236}">
                <a16:creationId xmlns:a16="http://schemas.microsoft.com/office/drawing/2014/main" id="{6CEFA1B4-0831-D678-257F-FA387538E66C}"/>
              </a:ext>
            </a:extLst>
          </p:cNvPr>
          <p:cNvSpPr>
            <a:spLocks noGrp="1"/>
          </p:cNvSpPr>
          <p:nvPr>
            <p:ph type="sldNum" sz="quarter" idx="12"/>
          </p:nvPr>
        </p:nvSpPr>
        <p:spPr/>
        <p:txBody>
          <a:bodyPr/>
          <a:lstStyle/>
          <a:p>
            <a:pPr>
              <a:defRPr/>
            </a:pPr>
            <a:fld id="{B99F2807-602A-47D3-9714-670AD5065F2C}" type="slidenum">
              <a:rPr lang="de-CH" smtClean="0"/>
              <a:pPr>
                <a:defRPr/>
              </a:pPr>
              <a:t>78</a:t>
            </a:fld>
            <a:endParaRPr lang="de-CH" dirty="0"/>
          </a:p>
        </p:txBody>
      </p:sp>
      <p:sp>
        <p:nvSpPr>
          <p:cNvPr id="4" name="Titel 3">
            <a:extLst>
              <a:ext uri="{FF2B5EF4-FFF2-40B4-BE49-F238E27FC236}">
                <a16:creationId xmlns:a16="http://schemas.microsoft.com/office/drawing/2014/main" id="{927ADEA5-9845-95E9-5662-21076ABC6D30}"/>
              </a:ext>
            </a:extLst>
          </p:cNvPr>
          <p:cNvSpPr>
            <a:spLocks noGrp="1"/>
          </p:cNvSpPr>
          <p:nvPr>
            <p:ph type="title"/>
          </p:nvPr>
        </p:nvSpPr>
        <p:spPr/>
        <p:txBody>
          <a:bodyPr/>
          <a:lstStyle/>
          <a:p>
            <a:r>
              <a:rPr lang="de-CH" dirty="0" err="1"/>
              <a:t>Distances</a:t>
            </a:r>
            <a:endParaRPr lang="de-CH" dirty="0"/>
          </a:p>
        </p:txBody>
      </p:sp>
    </p:spTree>
    <p:extLst>
      <p:ext uri="{BB962C8B-B14F-4D97-AF65-F5344CB8AC3E}">
        <p14:creationId xmlns:p14="http://schemas.microsoft.com/office/powerpoint/2010/main" val="1462843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B76BFE9-A1E0-FC8C-77C6-F8B19FD33EFE}"/>
              </a:ext>
            </a:extLst>
          </p:cNvPr>
          <p:cNvSpPr>
            <a:spLocks noGrp="1"/>
          </p:cNvSpPr>
          <p:nvPr>
            <p:ph type="sldNum" sz="quarter" idx="12"/>
          </p:nvPr>
        </p:nvSpPr>
        <p:spPr/>
        <p:txBody>
          <a:bodyPr/>
          <a:lstStyle/>
          <a:p>
            <a:pPr>
              <a:defRPr/>
            </a:pPr>
            <a:fld id="{B99F2807-602A-47D3-9714-670AD5065F2C}" type="slidenum">
              <a:rPr lang="de-CH" smtClean="0"/>
              <a:pPr>
                <a:defRPr/>
              </a:pPr>
              <a:t>79</a:t>
            </a:fld>
            <a:endParaRPr lang="de-CH" dirty="0"/>
          </a:p>
        </p:txBody>
      </p:sp>
      <p:sp>
        <p:nvSpPr>
          <p:cNvPr id="2" name="Rectangle 2">
            <a:extLst>
              <a:ext uri="{FF2B5EF4-FFF2-40B4-BE49-F238E27FC236}">
                <a16:creationId xmlns:a16="http://schemas.microsoft.com/office/drawing/2014/main" id="{F749E13D-FFF9-FE44-7E9F-1B110B751442}"/>
              </a:ext>
            </a:extLst>
          </p:cNvPr>
          <p:cNvSpPr txBox="1">
            <a:spLocks noChangeArrowheads="1"/>
          </p:cNvSpPr>
          <p:nvPr/>
        </p:nvSpPr>
        <p:spPr>
          <a:xfrm>
            <a:off x="407368" y="336318"/>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solidFill>
                  <a:srgbClr val="000000"/>
                </a:solidFill>
              </a:rPr>
              <a:t>Choix</a:t>
            </a:r>
            <a:r>
              <a:rPr lang="de-CH" altLang="de-DE" dirty="0">
                <a:solidFill>
                  <a:srgbClr val="000000"/>
                </a:solidFill>
              </a:rPr>
              <a:t> de la route</a:t>
            </a:r>
          </a:p>
        </p:txBody>
      </p:sp>
      <p:sp>
        <p:nvSpPr>
          <p:cNvPr id="7" name="Inhaltsplatzhalter 1">
            <a:extLst>
              <a:ext uri="{FF2B5EF4-FFF2-40B4-BE49-F238E27FC236}">
                <a16:creationId xmlns:a16="http://schemas.microsoft.com/office/drawing/2014/main" id="{7E561FDE-A12E-1318-5982-2A39A5E9428F}"/>
              </a:ext>
            </a:extLst>
          </p:cNvPr>
          <p:cNvSpPr>
            <a:spLocks noGrp="1"/>
          </p:cNvSpPr>
          <p:nvPr>
            <p:ph idx="1"/>
          </p:nvPr>
        </p:nvSpPr>
        <p:spPr>
          <a:xfrm>
            <a:off x="1375243" y="1817471"/>
            <a:ext cx="3805238" cy="4716462"/>
          </a:xfrm>
        </p:spPr>
        <p:txBody>
          <a:bodyPr/>
          <a:lstStyle/>
          <a:p>
            <a:pPr marL="0" indent="0">
              <a:buFontTx/>
              <a:buNone/>
              <a:defRPr/>
            </a:pPr>
            <a:r>
              <a:rPr lang="fr-FR" sz="2000" dirty="0"/>
              <a:t>Avec l’expérience, des critères toujours plus nombreux sont pris en considération pour choisir un itinéraire: </a:t>
            </a:r>
          </a:p>
          <a:p>
            <a:pPr>
              <a:defRPr/>
            </a:pPr>
            <a:r>
              <a:rPr lang="fr-FR" sz="2000" dirty="0"/>
              <a:t>la distance (ligne droite/détour), </a:t>
            </a:r>
          </a:p>
          <a:p>
            <a:pPr>
              <a:defRPr/>
            </a:pPr>
            <a:r>
              <a:rPr lang="fr-FR" sz="2000" dirty="0"/>
              <a:t>La dénivellation, </a:t>
            </a:r>
          </a:p>
          <a:p>
            <a:pPr>
              <a:defRPr/>
            </a:pPr>
            <a:r>
              <a:rPr lang="fr-FR" sz="2000" dirty="0"/>
              <a:t>la praticabilité du terrain, </a:t>
            </a:r>
          </a:p>
          <a:p>
            <a:pPr>
              <a:defRPr/>
            </a:pPr>
            <a:r>
              <a:rPr lang="fr-FR" sz="2000" dirty="0"/>
              <a:t>la condition physique, </a:t>
            </a:r>
          </a:p>
          <a:p>
            <a:pPr>
              <a:defRPr/>
            </a:pPr>
            <a:r>
              <a:rPr lang="fr-FR" sz="2000" dirty="0"/>
              <a:t>l’habilité personnelle et </a:t>
            </a:r>
          </a:p>
          <a:p>
            <a:pPr>
              <a:defRPr/>
            </a:pPr>
            <a:r>
              <a:rPr lang="fr-FR" sz="2000" dirty="0"/>
              <a:t>les réflexions tactiques.</a:t>
            </a:r>
            <a:endParaRPr lang="de-CH" sz="2000" dirty="0"/>
          </a:p>
        </p:txBody>
      </p:sp>
      <p:pic>
        <p:nvPicPr>
          <p:cNvPr id="8" name="Picture 5" descr="\\ifc1.ifr.intra2.admin.ch\Userhomes\U80799574\Desktop\C Sport Pz-Art Kader S 22\Sportausbildung\Pz-Art OS 22\Kartenlehre\Bilder\Scan8.JPG">
            <a:extLst>
              <a:ext uri="{FF2B5EF4-FFF2-40B4-BE49-F238E27FC236}">
                <a16:creationId xmlns:a16="http://schemas.microsoft.com/office/drawing/2014/main" id="{1AECF0B1-A8EB-C7C8-623F-CD0B9FDB6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764" y="1808825"/>
            <a:ext cx="3444875"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53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F84AA52-0C2F-A9AA-1C80-37E5282EB40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4B2846F-BAA0-C6D1-8B19-880CA06CF7A7}"/>
              </a:ext>
            </a:extLst>
          </p:cNvPr>
          <p:cNvSpPr>
            <a:spLocks noGrp="1"/>
          </p:cNvSpPr>
          <p:nvPr>
            <p:ph type="sldNum" sz="quarter" idx="12"/>
          </p:nvPr>
        </p:nvSpPr>
        <p:spPr/>
        <p:txBody>
          <a:bodyPr/>
          <a:lstStyle/>
          <a:p>
            <a:pPr>
              <a:defRPr/>
            </a:pPr>
            <a:fld id="{B99F2807-602A-47D3-9714-670AD5065F2C}" type="slidenum">
              <a:rPr lang="de-CH" smtClean="0"/>
              <a:pPr>
                <a:defRPr/>
              </a:pPr>
              <a:t>8</a:t>
            </a:fld>
            <a:endParaRPr lang="de-CH" dirty="0"/>
          </a:p>
        </p:txBody>
      </p:sp>
      <p:sp>
        <p:nvSpPr>
          <p:cNvPr id="4" name="Titel 3">
            <a:extLst>
              <a:ext uri="{FF2B5EF4-FFF2-40B4-BE49-F238E27FC236}">
                <a16:creationId xmlns:a16="http://schemas.microsoft.com/office/drawing/2014/main" id="{E3C64AB1-55C2-A036-859E-93838D5C3F66}"/>
              </a:ext>
            </a:extLst>
          </p:cNvPr>
          <p:cNvSpPr>
            <a:spLocks noGrp="1"/>
          </p:cNvSpPr>
          <p:nvPr>
            <p:ph type="title"/>
          </p:nvPr>
        </p:nvSpPr>
        <p:spPr/>
        <p:txBody>
          <a:bodyPr/>
          <a:lstStyle/>
          <a:p>
            <a:r>
              <a:rPr lang="de-CH" dirty="0" err="1"/>
              <a:t>Informations</a:t>
            </a:r>
            <a:endParaRPr lang="de-CH" dirty="0"/>
          </a:p>
        </p:txBody>
      </p:sp>
      <p:sp>
        <p:nvSpPr>
          <p:cNvPr id="5" name="Inhaltsplatzhalter 56">
            <a:extLst>
              <a:ext uri="{FF2B5EF4-FFF2-40B4-BE49-F238E27FC236}">
                <a16:creationId xmlns:a16="http://schemas.microsoft.com/office/drawing/2014/main" id="{3F770DBA-2B92-1D0C-F9BF-6CCF8BBD191C}"/>
              </a:ext>
            </a:extLst>
          </p:cNvPr>
          <p:cNvSpPr txBox="1">
            <a:spLocks/>
          </p:cNvSpPr>
          <p:nvPr/>
        </p:nvSpPr>
        <p:spPr>
          <a:xfrm>
            <a:off x="1684586" y="1801813"/>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sp>
        <p:nvSpPr>
          <p:cNvPr id="6" name="Rectangle 2">
            <a:extLst>
              <a:ext uri="{FF2B5EF4-FFF2-40B4-BE49-F238E27FC236}">
                <a16:creationId xmlns:a16="http://schemas.microsoft.com/office/drawing/2014/main" id="{0B69BC74-7FFB-E9A6-9CC7-C539B4B1ACE5}"/>
              </a:ext>
            </a:extLst>
          </p:cNvPr>
          <p:cNvSpPr>
            <a:spLocks noChangeArrowheads="1"/>
          </p:cNvSpPr>
          <p:nvPr/>
        </p:nvSpPr>
        <p:spPr bwMode="auto">
          <a:xfrm>
            <a:off x="1836986" y="1282700"/>
            <a:ext cx="8229600" cy="5486400"/>
          </a:xfrm>
          <a:prstGeom prst="rect">
            <a:avLst/>
          </a:prstGeom>
          <a:solidFill>
            <a:schemeClr val="bg1"/>
          </a:solidFill>
          <a:ln w="25400">
            <a:solidFill>
              <a:srgbClr val="000000"/>
            </a:solidFill>
            <a:miter lim="800000"/>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fr-FR" altLang="de-DE" sz="1800">
              <a:latin typeface="Times New Roman" panose="02020603050405020304" pitchFamily="18" charset="0"/>
            </a:endParaRPr>
          </a:p>
        </p:txBody>
      </p:sp>
      <p:pic>
        <p:nvPicPr>
          <p:cNvPr id="7" name="Picture 3" descr="Carte Jeuss">
            <a:extLst>
              <a:ext uri="{FF2B5EF4-FFF2-40B4-BE49-F238E27FC236}">
                <a16:creationId xmlns:a16="http://schemas.microsoft.com/office/drawing/2014/main" id="{88C218BE-17FB-B7B9-CB4D-DC38FBEAB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386" y="1835150"/>
            <a:ext cx="71628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3A0BFDCC-4321-729A-D0D0-2FC639688E56}"/>
              </a:ext>
            </a:extLst>
          </p:cNvPr>
          <p:cNvSpPr txBox="1">
            <a:spLocks noChangeArrowheads="1"/>
          </p:cNvSpPr>
          <p:nvPr/>
        </p:nvSpPr>
        <p:spPr bwMode="auto">
          <a:xfrm>
            <a:off x="1760786" y="122555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a:t>LK 1 : ........</a:t>
            </a:r>
          </a:p>
        </p:txBody>
      </p:sp>
      <p:sp>
        <p:nvSpPr>
          <p:cNvPr id="9" name="Text Box 5">
            <a:extLst>
              <a:ext uri="{FF2B5EF4-FFF2-40B4-BE49-F238E27FC236}">
                <a16:creationId xmlns:a16="http://schemas.microsoft.com/office/drawing/2014/main" id="{9F217613-FA82-6CAD-F778-BA0741F842B7}"/>
              </a:ext>
            </a:extLst>
          </p:cNvPr>
          <p:cNvSpPr txBox="1">
            <a:spLocks noChangeArrowheads="1"/>
          </p:cNvSpPr>
          <p:nvPr/>
        </p:nvSpPr>
        <p:spPr bwMode="auto">
          <a:xfrm>
            <a:off x="5189786" y="122555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err="1"/>
              <a:t>Nom</a:t>
            </a:r>
            <a:endParaRPr lang="de-DE" altLang="de-DE" sz="1800" b="1" dirty="0"/>
          </a:p>
        </p:txBody>
      </p:sp>
      <p:sp>
        <p:nvSpPr>
          <p:cNvPr id="10" name="Text Box 6">
            <a:extLst>
              <a:ext uri="{FF2B5EF4-FFF2-40B4-BE49-F238E27FC236}">
                <a16:creationId xmlns:a16="http://schemas.microsoft.com/office/drawing/2014/main" id="{E12BD33E-8398-5B84-E978-638A45D1FCD0}"/>
              </a:ext>
            </a:extLst>
          </p:cNvPr>
          <p:cNvSpPr txBox="1">
            <a:spLocks noChangeArrowheads="1"/>
          </p:cNvSpPr>
          <p:nvPr/>
        </p:nvSpPr>
        <p:spPr bwMode="auto">
          <a:xfrm>
            <a:off x="8962678" y="1225550"/>
            <a:ext cx="1239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err="1"/>
              <a:t>Feuille</a:t>
            </a:r>
            <a:r>
              <a:rPr lang="de-DE" altLang="de-DE" sz="1800" b="1" dirty="0"/>
              <a:t> N°</a:t>
            </a:r>
          </a:p>
        </p:txBody>
      </p:sp>
      <p:sp>
        <p:nvSpPr>
          <p:cNvPr id="11" name="Text Box 7">
            <a:extLst>
              <a:ext uri="{FF2B5EF4-FFF2-40B4-BE49-F238E27FC236}">
                <a16:creationId xmlns:a16="http://schemas.microsoft.com/office/drawing/2014/main" id="{B897AAA2-6718-6097-ABA7-B73C9E4DF15F}"/>
              </a:ext>
            </a:extLst>
          </p:cNvPr>
          <p:cNvSpPr txBox="1">
            <a:spLocks noChangeArrowheads="1"/>
          </p:cNvSpPr>
          <p:nvPr/>
        </p:nvSpPr>
        <p:spPr bwMode="auto">
          <a:xfrm>
            <a:off x="1775520" y="6178550"/>
            <a:ext cx="1992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a:t>Mise à jour</a:t>
            </a:r>
          </a:p>
          <a:p>
            <a:pPr algn="ctr">
              <a:spcBef>
                <a:spcPct val="0"/>
              </a:spcBef>
              <a:buFontTx/>
              <a:buNone/>
            </a:pPr>
            <a:r>
              <a:rPr lang="de-DE" altLang="de-DE" sz="1800" b="1" dirty="0"/>
              <a:t>Première </a:t>
            </a:r>
            <a:r>
              <a:rPr lang="de-DE" altLang="de-DE" sz="1800" b="1" dirty="0" err="1"/>
              <a:t>édition</a:t>
            </a:r>
            <a:endParaRPr lang="de-DE" altLang="de-DE" sz="1800" b="1" dirty="0"/>
          </a:p>
        </p:txBody>
      </p:sp>
      <p:grpSp>
        <p:nvGrpSpPr>
          <p:cNvPr id="12" name="Group 9">
            <a:extLst>
              <a:ext uri="{FF2B5EF4-FFF2-40B4-BE49-F238E27FC236}">
                <a16:creationId xmlns:a16="http://schemas.microsoft.com/office/drawing/2014/main" id="{5083A862-86A0-404D-32ED-8590E3ECDA77}"/>
              </a:ext>
            </a:extLst>
          </p:cNvPr>
          <p:cNvGrpSpPr>
            <a:grpSpLocks/>
          </p:cNvGrpSpPr>
          <p:nvPr/>
        </p:nvGrpSpPr>
        <p:grpSpPr bwMode="auto">
          <a:xfrm>
            <a:off x="8704514" y="6465888"/>
            <a:ext cx="1293813" cy="371475"/>
            <a:chOff x="4470" y="3973"/>
            <a:chExt cx="815" cy="234"/>
          </a:xfrm>
        </p:grpSpPr>
        <p:sp>
          <p:nvSpPr>
            <p:cNvPr id="13" name="Text Box 10">
              <a:extLst>
                <a:ext uri="{FF2B5EF4-FFF2-40B4-BE49-F238E27FC236}">
                  <a16:creationId xmlns:a16="http://schemas.microsoft.com/office/drawing/2014/main" id="{90C3B025-909F-8D55-252C-D60E54492CD9}"/>
                </a:ext>
              </a:extLst>
            </p:cNvPr>
            <p:cNvSpPr txBox="1">
              <a:spLocks noChangeArrowheads="1"/>
            </p:cNvSpPr>
            <p:nvPr/>
          </p:nvSpPr>
          <p:spPr bwMode="auto">
            <a:xfrm>
              <a:off x="4470" y="3973"/>
              <a:ext cx="2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a:t>
              </a:r>
            </a:p>
          </p:txBody>
        </p:sp>
        <p:sp>
          <p:nvSpPr>
            <p:cNvPr id="14" name="Text Box 11">
              <a:extLst>
                <a:ext uri="{FF2B5EF4-FFF2-40B4-BE49-F238E27FC236}">
                  <a16:creationId xmlns:a16="http://schemas.microsoft.com/office/drawing/2014/main" id="{8F5CFFD4-2931-600A-0076-E0EFBAE81185}"/>
                </a:ext>
              </a:extLst>
            </p:cNvPr>
            <p:cNvSpPr txBox="1">
              <a:spLocks noChangeArrowheads="1"/>
            </p:cNvSpPr>
            <p:nvPr/>
          </p:nvSpPr>
          <p:spPr bwMode="auto">
            <a:xfrm>
              <a:off x="4700" y="3974"/>
              <a:ext cx="58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a:t>Auteur</a:t>
              </a:r>
            </a:p>
          </p:txBody>
        </p:sp>
      </p:grpSp>
      <p:grpSp>
        <p:nvGrpSpPr>
          <p:cNvPr id="15" name="Group 17">
            <a:extLst>
              <a:ext uri="{FF2B5EF4-FFF2-40B4-BE49-F238E27FC236}">
                <a16:creationId xmlns:a16="http://schemas.microsoft.com/office/drawing/2014/main" id="{62B679A2-3B64-D2BE-0A32-D5F04EFAFFE4}"/>
              </a:ext>
            </a:extLst>
          </p:cNvPr>
          <p:cNvGrpSpPr>
            <a:grpSpLocks/>
          </p:cNvGrpSpPr>
          <p:nvPr/>
        </p:nvGrpSpPr>
        <p:grpSpPr bwMode="auto">
          <a:xfrm>
            <a:off x="1415480" y="1441450"/>
            <a:ext cx="8632833" cy="5416550"/>
            <a:chOff x="16" y="632"/>
            <a:chExt cx="5438" cy="3412"/>
          </a:xfrm>
        </p:grpSpPr>
        <p:sp>
          <p:nvSpPr>
            <p:cNvPr id="16" name="Text Box 12">
              <a:extLst>
                <a:ext uri="{FF2B5EF4-FFF2-40B4-BE49-F238E27FC236}">
                  <a16:creationId xmlns:a16="http://schemas.microsoft.com/office/drawing/2014/main" id="{51DF274D-4409-96FA-0D9E-CE69295DB473}"/>
                </a:ext>
              </a:extLst>
            </p:cNvPr>
            <p:cNvSpPr txBox="1">
              <a:spLocks noChangeArrowheads="1"/>
            </p:cNvSpPr>
            <p:nvPr/>
          </p:nvSpPr>
          <p:spPr bwMode="auto">
            <a:xfrm>
              <a:off x="16" y="2219"/>
              <a:ext cx="1374" cy="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a:t>Fiche de </a:t>
              </a:r>
              <a:r>
                <a:rPr lang="de-DE" altLang="de-DE" sz="1800" b="1" dirty="0" err="1"/>
                <a:t>raccordement</a:t>
              </a:r>
              <a:endParaRPr lang="de-DE" altLang="de-DE" sz="1800" b="1" dirty="0"/>
            </a:p>
          </p:txBody>
        </p:sp>
        <p:sp>
          <p:nvSpPr>
            <p:cNvPr id="17" name="Text Box 13">
              <a:extLst>
                <a:ext uri="{FF2B5EF4-FFF2-40B4-BE49-F238E27FC236}">
                  <a16:creationId xmlns:a16="http://schemas.microsoft.com/office/drawing/2014/main" id="{7D34A6B8-E12A-CDE3-B083-B76EEC174B15}"/>
                </a:ext>
              </a:extLst>
            </p:cNvPr>
            <p:cNvSpPr txBox="1">
              <a:spLocks noChangeArrowheads="1"/>
            </p:cNvSpPr>
            <p:nvPr/>
          </p:nvSpPr>
          <p:spPr bwMode="auto">
            <a:xfrm>
              <a:off x="3954" y="2203"/>
              <a:ext cx="1500" cy="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a:t>Fiche de </a:t>
              </a:r>
              <a:r>
                <a:rPr lang="de-DE" altLang="de-DE" sz="1800" b="1" dirty="0" err="1"/>
                <a:t>Raccordement</a:t>
              </a:r>
              <a:endParaRPr lang="de-DE" altLang="de-DE" sz="1800" b="1" dirty="0"/>
            </a:p>
          </p:txBody>
        </p:sp>
        <p:sp>
          <p:nvSpPr>
            <p:cNvPr id="18" name="Text Box 15">
              <a:extLst>
                <a:ext uri="{FF2B5EF4-FFF2-40B4-BE49-F238E27FC236}">
                  <a16:creationId xmlns:a16="http://schemas.microsoft.com/office/drawing/2014/main" id="{4276F919-7F40-B4AA-947A-E47A617130F5}"/>
                </a:ext>
              </a:extLst>
            </p:cNvPr>
            <p:cNvSpPr txBox="1">
              <a:spLocks noChangeArrowheads="1"/>
            </p:cNvSpPr>
            <p:nvPr/>
          </p:nvSpPr>
          <p:spPr bwMode="auto">
            <a:xfrm>
              <a:off x="2196" y="632"/>
              <a:ext cx="1746" cy="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a:t>Fiche de </a:t>
              </a:r>
              <a:r>
                <a:rPr lang="de-DE" altLang="de-DE" sz="1800" b="1" dirty="0" err="1"/>
                <a:t>raccordement</a:t>
              </a: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800" b="1" dirty="0"/>
            </a:p>
            <a:p>
              <a:pPr algn="ctr">
                <a:spcBef>
                  <a:spcPct val="0"/>
                </a:spcBef>
                <a:buFontTx/>
                <a:buNone/>
              </a:pPr>
              <a:endParaRPr lang="de-DE" altLang="de-DE" sz="800" b="1" dirty="0"/>
            </a:p>
            <a:p>
              <a:pPr algn="ctr">
                <a:spcBef>
                  <a:spcPct val="0"/>
                </a:spcBef>
                <a:buFontTx/>
                <a:buNone/>
              </a:pPr>
              <a:endParaRPr lang="de-DE" altLang="de-DE" sz="800" b="1" dirty="0"/>
            </a:p>
            <a:p>
              <a:pPr algn="ctr">
                <a:spcBef>
                  <a:spcPct val="0"/>
                </a:spcBef>
                <a:buFontTx/>
                <a:buNone/>
              </a:pPr>
              <a:endParaRPr lang="de-DE" altLang="de-DE" sz="800" b="1" dirty="0"/>
            </a:p>
            <a:p>
              <a:pPr algn="ctr">
                <a:spcBef>
                  <a:spcPct val="0"/>
                </a:spcBef>
                <a:buFontTx/>
                <a:buNone/>
              </a:pPr>
              <a:endParaRPr lang="de-DE" altLang="de-DE" sz="1800" b="1" dirty="0"/>
            </a:p>
            <a:p>
              <a:pPr algn="ctr">
                <a:spcBef>
                  <a:spcPct val="0"/>
                </a:spcBef>
                <a:buFontTx/>
                <a:buNone/>
              </a:pPr>
              <a:endParaRPr lang="de-DE" altLang="de-DE" sz="1800" b="1" dirty="0"/>
            </a:p>
            <a:p>
              <a:pPr algn="ctr">
                <a:spcBef>
                  <a:spcPct val="0"/>
                </a:spcBef>
                <a:buFontTx/>
                <a:buNone/>
              </a:pPr>
              <a:endParaRPr lang="de-DE" altLang="de-DE" sz="800" b="1" dirty="0"/>
            </a:p>
            <a:p>
              <a:pPr algn="ctr">
                <a:spcBef>
                  <a:spcPct val="0"/>
                </a:spcBef>
                <a:buFontTx/>
                <a:buNone/>
              </a:pPr>
              <a:r>
                <a:rPr lang="de-DE" altLang="de-DE" sz="1800" b="1" dirty="0"/>
                <a:t>Fiche de </a:t>
              </a:r>
              <a:r>
                <a:rPr lang="de-DE" altLang="de-DE" sz="1800" b="1" dirty="0" err="1"/>
                <a:t>raccordement</a:t>
              </a:r>
              <a:endParaRPr lang="de-DE" altLang="de-DE" sz="1800" b="1" dirty="0"/>
            </a:p>
          </p:txBody>
        </p:sp>
      </p:grpSp>
      <p:sp>
        <p:nvSpPr>
          <p:cNvPr id="19" name="Text Box 18">
            <a:extLst>
              <a:ext uri="{FF2B5EF4-FFF2-40B4-BE49-F238E27FC236}">
                <a16:creationId xmlns:a16="http://schemas.microsoft.com/office/drawing/2014/main" id="{130D2CC5-0DF0-DAA4-37A5-B5A4C4A8926D}"/>
              </a:ext>
            </a:extLst>
          </p:cNvPr>
          <p:cNvSpPr txBox="1">
            <a:spLocks noChangeArrowheads="1"/>
          </p:cNvSpPr>
          <p:nvPr/>
        </p:nvSpPr>
        <p:spPr bwMode="auto">
          <a:xfrm>
            <a:off x="3818186" y="6186488"/>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dirty="0" err="1"/>
              <a:t>Échelle</a:t>
            </a:r>
            <a:r>
              <a:rPr lang="de-DE" altLang="de-DE" sz="1800" b="1" dirty="0"/>
              <a:t> - </a:t>
            </a:r>
            <a:r>
              <a:rPr lang="de-DE" altLang="de-DE" sz="1800" b="1" dirty="0" err="1"/>
              <a:t>Équidistance</a:t>
            </a:r>
            <a:endParaRPr lang="de-DE" altLang="de-DE" sz="1800" b="1" dirty="0"/>
          </a:p>
        </p:txBody>
      </p:sp>
    </p:spTree>
    <p:extLst>
      <p:ext uri="{BB962C8B-B14F-4D97-AF65-F5344CB8AC3E}">
        <p14:creationId xmlns:p14="http://schemas.microsoft.com/office/powerpoint/2010/main" val="313882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8"/>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9"/>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0"/>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1"/>
                                        </p:tgtEl>
                                        <p:attrNameLst>
                                          <p:attrName>ppt_c</p:attrName>
                                        </p:attrNameLst>
                                      </p:cBhvr>
                                      <p:to>
                                        <a:schemeClr val="folHlink"/>
                                      </p:to>
                                    </p:animClr>
                                  </p:sub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2"/>
                                        </p:tgtEl>
                                        <p:attrNameLst>
                                          <p:attrName>ppt_c</p:attrName>
                                        </p:attrNameLst>
                                      </p:cBhvr>
                                      <p:to>
                                        <a:schemeClr val="folHlink"/>
                                      </p:to>
                                    </p:animClr>
                                  </p:sub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
                                            <p:txEl>
                                              <p:charRg st="4294967295" end="4294967295"/>
                                            </p:txEl>
                                          </p:spTgt>
                                        </p:tgtEl>
                                        <p:attrNameLst>
                                          <p:attrName>style.visibility</p:attrName>
                                        </p:attrNameLst>
                                      </p:cBhvr>
                                      <p:to>
                                        <p:strVal val="visible"/>
                                      </p:to>
                                    </p:set>
                                    <p:anim calcmode="lin" valueType="num">
                                      <p:cBhvr>
                                        <p:cTn id="47" dur="1000" fill="hold"/>
                                        <p:tgtEl>
                                          <p:spTgt spid="19">
                                            <p:txEl>
                                              <p:charRg st="4294967295" end="4294967295"/>
                                            </p:txEl>
                                          </p:spTgt>
                                        </p:tgtEl>
                                        <p:attrNameLst>
                                          <p:attrName>ppt_w</p:attrName>
                                        </p:attrNameLst>
                                      </p:cBhvr>
                                      <p:tavLst>
                                        <p:tav tm="0">
                                          <p:val>
                                            <p:fltVal val="0"/>
                                          </p:val>
                                        </p:tav>
                                        <p:tav tm="100000">
                                          <p:val>
                                            <p:strVal val="#ppt_w"/>
                                          </p:val>
                                        </p:tav>
                                      </p:tavLst>
                                    </p:anim>
                                    <p:anim calcmode="lin" valueType="num">
                                      <p:cBhvr>
                                        <p:cTn id="48" dur="1000" fill="hold"/>
                                        <p:tgtEl>
                                          <p:spTgt spid="19">
                                            <p:txEl>
                                              <p:charRg st="4294967295" end="4294967295"/>
                                            </p:txEl>
                                          </p:spTgt>
                                        </p:tgtEl>
                                        <p:attrNameLst>
                                          <p:attrName>ppt_h</p:attrName>
                                        </p:attrNameLst>
                                      </p:cBhvr>
                                      <p:tavLst>
                                        <p:tav tm="0">
                                          <p:val>
                                            <p:fltVal val="0"/>
                                          </p:val>
                                        </p:tav>
                                        <p:tav tm="100000">
                                          <p:val>
                                            <p:strVal val="#ppt_h"/>
                                          </p:val>
                                        </p:tav>
                                      </p:tavLst>
                                    </p:anim>
                                    <p:anim calcmode="lin" valueType="num">
                                      <p:cBhvr>
                                        <p:cTn id="49" dur="1000" fill="hold"/>
                                        <p:tgtEl>
                                          <p:spTgt spid="19">
                                            <p:txEl>
                                              <p:charRg st="4294967295" end="429496729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
                                            <p:txEl>
                                              <p:charRg st="4294967295" end="4294967295"/>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
                                            <p:txEl>
                                              <p:charRg st="4294967295" end="4294967295"/>
                                            </p:txEl>
                                          </p:spTgt>
                                        </p:tgtEl>
                                        <p:attrNameLst>
                                          <p:attrName>ppt_c</p:attrName>
                                        </p:attrNameLst>
                                      </p:cBhvr>
                                      <p:to>
                                        <a:schemeClr val="folHlink"/>
                                      </p:to>
                                    </p:animClr>
                                  </p:subTnLst>
                                </p:cTn>
                              </p:par>
                            </p:childTnLst>
                          </p:cTn>
                        </p:par>
                      </p:childTnLst>
                    </p:cTn>
                  </p:par>
                  <p:par>
                    <p:cTn id="51" fill="hold">
                      <p:stCondLst>
                        <p:cond delay="indefinite"/>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5"/>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P spid="19"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5A408F7-10DE-3B55-FA89-6E5BAA72E23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E583AB0-02A7-B7E9-FF28-F68F3151F00F}"/>
              </a:ext>
            </a:extLst>
          </p:cNvPr>
          <p:cNvSpPr>
            <a:spLocks noGrp="1"/>
          </p:cNvSpPr>
          <p:nvPr>
            <p:ph type="sldNum" sz="quarter" idx="12"/>
          </p:nvPr>
        </p:nvSpPr>
        <p:spPr/>
        <p:txBody>
          <a:bodyPr/>
          <a:lstStyle/>
          <a:p>
            <a:pPr>
              <a:defRPr/>
            </a:pPr>
            <a:fld id="{B99F2807-602A-47D3-9714-670AD5065F2C}" type="slidenum">
              <a:rPr lang="de-CH" smtClean="0"/>
              <a:pPr>
                <a:defRPr/>
              </a:pPr>
              <a:t>80</a:t>
            </a:fld>
            <a:endParaRPr lang="de-CH" dirty="0"/>
          </a:p>
        </p:txBody>
      </p:sp>
      <p:sp>
        <p:nvSpPr>
          <p:cNvPr id="14" name="Rectangle 2">
            <a:extLst>
              <a:ext uri="{FF2B5EF4-FFF2-40B4-BE49-F238E27FC236}">
                <a16:creationId xmlns:a16="http://schemas.microsoft.com/office/drawing/2014/main" id="{F73A4015-789F-BE03-803C-CA10EF45C75E}"/>
              </a:ext>
            </a:extLst>
          </p:cNvPr>
          <p:cNvSpPr txBox="1">
            <a:spLocks noChangeArrowheads="1"/>
          </p:cNvSpPr>
          <p:nvPr/>
        </p:nvSpPr>
        <p:spPr>
          <a:xfrm>
            <a:off x="407368" y="358834"/>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solidFill>
                  <a:srgbClr val="000000"/>
                </a:solidFill>
              </a:rPr>
              <a:t>Utilisation</a:t>
            </a:r>
            <a:endParaRPr lang="de-CH" altLang="de-DE" dirty="0">
              <a:solidFill>
                <a:srgbClr val="000000"/>
              </a:solidFill>
            </a:endParaRPr>
          </a:p>
        </p:txBody>
      </p:sp>
      <p:sp>
        <p:nvSpPr>
          <p:cNvPr id="15" name="Inhaltsplatzhalter 2">
            <a:extLst>
              <a:ext uri="{FF2B5EF4-FFF2-40B4-BE49-F238E27FC236}">
                <a16:creationId xmlns:a16="http://schemas.microsoft.com/office/drawing/2014/main" id="{C2DE9F64-DBA5-7A9C-DAC5-EF6FE992AFD9}"/>
              </a:ext>
            </a:extLst>
          </p:cNvPr>
          <p:cNvSpPr txBox="1">
            <a:spLocks/>
          </p:cNvSpPr>
          <p:nvPr/>
        </p:nvSpPr>
        <p:spPr>
          <a:xfrm>
            <a:off x="1345547" y="4567972"/>
            <a:ext cx="6815138" cy="1436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pPr>
            <a:r>
              <a:rPr lang="fr-CH" altLang="de-DE" sz="2400">
                <a:latin typeface="Verdana" panose="020B0604030504040204" pitchFamily="34" charset="0"/>
              </a:rPr>
              <a:t>Avec l’aide des marqueur, il est possible de contourner un obstacle sans avoir besoin de modifier les réglages de la boussole. </a:t>
            </a:r>
            <a:endParaRPr lang="fr-CH" altLang="de-DE" sz="2400" dirty="0"/>
          </a:p>
        </p:txBody>
      </p:sp>
      <p:grpSp>
        <p:nvGrpSpPr>
          <p:cNvPr id="16" name="Group 19">
            <a:extLst>
              <a:ext uri="{FF2B5EF4-FFF2-40B4-BE49-F238E27FC236}">
                <a16:creationId xmlns:a16="http://schemas.microsoft.com/office/drawing/2014/main" id="{FA78AFE3-20D8-989D-5E6A-3E51EE2AB77B}"/>
              </a:ext>
            </a:extLst>
          </p:cNvPr>
          <p:cNvGrpSpPr>
            <a:grpSpLocks/>
          </p:cNvGrpSpPr>
          <p:nvPr/>
        </p:nvGrpSpPr>
        <p:grpSpPr bwMode="auto">
          <a:xfrm>
            <a:off x="5711172" y="1943834"/>
            <a:ext cx="2362200" cy="2362200"/>
            <a:chOff x="4128" y="576"/>
            <a:chExt cx="1488" cy="1488"/>
          </a:xfrm>
        </p:grpSpPr>
        <p:pic>
          <p:nvPicPr>
            <p:cNvPr id="17" name="Picture 7" descr="Bild 006">
              <a:extLst>
                <a:ext uri="{FF2B5EF4-FFF2-40B4-BE49-F238E27FC236}">
                  <a16:creationId xmlns:a16="http://schemas.microsoft.com/office/drawing/2014/main" id="{50213957-6C6E-CEB3-8347-5532163D4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55" t="4216" r="48148" b="63115"/>
            <a:stretch>
              <a:fillRect/>
            </a:stretch>
          </p:blipFill>
          <p:spPr bwMode="auto">
            <a:xfrm>
              <a:off x="4128" y="576"/>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5">
              <a:extLst>
                <a:ext uri="{FF2B5EF4-FFF2-40B4-BE49-F238E27FC236}">
                  <a16:creationId xmlns:a16="http://schemas.microsoft.com/office/drawing/2014/main" id="{E7816DDE-08D5-4133-5084-D9DE4A8A2665}"/>
                </a:ext>
              </a:extLst>
            </p:cNvPr>
            <p:cNvSpPr>
              <a:spLocks noChangeArrowheads="1"/>
            </p:cNvSpPr>
            <p:nvPr/>
          </p:nvSpPr>
          <p:spPr bwMode="auto">
            <a:xfrm>
              <a:off x="4578" y="1541"/>
              <a:ext cx="64" cy="5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9" name="Oval 16">
              <a:extLst>
                <a:ext uri="{FF2B5EF4-FFF2-40B4-BE49-F238E27FC236}">
                  <a16:creationId xmlns:a16="http://schemas.microsoft.com/office/drawing/2014/main" id="{D1B82282-1C08-3A2D-E516-DD308C6E2F02}"/>
                </a:ext>
              </a:extLst>
            </p:cNvPr>
            <p:cNvSpPr>
              <a:spLocks noChangeArrowheads="1"/>
            </p:cNvSpPr>
            <p:nvPr/>
          </p:nvSpPr>
          <p:spPr bwMode="auto">
            <a:xfrm>
              <a:off x="4517" y="1410"/>
              <a:ext cx="64" cy="5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0" name="Oval 17">
              <a:extLst>
                <a:ext uri="{FF2B5EF4-FFF2-40B4-BE49-F238E27FC236}">
                  <a16:creationId xmlns:a16="http://schemas.microsoft.com/office/drawing/2014/main" id="{AF185CFE-E45B-1250-20AF-54AE27976971}"/>
                </a:ext>
              </a:extLst>
            </p:cNvPr>
            <p:cNvSpPr>
              <a:spLocks noChangeArrowheads="1"/>
            </p:cNvSpPr>
            <p:nvPr/>
          </p:nvSpPr>
          <p:spPr bwMode="auto">
            <a:xfrm>
              <a:off x="4805" y="922"/>
              <a:ext cx="64" cy="5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1" name="Oval 18">
              <a:extLst>
                <a:ext uri="{FF2B5EF4-FFF2-40B4-BE49-F238E27FC236}">
                  <a16:creationId xmlns:a16="http://schemas.microsoft.com/office/drawing/2014/main" id="{F0A156A5-0B68-5A8D-4047-1B46EC78AFD0}"/>
                </a:ext>
              </a:extLst>
            </p:cNvPr>
            <p:cNvSpPr>
              <a:spLocks noChangeArrowheads="1"/>
            </p:cNvSpPr>
            <p:nvPr/>
          </p:nvSpPr>
          <p:spPr bwMode="auto">
            <a:xfrm>
              <a:off x="4944" y="927"/>
              <a:ext cx="64" cy="5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grpSp>
      <p:sp>
        <p:nvSpPr>
          <p:cNvPr id="22" name="Line 9">
            <a:extLst>
              <a:ext uri="{FF2B5EF4-FFF2-40B4-BE49-F238E27FC236}">
                <a16:creationId xmlns:a16="http://schemas.microsoft.com/office/drawing/2014/main" id="{0B67AA4F-3909-7E0B-BF18-BB16F3FC1352}"/>
              </a:ext>
            </a:extLst>
          </p:cNvPr>
          <p:cNvSpPr>
            <a:spLocks noChangeShapeType="1"/>
          </p:cNvSpPr>
          <p:nvPr/>
        </p:nvSpPr>
        <p:spPr bwMode="auto">
          <a:xfrm flipV="1">
            <a:off x="4631672" y="2585184"/>
            <a:ext cx="2016125" cy="1835150"/>
          </a:xfrm>
          <a:prstGeom prst="line">
            <a:avLst/>
          </a:prstGeom>
          <a:noFill/>
          <a:ln w="381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de-CH"/>
          </a:p>
        </p:txBody>
      </p:sp>
      <p:sp>
        <p:nvSpPr>
          <p:cNvPr id="23" name="Line 10">
            <a:extLst>
              <a:ext uri="{FF2B5EF4-FFF2-40B4-BE49-F238E27FC236}">
                <a16:creationId xmlns:a16="http://schemas.microsoft.com/office/drawing/2014/main" id="{B1D08E38-AE8A-88F3-DA1B-1021F33A5E1F}"/>
              </a:ext>
            </a:extLst>
          </p:cNvPr>
          <p:cNvSpPr>
            <a:spLocks noChangeShapeType="1"/>
          </p:cNvSpPr>
          <p:nvPr/>
        </p:nvSpPr>
        <p:spPr bwMode="auto">
          <a:xfrm flipV="1">
            <a:off x="4847572" y="3475772"/>
            <a:ext cx="1439863" cy="944562"/>
          </a:xfrm>
          <a:prstGeom prst="line">
            <a:avLst/>
          </a:prstGeom>
          <a:noFill/>
          <a:ln w="381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de-CH"/>
          </a:p>
        </p:txBody>
      </p:sp>
    </p:spTree>
    <p:extLst>
      <p:ext uri="{BB962C8B-B14F-4D97-AF65-F5344CB8AC3E}">
        <p14:creationId xmlns:p14="http://schemas.microsoft.com/office/powerpoint/2010/main" val="274641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E55A9DA-2D57-218F-1BA6-A8F24D0DFE43}"/>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AE4EA89-45BC-D84C-5E03-DB43F372A226}"/>
              </a:ext>
            </a:extLst>
          </p:cNvPr>
          <p:cNvSpPr>
            <a:spLocks noGrp="1"/>
          </p:cNvSpPr>
          <p:nvPr>
            <p:ph type="sldNum" sz="quarter" idx="12"/>
          </p:nvPr>
        </p:nvSpPr>
        <p:spPr/>
        <p:txBody>
          <a:bodyPr/>
          <a:lstStyle/>
          <a:p>
            <a:pPr>
              <a:defRPr/>
            </a:pPr>
            <a:fld id="{B99F2807-602A-47D3-9714-670AD5065F2C}" type="slidenum">
              <a:rPr lang="de-CH" smtClean="0"/>
              <a:pPr>
                <a:defRPr/>
              </a:pPr>
              <a:t>81</a:t>
            </a:fld>
            <a:endParaRPr lang="de-CH" dirty="0"/>
          </a:p>
        </p:txBody>
      </p:sp>
      <p:sp>
        <p:nvSpPr>
          <p:cNvPr id="4" name="Rectangle 2">
            <a:extLst>
              <a:ext uri="{FF2B5EF4-FFF2-40B4-BE49-F238E27FC236}">
                <a16:creationId xmlns:a16="http://schemas.microsoft.com/office/drawing/2014/main" id="{CA98A6C3-016D-D4EB-4386-0E821D2D087D}"/>
              </a:ext>
            </a:extLst>
          </p:cNvPr>
          <p:cNvSpPr>
            <a:spLocks noGrp="1" noChangeArrowheads="1"/>
          </p:cNvSpPr>
          <p:nvPr>
            <p:ph type="title"/>
          </p:nvPr>
        </p:nvSpPr>
        <p:spPr>
          <a:xfrm>
            <a:off x="407368" y="341452"/>
            <a:ext cx="7461250" cy="989013"/>
          </a:xfrm>
        </p:spPr>
        <p:txBody>
          <a:bodyPr/>
          <a:lstStyle/>
          <a:p>
            <a:pPr eaLnBrk="1" hangingPunct="1"/>
            <a:r>
              <a:rPr lang="de-CH" altLang="de-DE" dirty="0" err="1">
                <a:solidFill>
                  <a:srgbClr val="000000"/>
                </a:solidFill>
              </a:rPr>
              <a:t>Utilisation</a:t>
            </a:r>
            <a:endParaRPr lang="de-CH" altLang="de-DE" dirty="0">
              <a:solidFill>
                <a:srgbClr val="000000"/>
              </a:solidFill>
            </a:endParaRPr>
          </a:p>
        </p:txBody>
      </p:sp>
      <p:pic>
        <p:nvPicPr>
          <p:cNvPr id="17" name="Picture 16" descr="P4260011">
            <a:extLst>
              <a:ext uri="{FF2B5EF4-FFF2-40B4-BE49-F238E27FC236}">
                <a16:creationId xmlns:a16="http://schemas.microsoft.com/office/drawing/2014/main" id="{906B8D45-24BD-BF3B-8287-8478102E6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914" y="1102659"/>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descr="Umgehen GS">
            <a:extLst>
              <a:ext uri="{FF2B5EF4-FFF2-40B4-BE49-F238E27FC236}">
                <a16:creationId xmlns:a16="http://schemas.microsoft.com/office/drawing/2014/main" id="{470A5095-D313-3F34-12BB-19DF96497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839" y="1712259"/>
            <a:ext cx="41878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P4260024">
            <a:extLst>
              <a:ext uri="{FF2B5EF4-FFF2-40B4-BE49-F238E27FC236}">
                <a16:creationId xmlns:a16="http://schemas.microsoft.com/office/drawing/2014/main" id="{BB7703C6-7472-4943-B590-0126EE335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914" y="5065059"/>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P4260013">
            <a:extLst>
              <a:ext uri="{FF2B5EF4-FFF2-40B4-BE49-F238E27FC236}">
                <a16:creationId xmlns:a16="http://schemas.microsoft.com/office/drawing/2014/main" id="{AEFC6FFE-C1E5-4BAE-ACD2-6AE992CB7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9914" y="3083859"/>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2">
            <a:extLst>
              <a:ext uri="{FF2B5EF4-FFF2-40B4-BE49-F238E27FC236}">
                <a16:creationId xmlns:a16="http://schemas.microsoft.com/office/drawing/2014/main" id="{61AE8A43-8EF7-E8AE-CDBE-8C3D87FF0BED}"/>
              </a:ext>
            </a:extLst>
          </p:cNvPr>
          <p:cNvSpPr>
            <a:spLocks noChangeShapeType="1"/>
          </p:cNvSpPr>
          <p:nvPr/>
        </p:nvSpPr>
        <p:spPr bwMode="auto">
          <a:xfrm flipH="1" flipV="1">
            <a:off x="4450514" y="5065059"/>
            <a:ext cx="3352800" cy="609600"/>
          </a:xfrm>
          <a:prstGeom prst="line">
            <a:avLst/>
          </a:prstGeom>
          <a:noFill/>
          <a:ln w="38100">
            <a:solidFill>
              <a:srgbClr val="FF00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2" name="Line 23">
            <a:extLst>
              <a:ext uri="{FF2B5EF4-FFF2-40B4-BE49-F238E27FC236}">
                <a16:creationId xmlns:a16="http://schemas.microsoft.com/office/drawing/2014/main" id="{EA3C2C10-BCF0-69A1-B918-0E8B62D9F0B2}"/>
              </a:ext>
            </a:extLst>
          </p:cNvPr>
          <p:cNvSpPr>
            <a:spLocks noChangeShapeType="1"/>
          </p:cNvSpPr>
          <p:nvPr/>
        </p:nvSpPr>
        <p:spPr bwMode="auto">
          <a:xfrm flipH="1">
            <a:off x="4374314" y="1864659"/>
            <a:ext cx="3581400" cy="838200"/>
          </a:xfrm>
          <a:prstGeom prst="line">
            <a:avLst/>
          </a:prstGeom>
          <a:noFill/>
          <a:ln w="38100">
            <a:solidFill>
              <a:srgbClr val="FF00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3" name="Line 25">
            <a:extLst>
              <a:ext uri="{FF2B5EF4-FFF2-40B4-BE49-F238E27FC236}">
                <a16:creationId xmlns:a16="http://schemas.microsoft.com/office/drawing/2014/main" id="{ADDB6B5B-DE2F-EC87-C478-280A161F739C}"/>
              </a:ext>
            </a:extLst>
          </p:cNvPr>
          <p:cNvSpPr>
            <a:spLocks noChangeShapeType="1"/>
          </p:cNvSpPr>
          <p:nvPr/>
        </p:nvSpPr>
        <p:spPr bwMode="auto">
          <a:xfrm flipH="1" flipV="1">
            <a:off x="4907714" y="3845859"/>
            <a:ext cx="3200400" cy="152400"/>
          </a:xfrm>
          <a:prstGeom prst="line">
            <a:avLst/>
          </a:prstGeom>
          <a:noFill/>
          <a:ln w="38100">
            <a:solidFill>
              <a:srgbClr val="00CC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4" name="Line 35">
            <a:extLst>
              <a:ext uri="{FF2B5EF4-FFF2-40B4-BE49-F238E27FC236}">
                <a16:creationId xmlns:a16="http://schemas.microsoft.com/office/drawing/2014/main" id="{FDA32DBA-583F-3BD5-DBDC-86FA0C963F94}"/>
              </a:ext>
            </a:extLst>
          </p:cNvPr>
          <p:cNvSpPr>
            <a:spLocks noChangeShapeType="1"/>
          </p:cNvSpPr>
          <p:nvPr/>
        </p:nvSpPr>
        <p:spPr bwMode="auto">
          <a:xfrm flipH="1" flipV="1">
            <a:off x="3840914" y="2093259"/>
            <a:ext cx="4267200" cy="1752600"/>
          </a:xfrm>
          <a:prstGeom prst="line">
            <a:avLst/>
          </a:prstGeom>
          <a:noFill/>
          <a:ln w="38100">
            <a:solidFill>
              <a:srgbClr val="00CC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5" name="Line 36">
            <a:extLst>
              <a:ext uri="{FF2B5EF4-FFF2-40B4-BE49-F238E27FC236}">
                <a16:creationId xmlns:a16="http://schemas.microsoft.com/office/drawing/2014/main" id="{C12783C5-6D79-66D4-0227-CEAEAE0F8C07}"/>
              </a:ext>
            </a:extLst>
          </p:cNvPr>
          <p:cNvSpPr>
            <a:spLocks noChangeShapeType="1"/>
          </p:cNvSpPr>
          <p:nvPr/>
        </p:nvSpPr>
        <p:spPr bwMode="auto">
          <a:xfrm flipH="1">
            <a:off x="3764714" y="4150659"/>
            <a:ext cx="4343400" cy="1447800"/>
          </a:xfrm>
          <a:prstGeom prst="line">
            <a:avLst/>
          </a:prstGeom>
          <a:noFill/>
          <a:ln w="38100">
            <a:solidFill>
              <a:srgbClr val="00CC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de-CH"/>
          </a:p>
        </p:txBody>
      </p:sp>
      <p:sp>
        <p:nvSpPr>
          <p:cNvPr id="26" name="Text Box 21">
            <a:extLst>
              <a:ext uri="{FF2B5EF4-FFF2-40B4-BE49-F238E27FC236}">
                <a16:creationId xmlns:a16="http://schemas.microsoft.com/office/drawing/2014/main" id="{2EE963EB-EF31-3A04-DFD6-8FB66C6D6AC8}"/>
              </a:ext>
            </a:extLst>
          </p:cNvPr>
          <p:cNvSpPr txBox="1">
            <a:spLocks noChangeArrowheads="1"/>
          </p:cNvSpPr>
          <p:nvPr/>
        </p:nvSpPr>
        <p:spPr bwMode="auto">
          <a:xfrm>
            <a:off x="1524752" y="2339321"/>
            <a:ext cx="1905000" cy="9239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None/>
              <a:defRPr/>
            </a:pPr>
            <a:r>
              <a:rPr lang="de-CH" altLang="de-DE" sz="1800" dirty="0" err="1">
                <a:solidFill>
                  <a:schemeClr val="tx1"/>
                </a:solidFill>
                <a:latin typeface="+mj-lt"/>
                <a:cs typeface="Arial" charset="0"/>
              </a:rPr>
              <a:t>Même</a:t>
            </a:r>
            <a:r>
              <a:rPr lang="de-CH" altLang="de-DE" sz="1800" dirty="0">
                <a:solidFill>
                  <a:schemeClr val="tx1"/>
                </a:solidFill>
                <a:latin typeface="+mj-lt"/>
                <a:cs typeface="Arial" charset="0"/>
              </a:rPr>
              <a:t> </a:t>
            </a:r>
            <a:r>
              <a:rPr lang="de-CH" altLang="de-DE" sz="1800" dirty="0" err="1">
                <a:solidFill>
                  <a:schemeClr val="tx1"/>
                </a:solidFill>
                <a:latin typeface="+mj-lt"/>
                <a:cs typeface="Arial" charset="0"/>
              </a:rPr>
              <a:t>nobre</a:t>
            </a:r>
            <a:r>
              <a:rPr lang="de-CH" altLang="de-DE" sz="1800" dirty="0">
                <a:solidFill>
                  <a:schemeClr val="tx1"/>
                </a:solidFill>
                <a:latin typeface="+mj-lt"/>
                <a:cs typeface="Arial" charset="0"/>
              </a:rPr>
              <a:t> de </a:t>
            </a:r>
            <a:r>
              <a:rPr lang="de-CH" altLang="de-DE" sz="1800" dirty="0" err="1">
                <a:solidFill>
                  <a:schemeClr val="tx1"/>
                </a:solidFill>
                <a:latin typeface="+mj-lt"/>
                <a:cs typeface="Arial" charset="0"/>
              </a:rPr>
              <a:t>pas</a:t>
            </a:r>
            <a:r>
              <a:rPr lang="de-CH" altLang="de-DE" sz="1800" dirty="0">
                <a:solidFill>
                  <a:schemeClr val="tx1"/>
                </a:solidFill>
                <a:latin typeface="+mj-lt"/>
                <a:cs typeface="Arial" charset="0"/>
              </a:rPr>
              <a:t> </a:t>
            </a:r>
            <a:r>
              <a:rPr lang="de-CH" altLang="de-DE" sz="1800" dirty="0" err="1">
                <a:solidFill>
                  <a:schemeClr val="tx1"/>
                </a:solidFill>
                <a:latin typeface="+mj-lt"/>
                <a:cs typeface="Arial" charset="0"/>
              </a:rPr>
              <a:t>dans</a:t>
            </a:r>
            <a:r>
              <a:rPr lang="de-CH" altLang="de-DE" sz="1800" dirty="0">
                <a:solidFill>
                  <a:schemeClr val="tx1"/>
                </a:solidFill>
                <a:latin typeface="+mj-lt"/>
                <a:cs typeface="Arial" charset="0"/>
              </a:rPr>
              <a:t> les </a:t>
            </a:r>
            <a:r>
              <a:rPr lang="de-CH" altLang="de-DE" sz="1800" dirty="0" err="1">
                <a:solidFill>
                  <a:schemeClr val="tx1"/>
                </a:solidFill>
                <a:latin typeface="+mj-lt"/>
                <a:cs typeface="Arial" charset="0"/>
              </a:rPr>
              <a:t>deux</a:t>
            </a:r>
            <a:r>
              <a:rPr lang="de-CH" altLang="de-DE" sz="1800" dirty="0">
                <a:solidFill>
                  <a:schemeClr val="tx1"/>
                </a:solidFill>
                <a:latin typeface="+mj-lt"/>
                <a:cs typeface="Arial" charset="0"/>
              </a:rPr>
              <a:t> </a:t>
            </a:r>
            <a:r>
              <a:rPr lang="de-CH" altLang="de-DE" sz="1800" dirty="0" err="1">
                <a:solidFill>
                  <a:schemeClr val="tx1"/>
                </a:solidFill>
                <a:latin typeface="+mj-lt"/>
                <a:cs typeface="Arial" charset="0"/>
              </a:rPr>
              <a:t>directions</a:t>
            </a:r>
            <a:endParaRPr lang="de-CH" altLang="de-DE" sz="1800" dirty="0">
              <a:solidFill>
                <a:schemeClr val="tx1"/>
              </a:solidFill>
              <a:latin typeface="+mj-lt"/>
              <a:cs typeface="Arial" charset="0"/>
            </a:endParaRPr>
          </a:p>
        </p:txBody>
      </p:sp>
      <p:sp>
        <p:nvSpPr>
          <p:cNvPr id="27" name="Text Box 21">
            <a:extLst>
              <a:ext uri="{FF2B5EF4-FFF2-40B4-BE49-F238E27FC236}">
                <a16:creationId xmlns:a16="http://schemas.microsoft.com/office/drawing/2014/main" id="{C3A06174-8CE3-14F3-C20B-C062C76257D1}"/>
              </a:ext>
            </a:extLst>
          </p:cNvPr>
          <p:cNvSpPr txBox="1">
            <a:spLocks noChangeArrowheads="1"/>
          </p:cNvSpPr>
          <p:nvPr/>
        </p:nvSpPr>
        <p:spPr bwMode="auto">
          <a:xfrm>
            <a:off x="2866189" y="3695046"/>
            <a:ext cx="1270000" cy="338138"/>
          </a:xfrm>
          <a:prstGeom prst="rect">
            <a:avLst/>
          </a:prstGeom>
          <a:noFill/>
          <a:ln>
            <a:noFill/>
          </a:ln>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ctr" eaLnBrk="1" hangingPunct="1">
              <a:spcBef>
                <a:spcPct val="50000"/>
              </a:spcBef>
              <a:buClrTx/>
              <a:buSzTx/>
              <a:buFontTx/>
              <a:buNone/>
              <a:defRPr/>
            </a:pPr>
            <a:r>
              <a:rPr lang="fr-CH" altLang="de-DE" sz="1600" dirty="0">
                <a:solidFill>
                  <a:schemeClr val="tx1"/>
                </a:solidFill>
                <a:latin typeface="+mj-lt"/>
                <a:cs typeface="Arial" charset="0"/>
              </a:rPr>
              <a:t>Obstacle</a:t>
            </a:r>
            <a:endParaRPr lang="de-CH" altLang="de-DE" sz="1600" dirty="0">
              <a:solidFill>
                <a:schemeClr val="tx1"/>
              </a:solidFill>
              <a:latin typeface="+mj-lt"/>
              <a:cs typeface="Arial" charset="0"/>
            </a:endParaRPr>
          </a:p>
        </p:txBody>
      </p:sp>
    </p:spTree>
    <p:extLst>
      <p:ext uri="{BB962C8B-B14F-4D97-AF65-F5344CB8AC3E}">
        <p14:creationId xmlns:p14="http://schemas.microsoft.com/office/powerpoint/2010/main" val="12797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A4D1912-C8FC-DE86-FAA0-5F5EE1D11C86}"/>
              </a:ext>
            </a:extLst>
          </p:cNvPr>
          <p:cNvSpPr>
            <a:spLocks noGrp="1"/>
          </p:cNvSpPr>
          <p:nvPr>
            <p:ph type="sldNum" sz="quarter" idx="12"/>
          </p:nvPr>
        </p:nvSpPr>
        <p:spPr/>
        <p:txBody>
          <a:bodyPr/>
          <a:lstStyle/>
          <a:p>
            <a:pPr>
              <a:defRPr/>
            </a:pPr>
            <a:fld id="{B99F2807-602A-47D3-9714-670AD5065F2C}" type="slidenum">
              <a:rPr lang="de-CH" smtClean="0"/>
              <a:pPr>
                <a:defRPr/>
              </a:pPr>
              <a:t>82</a:t>
            </a:fld>
            <a:endParaRPr lang="de-CH" dirty="0"/>
          </a:p>
        </p:txBody>
      </p:sp>
      <p:sp>
        <p:nvSpPr>
          <p:cNvPr id="4" name="Titel 3">
            <a:extLst>
              <a:ext uri="{FF2B5EF4-FFF2-40B4-BE49-F238E27FC236}">
                <a16:creationId xmlns:a16="http://schemas.microsoft.com/office/drawing/2014/main" id="{6B8F1662-DEFB-D41D-BA93-4929DD3DD87F}"/>
              </a:ext>
            </a:extLst>
          </p:cNvPr>
          <p:cNvSpPr>
            <a:spLocks noGrp="1"/>
          </p:cNvSpPr>
          <p:nvPr>
            <p:ph type="title"/>
          </p:nvPr>
        </p:nvSpPr>
        <p:spPr/>
        <p:txBody>
          <a:bodyPr/>
          <a:lstStyle/>
          <a:p>
            <a:r>
              <a:rPr lang="de-CH" dirty="0" err="1"/>
              <a:t>Excursus</a:t>
            </a:r>
            <a:r>
              <a:rPr lang="de-CH" dirty="0"/>
              <a:t> / </a:t>
            </a:r>
            <a:r>
              <a:rPr lang="de-CH" dirty="0" err="1"/>
              <a:t>répétition</a:t>
            </a:r>
            <a:endParaRPr lang="de-CH" dirty="0"/>
          </a:p>
        </p:txBody>
      </p:sp>
      <p:sp>
        <p:nvSpPr>
          <p:cNvPr id="6" name="Rectangle 3">
            <a:extLst>
              <a:ext uri="{FF2B5EF4-FFF2-40B4-BE49-F238E27FC236}">
                <a16:creationId xmlns:a16="http://schemas.microsoft.com/office/drawing/2014/main" id="{60D335DD-6B3D-A7C2-CB6D-9B91316289AD}"/>
              </a:ext>
            </a:extLst>
          </p:cNvPr>
          <p:cNvSpPr>
            <a:spLocks noGrp="1" noChangeArrowheads="1"/>
          </p:cNvSpPr>
          <p:nvPr>
            <p:ph idx="1"/>
          </p:nvPr>
        </p:nvSpPr>
        <p:spPr>
          <a:xfrm>
            <a:off x="1331913" y="1865313"/>
            <a:ext cx="9528175" cy="3558988"/>
          </a:xfrm>
        </p:spPr>
        <p:txBody>
          <a:bodyPr>
            <a:spAutoFit/>
          </a:bodyPr>
          <a:lstStyle/>
          <a:p>
            <a:pPr algn="ctr" eaLnBrk="1" hangingPunct="1">
              <a:buFontTx/>
              <a:buNone/>
            </a:pPr>
            <a:r>
              <a:rPr lang="de-CH" altLang="de-DE" sz="5800" dirty="0"/>
              <a:t>Azimut</a:t>
            </a:r>
          </a:p>
          <a:p>
            <a:pPr algn="ctr" eaLnBrk="1" hangingPunct="1">
              <a:buFontTx/>
              <a:buNone/>
            </a:pPr>
            <a:r>
              <a:rPr lang="de-CH" altLang="de-DE" sz="5800" dirty="0"/>
              <a:t>&amp;</a:t>
            </a:r>
          </a:p>
          <a:p>
            <a:pPr algn="ctr"/>
            <a:r>
              <a:rPr lang="de-CH" altLang="de-DE" sz="5400" dirty="0" err="1"/>
              <a:t>Déterminer</a:t>
            </a:r>
            <a:r>
              <a:rPr lang="de-CH" altLang="de-DE" sz="5400" dirty="0"/>
              <a:t> </a:t>
            </a:r>
            <a:r>
              <a:rPr lang="de-CH" altLang="de-DE" sz="5400" dirty="0" err="1"/>
              <a:t>les</a:t>
            </a:r>
            <a:r>
              <a:rPr lang="de-CH" altLang="de-DE" sz="5400" dirty="0"/>
              <a:t> </a:t>
            </a:r>
            <a:r>
              <a:rPr lang="de-CH" altLang="de-DE" sz="5400" dirty="0" err="1"/>
              <a:t>coordonées</a:t>
            </a:r>
            <a:r>
              <a:rPr lang="de-CH" altLang="de-DE" sz="5400" dirty="0"/>
              <a:t> </a:t>
            </a:r>
            <a:r>
              <a:rPr lang="de-CH" altLang="de-DE" sz="5400" dirty="0" err="1"/>
              <a:t>d’un</a:t>
            </a:r>
            <a:r>
              <a:rPr lang="de-CH" altLang="de-DE" sz="5400" dirty="0"/>
              <a:t> </a:t>
            </a:r>
            <a:r>
              <a:rPr lang="de-CH" altLang="de-DE" sz="5400" dirty="0" err="1"/>
              <a:t>point</a:t>
            </a:r>
            <a:endParaRPr lang="de-CH" altLang="de-DE" sz="5400" dirty="0"/>
          </a:p>
        </p:txBody>
      </p:sp>
    </p:spTree>
    <p:extLst>
      <p:ext uri="{BB962C8B-B14F-4D97-AF65-F5344CB8AC3E}">
        <p14:creationId xmlns:p14="http://schemas.microsoft.com/office/powerpoint/2010/main" val="16785463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BC11710-1DDF-5908-C935-30E03A22397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ABF9F97-B369-6032-3A14-260290A4006C}"/>
              </a:ext>
            </a:extLst>
          </p:cNvPr>
          <p:cNvSpPr>
            <a:spLocks noGrp="1"/>
          </p:cNvSpPr>
          <p:nvPr>
            <p:ph type="sldNum" sz="quarter" idx="12"/>
          </p:nvPr>
        </p:nvSpPr>
        <p:spPr/>
        <p:txBody>
          <a:bodyPr/>
          <a:lstStyle/>
          <a:p>
            <a:pPr>
              <a:defRPr/>
            </a:pPr>
            <a:fld id="{B99F2807-602A-47D3-9714-670AD5065F2C}" type="slidenum">
              <a:rPr lang="de-CH" smtClean="0"/>
              <a:pPr>
                <a:defRPr/>
              </a:pPr>
              <a:t>83</a:t>
            </a:fld>
            <a:endParaRPr lang="de-CH" dirty="0"/>
          </a:p>
        </p:txBody>
      </p:sp>
      <p:sp>
        <p:nvSpPr>
          <p:cNvPr id="5" name="Rectangle 2">
            <a:extLst>
              <a:ext uri="{FF2B5EF4-FFF2-40B4-BE49-F238E27FC236}">
                <a16:creationId xmlns:a16="http://schemas.microsoft.com/office/drawing/2014/main" id="{7F52F940-3185-2BA0-4153-52A646E11F30}"/>
              </a:ext>
            </a:extLst>
          </p:cNvPr>
          <p:cNvSpPr txBox="1">
            <a:spLocks noChangeArrowheads="1"/>
          </p:cNvSpPr>
          <p:nvPr/>
        </p:nvSpPr>
        <p:spPr>
          <a:xfrm>
            <a:off x="378984" y="332656"/>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Azimut</a:t>
            </a:r>
          </a:p>
        </p:txBody>
      </p:sp>
      <p:pic>
        <p:nvPicPr>
          <p:cNvPr id="6" name="Picture 1034" descr="P4260024">
            <a:extLst>
              <a:ext uri="{FF2B5EF4-FFF2-40B4-BE49-F238E27FC236}">
                <a16:creationId xmlns:a16="http://schemas.microsoft.com/office/drawing/2014/main" id="{9BB9B598-9711-B9CD-F38B-48F43A523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230315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043">
            <a:extLst>
              <a:ext uri="{FF2B5EF4-FFF2-40B4-BE49-F238E27FC236}">
                <a16:creationId xmlns:a16="http://schemas.microsoft.com/office/drawing/2014/main" id="{896A4973-C98C-FF9C-BFB8-B9DBEE823287}"/>
              </a:ext>
            </a:extLst>
          </p:cNvPr>
          <p:cNvGrpSpPr>
            <a:grpSpLocks/>
          </p:cNvGrpSpPr>
          <p:nvPr/>
        </p:nvGrpSpPr>
        <p:grpSpPr bwMode="auto">
          <a:xfrm>
            <a:off x="2945160" y="1083956"/>
            <a:ext cx="6096000" cy="5562600"/>
            <a:chOff x="960" y="576"/>
            <a:chExt cx="3840" cy="3504"/>
          </a:xfrm>
        </p:grpSpPr>
        <p:sp>
          <p:nvSpPr>
            <p:cNvPr id="8" name="Oval 1035">
              <a:extLst>
                <a:ext uri="{FF2B5EF4-FFF2-40B4-BE49-F238E27FC236}">
                  <a16:creationId xmlns:a16="http://schemas.microsoft.com/office/drawing/2014/main" id="{2859AED1-F782-8CA0-9410-0EFF7AAECB47}"/>
                </a:ext>
              </a:extLst>
            </p:cNvPr>
            <p:cNvSpPr>
              <a:spLocks noChangeArrowheads="1"/>
            </p:cNvSpPr>
            <p:nvPr/>
          </p:nvSpPr>
          <p:spPr bwMode="auto">
            <a:xfrm>
              <a:off x="1338" y="815"/>
              <a:ext cx="3072" cy="3024"/>
            </a:xfrm>
            <a:prstGeom prst="ellipse">
              <a:avLst/>
            </a:prstGeom>
            <a:noFill/>
            <a:ln w="571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9" name="Line 1036">
              <a:extLst>
                <a:ext uri="{FF2B5EF4-FFF2-40B4-BE49-F238E27FC236}">
                  <a16:creationId xmlns:a16="http://schemas.microsoft.com/office/drawing/2014/main" id="{D27AA65F-01E2-3714-0F2E-5A772772F45A}"/>
                </a:ext>
              </a:extLst>
            </p:cNvPr>
            <p:cNvSpPr>
              <a:spLocks noChangeShapeType="1"/>
            </p:cNvSpPr>
            <p:nvPr/>
          </p:nvSpPr>
          <p:spPr bwMode="auto">
            <a:xfrm>
              <a:off x="960" y="2352"/>
              <a:ext cx="3840"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0" name="Line 1037">
              <a:extLst>
                <a:ext uri="{FF2B5EF4-FFF2-40B4-BE49-F238E27FC236}">
                  <a16:creationId xmlns:a16="http://schemas.microsoft.com/office/drawing/2014/main" id="{4229D5B8-6C5A-650A-2291-CF86751D110A}"/>
                </a:ext>
              </a:extLst>
            </p:cNvPr>
            <p:cNvSpPr>
              <a:spLocks noChangeShapeType="1"/>
            </p:cNvSpPr>
            <p:nvPr/>
          </p:nvSpPr>
          <p:spPr bwMode="auto">
            <a:xfrm rot="5400000">
              <a:off x="1128" y="2328"/>
              <a:ext cx="3504"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sp>
        <p:nvSpPr>
          <p:cNvPr id="11" name="Text Box 1041">
            <a:extLst>
              <a:ext uri="{FF2B5EF4-FFF2-40B4-BE49-F238E27FC236}">
                <a16:creationId xmlns:a16="http://schemas.microsoft.com/office/drawing/2014/main" id="{3A240D32-F89B-4B31-9979-CC74DC4A61BB}"/>
              </a:ext>
            </a:extLst>
          </p:cNvPr>
          <p:cNvSpPr txBox="1">
            <a:spLocks noChangeArrowheads="1"/>
          </p:cNvSpPr>
          <p:nvPr/>
        </p:nvSpPr>
        <p:spPr bwMode="auto">
          <a:xfrm>
            <a:off x="8583960" y="3503306"/>
            <a:ext cx="1427163" cy="7016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ctr" eaLnBrk="1" hangingPunct="1">
              <a:spcBef>
                <a:spcPct val="50000"/>
              </a:spcBef>
              <a:buClrTx/>
              <a:buSzTx/>
              <a:buFontTx/>
              <a:buNone/>
              <a:defRPr/>
            </a:pPr>
            <a:r>
              <a:rPr lang="de-CH" altLang="de-DE" sz="2000" b="1" dirty="0">
                <a:solidFill>
                  <a:schemeClr val="tx1"/>
                </a:solidFill>
                <a:latin typeface="+mj-lt"/>
                <a:cs typeface="Arial" charset="0"/>
              </a:rPr>
              <a:t>E = 16 </a:t>
            </a:r>
            <a:r>
              <a:rPr lang="de-CH" altLang="de-DE" sz="2000" b="1" dirty="0">
                <a:solidFill>
                  <a:schemeClr val="tx1"/>
                </a:solidFill>
                <a:latin typeface="+mj-lt"/>
                <a:ea typeface="Arial Unicode MS" pitchFamily="34" charset="-128"/>
                <a:cs typeface="Arial Unicode MS" pitchFamily="34" charset="-128"/>
              </a:rPr>
              <a:t>‰</a:t>
            </a:r>
            <a:br>
              <a:rPr lang="de-CH" altLang="de-DE" sz="2000" b="1" dirty="0">
                <a:solidFill>
                  <a:schemeClr val="tx1"/>
                </a:solidFill>
                <a:latin typeface="+mj-lt"/>
                <a:ea typeface="Arial Unicode MS" pitchFamily="34" charset="-128"/>
                <a:cs typeface="Arial Unicode MS" pitchFamily="34" charset="-128"/>
              </a:rPr>
            </a:br>
            <a:r>
              <a:rPr lang="de-CH" altLang="de-DE" sz="2000" b="1" dirty="0">
                <a:solidFill>
                  <a:schemeClr val="tx1"/>
                </a:solidFill>
                <a:latin typeface="+mj-lt"/>
                <a:ea typeface="Arial Unicode MS" pitchFamily="34" charset="-128"/>
                <a:cs typeface="Arial Unicode MS" pitchFamily="34" charset="-128"/>
              </a:rPr>
              <a:t>(1600)</a:t>
            </a:r>
            <a:endParaRPr lang="de-CH" altLang="de-DE" sz="2000" b="1" dirty="0">
              <a:solidFill>
                <a:schemeClr val="tx1"/>
              </a:solidFill>
              <a:latin typeface="+mj-lt"/>
              <a:cs typeface="Arial" charset="0"/>
            </a:endParaRPr>
          </a:p>
        </p:txBody>
      </p:sp>
      <p:sp>
        <p:nvSpPr>
          <p:cNvPr id="12" name="Text Box 1042">
            <a:extLst>
              <a:ext uri="{FF2B5EF4-FFF2-40B4-BE49-F238E27FC236}">
                <a16:creationId xmlns:a16="http://schemas.microsoft.com/office/drawing/2014/main" id="{56A23442-E241-5594-9A1E-47F780FA2C85}"/>
              </a:ext>
            </a:extLst>
          </p:cNvPr>
          <p:cNvSpPr txBox="1">
            <a:spLocks noChangeArrowheads="1"/>
          </p:cNvSpPr>
          <p:nvPr/>
        </p:nvSpPr>
        <p:spPr bwMode="auto">
          <a:xfrm>
            <a:off x="2019648" y="3512831"/>
            <a:ext cx="1338262" cy="7016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ctr" eaLnBrk="1" hangingPunct="1">
              <a:spcBef>
                <a:spcPct val="50000"/>
              </a:spcBef>
              <a:buClrTx/>
              <a:buSzTx/>
              <a:buFontTx/>
              <a:buNone/>
              <a:defRPr/>
            </a:pPr>
            <a:r>
              <a:rPr lang="de-CH" altLang="de-DE" sz="2000" b="1" dirty="0">
                <a:solidFill>
                  <a:schemeClr val="tx1"/>
                </a:solidFill>
                <a:latin typeface="+mj-lt"/>
                <a:cs typeface="Arial" charset="0"/>
              </a:rPr>
              <a:t>O = 48 </a:t>
            </a:r>
            <a:r>
              <a:rPr lang="de-CH" altLang="de-DE" sz="2000" b="1" dirty="0">
                <a:solidFill>
                  <a:schemeClr val="tx1"/>
                </a:solidFill>
                <a:latin typeface="+mj-lt"/>
                <a:ea typeface="Arial Unicode MS" pitchFamily="34" charset="-128"/>
                <a:cs typeface="Arial Unicode MS" pitchFamily="34" charset="-128"/>
              </a:rPr>
              <a:t>‰</a:t>
            </a:r>
            <a:br>
              <a:rPr lang="de-CH" altLang="de-DE" sz="2000" b="1" dirty="0">
                <a:solidFill>
                  <a:schemeClr val="tx1"/>
                </a:solidFill>
                <a:latin typeface="+mj-lt"/>
                <a:ea typeface="Arial Unicode MS" pitchFamily="34" charset="-128"/>
                <a:cs typeface="Arial Unicode MS" pitchFamily="34" charset="-128"/>
              </a:rPr>
            </a:br>
            <a:r>
              <a:rPr lang="de-CH" altLang="de-DE" sz="2000" b="1" dirty="0">
                <a:solidFill>
                  <a:schemeClr val="tx1"/>
                </a:solidFill>
                <a:latin typeface="+mj-lt"/>
                <a:ea typeface="Arial Unicode MS" pitchFamily="34" charset="-128"/>
                <a:cs typeface="Arial Unicode MS" pitchFamily="34" charset="-128"/>
              </a:rPr>
              <a:t>(4800)</a:t>
            </a:r>
            <a:endParaRPr lang="de-CH" altLang="de-DE" sz="2000" b="1" dirty="0">
              <a:solidFill>
                <a:schemeClr val="tx1"/>
              </a:solidFill>
              <a:latin typeface="+mj-lt"/>
              <a:cs typeface="Arial" charset="0"/>
            </a:endParaRPr>
          </a:p>
        </p:txBody>
      </p:sp>
      <p:sp>
        <p:nvSpPr>
          <p:cNvPr id="13" name="Text Box 1038">
            <a:extLst>
              <a:ext uri="{FF2B5EF4-FFF2-40B4-BE49-F238E27FC236}">
                <a16:creationId xmlns:a16="http://schemas.microsoft.com/office/drawing/2014/main" id="{1E56CF70-2193-38A1-FDEB-F7CCEEA71757}"/>
              </a:ext>
            </a:extLst>
          </p:cNvPr>
          <p:cNvSpPr txBox="1">
            <a:spLocks noChangeArrowheads="1"/>
          </p:cNvSpPr>
          <p:nvPr/>
        </p:nvSpPr>
        <p:spPr bwMode="auto">
          <a:xfrm>
            <a:off x="4827935" y="947431"/>
            <a:ext cx="2336800" cy="3968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ctr" eaLnBrk="1" hangingPunct="1">
              <a:spcBef>
                <a:spcPct val="50000"/>
              </a:spcBef>
              <a:buClrTx/>
              <a:buSzTx/>
              <a:buFontTx/>
              <a:buNone/>
              <a:defRPr/>
            </a:pPr>
            <a:r>
              <a:rPr lang="de-CH" altLang="de-DE" sz="2000" b="1" dirty="0">
                <a:solidFill>
                  <a:schemeClr val="tx1"/>
                </a:solidFill>
                <a:latin typeface="+mj-lt"/>
                <a:cs typeface="Arial" charset="0"/>
              </a:rPr>
              <a:t>N = 0/64 </a:t>
            </a:r>
            <a:r>
              <a:rPr lang="de-CH" altLang="de-DE" sz="2000" b="1" dirty="0">
                <a:solidFill>
                  <a:schemeClr val="tx1"/>
                </a:solidFill>
                <a:latin typeface="+mj-lt"/>
                <a:ea typeface="Arial Unicode MS" pitchFamily="34" charset="-128"/>
                <a:cs typeface="Arial Unicode MS" pitchFamily="34" charset="-128"/>
              </a:rPr>
              <a:t>‰ (6400)</a:t>
            </a:r>
            <a:endParaRPr lang="de-CH" altLang="de-DE" sz="2000" b="1" dirty="0">
              <a:solidFill>
                <a:schemeClr val="tx1"/>
              </a:solidFill>
              <a:latin typeface="+mj-lt"/>
              <a:cs typeface="Arial" charset="0"/>
            </a:endParaRPr>
          </a:p>
        </p:txBody>
      </p:sp>
      <p:sp>
        <p:nvSpPr>
          <p:cNvPr id="14" name="Text Box 1040">
            <a:extLst>
              <a:ext uri="{FF2B5EF4-FFF2-40B4-BE49-F238E27FC236}">
                <a16:creationId xmlns:a16="http://schemas.microsoft.com/office/drawing/2014/main" id="{56D923AB-10FA-93D9-69D8-80ED0CCCC3A7}"/>
              </a:ext>
            </a:extLst>
          </p:cNvPr>
          <p:cNvSpPr txBox="1">
            <a:spLocks noChangeArrowheads="1"/>
          </p:cNvSpPr>
          <p:nvPr/>
        </p:nvSpPr>
        <p:spPr bwMode="auto">
          <a:xfrm>
            <a:off x="4943823" y="6417956"/>
            <a:ext cx="2116137" cy="4000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None/>
              <a:defRPr/>
            </a:pPr>
            <a:r>
              <a:rPr lang="de-CH" altLang="de-DE" sz="2000" b="1" dirty="0">
                <a:solidFill>
                  <a:schemeClr val="tx1"/>
                </a:solidFill>
                <a:latin typeface="+mj-lt"/>
                <a:cs typeface="Arial" charset="0"/>
              </a:rPr>
              <a:t>S = 32 </a:t>
            </a:r>
            <a:r>
              <a:rPr lang="de-CH" altLang="de-DE" sz="2000" b="1" dirty="0">
                <a:solidFill>
                  <a:schemeClr val="tx1"/>
                </a:solidFill>
                <a:latin typeface="+mj-lt"/>
                <a:ea typeface="Arial Unicode MS" pitchFamily="34" charset="-128"/>
                <a:cs typeface="Arial Unicode MS" pitchFamily="34" charset="-128"/>
              </a:rPr>
              <a:t>‰ (3200)</a:t>
            </a:r>
            <a:endParaRPr lang="de-CH" altLang="de-DE" sz="2000" b="1" dirty="0">
              <a:solidFill>
                <a:schemeClr val="tx1"/>
              </a:solidFill>
              <a:latin typeface="+mj-lt"/>
              <a:cs typeface="Arial" charset="0"/>
            </a:endParaRPr>
          </a:p>
        </p:txBody>
      </p:sp>
    </p:spTree>
    <p:extLst>
      <p:ext uri="{BB962C8B-B14F-4D97-AF65-F5344CB8AC3E}">
        <p14:creationId xmlns:p14="http://schemas.microsoft.com/office/powerpoint/2010/main" val="16201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02D956-E6BC-CDBD-26C5-2E0A7FBFFB66}"/>
              </a:ext>
            </a:extLst>
          </p:cNvPr>
          <p:cNvSpPr>
            <a:spLocks noGrp="1"/>
          </p:cNvSpPr>
          <p:nvPr>
            <p:ph idx="1"/>
          </p:nvPr>
        </p:nvSpPr>
        <p:spPr/>
        <p:txBody>
          <a:bodyPr/>
          <a:lstStyle/>
          <a:p>
            <a:pPr>
              <a:defRPr/>
            </a:pPr>
            <a:r>
              <a:rPr lang="fr-FR" dirty="0">
                <a:cs typeface="Arial" charset="0"/>
              </a:rPr>
              <a:t>L’azimut est l’angle mesuré dans le sens des aiguilles d’une montre entre la direction du nord géographique et celle d’un objectif quelconque</a:t>
            </a:r>
            <a:r>
              <a:rPr lang="fr-CH" altLang="de-DE" dirty="0">
                <a:cs typeface="Arial" charset="0"/>
              </a:rPr>
              <a:t>.</a:t>
            </a:r>
          </a:p>
          <a:p>
            <a:pPr algn="just">
              <a:defRPr/>
            </a:pPr>
            <a:endParaRPr lang="fr-CH" altLang="de-DE" dirty="0">
              <a:cs typeface="Arial" charset="0"/>
            </a:endParaRPr>
          </a:p>
          <a:p>
            <a:pPr algn="just">
              <a:defRPr/>
            </a:pPr>
            <a:endParaRPr lang="fr-CH" altLang="de-DE" dirty="0">
              <a:cs typeface="Arial" charset="0"/>
            </a:endParaRPr>
          </a:p>
          <a:p>
            <a:pPr algn="just">
              <a:defRPr/>
            </a:pPr>
            <a:r>
              <a:rPr lang="fr-CH" altLang="de-DE" dirty="0">
                <a:cs typeface="Arial" charset="0"/>
              </a:rPr>
              <a:t>L’azimut est mesuré dans le sens des aiguilles d’une montre, donc Nord = 0 degrés / Art </a:t>
            </a:r>
            <a:r>
              <a:rPr lang="fr-CH" altLang="de-DE" dirty="0">
                <a:ea typeface="Arial Unicode MS" pitchFamily="34" charset="-128"/>
                <a:cs typeface="Arial Unicode MS" pitchFamily="34" charset="-128"/>
              </a:rPr>
              <a:t>‰!</a:t>
            </a:r>
          </a:p>
          <a:p>
            <a:pPr algn="just">
              <a:defRPr/>
            </a:pPr>
            <a:endParaRPr lang="fr-CH" altLang="de-DE" dirty="0">
              <a:ea typeface="Arial Unicode MS" pitchFamily="34" charset="-128"/>
              <a:cs typeface="Arial Unicode MS" pitchFamily="34" charset="-128"/>
            </a:endParaRPr>
          </a:p>
          <a:p>
            <a:pPr algn="just">
              <a:defRPr/>
            </a:pPr>
            <a:r>
              <a:rPr lang="fr-FR" altLang="de-DE" dirty="0">
                <a:ea typeface="Arial Unicode MS" pitchFamily="34" charset="-128"/>
                <a:cs typeface="Arial Unicode MS" pitchFamily="34" charset="-128"/>
              </a:rPr>
              <a:t>Notation: Azimut (angle) / Distance (km)  à par exemple </a:t>
            </a:r>
            <a:r>
              <a:rPr lang="fr-FR" altLang="de-DE" dirty="0" err="1">
                <a:ea typeface="Arial Unicode MS" pitchFamily="34" charset="-128"/>
                <a:cs typeface="Arial Unicode MS" pitchFamily="34" charset="-128"/>
              </a:rPr>
              <a:t>Azi</a:t>
            </a:r>
            <a:r>
              <a:rPr lang="fr-FR" altLang="de-DE" dirty="0">
                <a:ea typeface="Arial Unicode MS" pitchFamily="34" charset="-128"/>
                <a:cs typeface="Arial Unicode MS" pitchFamily="34" charset="-128"/>
              </a:rPr>
              <a:t> 44 / 8,2</a:t>
            </a:r>
            <a:endParaRPr lang="de-CH" dirty="0"/>
          </a:p>
        </p:txBody>
      </p:sp>
      <p:sp>
        <p:nvSpPr>
          <p:cNvPr id="3" name="Foliennummernplatzhalter 2">
            <a:extLst>
              <a:ext uri="{FF2B5EF4-FFF2-40B4-BE49-F238E27FC236}">
                <a16:creationId xmlns:a16="http://schemas.microsoft.com/office/drawing/2014/main" id="{427349DF-77BB-7FF4-ED14-317DBAB1B5C1}"/>
              </a:ext>
            </a:extLst>
          </p:cNvPr>
          <p:cNvSpPr>
            <a:spLocks noGrp="1"/>
          </p:cNvSpPr>
          <p:nvPr>
            <p:ph type="sldNum" sz="quarter" idx="12"/>
          </p:nvPr>
        </p:nvSpPr>
        <p:spPr/>
        <p:txBody>
          <a:bodyPr/>
          <a:lstStyle/>
          <a:p>
            <a:pPr>
              <a:defRPr/>
            </a:pPr>
            <a:fld id="{B99F2807-602A-47D3-9714-670AD5065F2C}" type="slidenum">
              <a:rPr lang="de-CH" smtClean="0"/>
              <a:pPr>
                <a:defRPr/>
              </a:pPr>
              <a:t>84</a:t>
            </a:fld>
            <a:endParaRPr lang="de-CH" dirty="0"/>
          </a:p>
        </p:txBody>
      </p:sp>
      <p:sp>
        <p:nvSpPr>
          <p:cNvPr id="4" name="Titel 3">
            <a:extLst>
              <a:ext uri="{FF2B5EF4-FFF2-40B4-BE49-F238E27FC236}">
                <a16:creationId xmlns:a16="http://schemas.microsoft.com/office/drawing/2014/main" id="{D7A797EB-3822-1960-D4E8-4CFB2AE5A8C5}"/>
              </a:ext>
            </a:extLst>
          </p:cNvPr>
          <p:cNvSpPr>
            <a:spLocks noGrp="1"/>
          </p:cNvSpPr>
          <p:nvPr>
            <p:ph type="title"/>
          </p:nvPr>
        </p:nvSpPr>
        <p:spPr/>
        <p:txBody>
          <a:bodyPr/>
          <a:lstStyle/>
          <a:p>
            <a:r>
              <a:rPr lang="de-CH" dirty="0"/>
              <a:t>Azimut</a:t>
            </a:r>
          </a:p>
        </p:txBody>
      </p:sp>
    </p:spTree>
    <p:extLst>
      <p:ext uri="{BB962C8B-B14F-4D97-AF65-F5344CB8AC3E}">
        <p14:creationId xmlns:p14="http://schemas.microsoft.com/office/powerpoint/2010/main" val="11207980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571E28B-2912-4F0E-3D20-9F669D7C4F7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3CF1A54-79A7-E522-EBB1-9C9CA2EC9F58}"/>
              </a:ext>
            </a:extLst>
          </p:cNvPr>
          <p:cNvSpPr>
            <a:spLocks noGrp="1"/>
          </p:cNvSpPr>
          <p:nvPr>
            <p:ph type="sldNum" sz="quarter" idx="12"/>
          </p:nvPr>
        </p:nvSpPr>
        <p:spPr/>
        <p:txBody>
          <a:bodyPr/>
          <a:lstStyle/>
          <a:p>
            <a:pPr>
              <a:defRPr/>
            </a:pPr>
            <a:fld id="{B99F2807-602A-47D3-9714-670AD5065F2C}" type="slidenum">
              <a:rPr lang="de-CH" smtClean="0"/>
              <a:pPr>
                <a:defRPr/>
              </a:pPr>
              <a:t>85</a:t>
            </a:fld>
            <a:endParaRPr lang="de-CH" dirty="0"/>
          </a:p>
        </p:txBody>
      </p:sp>
      <p:sp>
        <p:nvSpPr>
          <p:cNvPr id="4" name="Titel 3">
            <a:extLst>
              <a:ext uri="{FF2B5EF4-FFF2-40B4-BE49-F238E27FC236}">
                <a16:creationId xmlns:a16="http://schemas.microsoft.com/office/drawing/2014/main" id="{EB5C1305-584E-96F7-8892-830F812DDD3D}"/>
              </a:ext>
            </a:extLst>
          </p:cNvPr>
          <p:cNvSpPr>
            <a:spLocks noGrp="1"/>
          </p:cNvSpPr>
          <p:nvPr>
            <p:ph type="title"/>
          </p:nvPr>
        </p:nvSpPr>
        <p:spPr/>
        <p:txBody>
          <a:bodyPr/>
          <a:lstStyle/>
          <a:p>
            <a:r>
              <a:rPr lang="de-CH" dirty="0"/>
              <a:t>Azimut</a:t>
            </a:r>
          </a:p>
        </p:txBody>
      </p:sp>
      <p:pic>
        <p:nvPicPr>
          <p:cNvPr id="11" name="Picture 9" descr="P4260019">
            <a:extLst>
              <a:ext uri="{FF2B5EF4-FFF2-40B4-BE49-F238E27FC236}">
                <a16:creationId xmlns:a16="http://schemas.microsoft.com/office/drawing/2014/main" id="{967A3653-73CF-C80C-5716-37E40EBAB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991" y="2773722"/>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200B76ED-3217-E12B-F54B-EFA889476DB2}"/>
              </a:ext>
            </a:extLst>
          </p:cNvPr>
          <p:cNvSpPr txBox="1">
            <a:spLocks noChangeArrowheads="1"/>
          </p:cNvSpPr>
          <p:nvPr/>
        </p:nvSpPr>
        <p:spPr bwMode="auto">
          <a:xfrm>
            <a:off x="1332391" y="1837097"/>
            <a:ext cx="5194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AutoNum type="arabicPeriod"/>
              <a:defRPr/>
            </a:pPr>
            <a:r>
              <a:rPr lang="de-CH" altLang="de-DE" sz="2000" dirty="0" err="1">
                <a:solidFill>
                  <a:schemeClr val="tx1"/>
                </a:solidFill>
                <a:latin typeface="+mj-lt"/>
                <a:cs typeface="Arial" charset="0"/>
              </a:rPr>
              <a:t>Déterminer</a:t>
            </a:r>
            <a:r>
              <a:rPr lang="de-CH" altLang="de-DE" sz="2000" dirty="0">
                <a:solidFill>
                  <a:schemeClr val="tx1"/>
                </a:solidFill>
                <a:latin typeface="+mj-lt"/>
                <a:cs typeface="Arial" charset="0"/>
              </a:rPr>
              <a:t> </a:t>
            </a:r>
            <a:r>
              <a:rPr lang="de-CH" altLang="de-DE" sz="2000" dirty="0" err="1">
                <a:solidFill>
                  <a:schemeClr val="tx1"/>
                </a:solidFill>
                <a:latin typeface="+mj-lt"/>
                <a:cs typeface="Arial" charset="0"/>
              </a:rPr>
              <a:t>un</a:t>
            </a:r>
            <a:r>
              <a:rPr lang="de-CH" altLang="de-DE" sz="2000" dirty="0">
                <a:solidFill>
                  <a:schemeClr val="tx1"/>
                </a:solidFill>
                <a:latin typeface="+mj-lt"/>
                <a:cs typeface="Arial" charset="0"/>
              </a:rPr>
              <a:t> </a:t>
            </a:r>
            <a:r>
              <a:rPr lang="de-CH" altLang="de-DE" sz="2000" dirty="0" err="1">
                <a:solidFill>
                  <a:schemeClr val="tx1"/>
                </a:solidFill>
                <a:latin typeface="+mj-lt"/>
                <a:cs typeface="Arial" charset="0"/>
              </a:rPr>
              <a:t>emplacement</a:t>
            </a:r>
            <a:r>
              <a:rPr lang="de-CH" altLang="de-DE" sz="2000" dirty="0">
                <a:solidFill>
                  <a:schemeClr val="tx1"/>
                </a:solidFill>
                <a:latin typeface="+mj-lt"/>
                <a:cs typeface="Arial" charset="0"/>
              </a:rPr>
              <a:t> et </a:t>
            </a:r>
            <a:r>
              <a:rPr lang="de-CH" altLang="de-DE" sz="2000" dirty="0" err="1">
                <a:solidFill>
                  <a:schemeClr val="tx1"/>
                </a:solidFill>
                <a:latin typeface="+mj-lt"/>
                <a:cs typeface="Arial" charset="0"/>
              </a:rPr>
              <a:t>un</a:t>
            </a:r>
            <a:r>
              <a:rPr lang="de-CH" altLang="de-DE" sz="2000" dirty="0">
                <a:solidFill>
                  <a:schemeClr val="tx1"/>
                </a:solidFill>
                <a:latin typeface="+mj-lt"/>
                <a:cs typeface="Arial" charset="0"/>
              </a:rPr>
              <a:t> </a:t>
            </a:r>
            <a:r>
              <a:rPr lang="de-CH" altLang="de-DE" sz="2000" dirty="0" err="1">
                <a:solidFill>
                  <a:schemeClr val="tx1"/>
                </a:solidFill>
                <a:latin typeface="+mj-lt"/>
                <a:cs typeface="Arial" charset="0"/>
              </a:rPr>
              <a:t>objectif</a:t>
            </a:r>
            <a:endParaRPr lang="de-CH" altLang="de-DE" sz="2000" dirty="0">
              <a:solidFill>
                <a:schemeClr val="tx1"/>
              </a:solidFill>
              <a:latin typeface="+mj-lt"/>
              <a:cs typeface="Arial" charset="0"/>
            </a:endParaRPr>
          </a:p>
        </p:txBody>
      </p:sp>
      <p:sp>
        <p:nvSpPr>
          <p:cNvPr id="13" name="Oval 11">
            <a:extLst>
              <a:ext uri="{FF2B5EF4-FFF2-40B4-BE49-F238E27FC236}">
                <a16:creationId xmlns:a16="http://schemas.microsoft.com/office/drawing/2014/main" id="{3F7DD225-B3FF-BC9D-CF05-7373ECA03F49}"/>
              </a:ext>
            </a:extLst>
          </p:cNvPr>
          <p:cNvSpPr>
            <a:spLocks noChangeArrowheads="1"/>
          </p:cNvSpPr>
          <p:nvPr/>
        </p:nvSpPr>
        <p:spPr bwMode="auto">
          <a:xfrm>
            <a:off x="8201504" y="3411897"/>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4" name="Oval 12">
            <a:extLst>
              <a:ext uri="{FF2B5EF4-FFF2-40B4-BE49-F238E27FC236}">
                <a16:creationId xmlns:a16="http://schemas.microsoft.com/office/drawing/2014/main" id="{2F124941-8C57-3372-EDFC-0A73B48B8639}"/>
              </a:ext>
            </a:extLst>
          </p:cNvPr>
          <p:cNvSpPr>
            <a:spLocks noChangeArrowheads="1"/>
          </p:cNvSpPr>
          <p:nvPr/>
        </p:nvSpPr>
        <p:spPr bwMode="auto">
          <a:xfrm>
            <a:off x="4583591" y="5212122"/>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5" name="Text Box 13">
            <a:extLst>
              <a:ext uri="{FF2B5EF4-FFF2-40B4-BE49-F238E27FC236}">
                <a16:creationId xmlns:a16="http://schemas.microsoft.com/office/drawing/2014/main" id="{391B3728-B3D6-A93B-7759-F8F290BB2367}"/>
              </a:ext>
            </a:extLst>
          </p:cNvPr>
          <p:cNvSpPr txBox="1">
            <a:spLocks noChangeArrowheads="1"/>
          </p:cNvSpPr>
          <p:nvPr/>
        </p:nvSpPr>
        <p:spPr bwMode="auto">
          <a:xfrm>
            <a:off x="7809391" y="3002322"/>
            <a:ext cx="671513" cy="307975"/>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Start</a:t>
            </a:r>
          </a:p>
        </p:txBody>
      </p:sp>
      <p:sp>
        <p:nvSpPr>
          <p:cNvPr id="16" name="Text Box 14">
            <a:extLst>
              <a:ext uri="{FF2B5EF4-FFF2-40B4-BE49-F238E27FC236}">
                <a16:creationId xmlns:a16="http://schemas.microsoft.com/office/drawing/2014/main" id="{78BD7BF1-187E-7E0F-1C98-70E4AC3AE4C2}"/>
              </a:ext>
            </a:extLst>
          </p:cNvPr>
          <p:cNvSpPr txBox="1">
            <a:spLocks noChangeArrowheads="1"/>
          </p:cNvSpPr>
          <p:nvPr/>
        </p:nvSpPr>
        <p:spPr bwMode="auto">
          <a:xfrm>
            <a:off x="4431191" y="5582010"/>
            <a:ext cx="2971800" cy="3048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Ziel</a:t>
            </a:r>
          </a:p>
        </p:txBody>
      </p:sp>
    </p:spTree>
    <p:extLst>
      <p:ext uri="{BB962C8B-B14F-4D97-AF65-F5344CB8AC3E}">
        <p14:creationId xmlns:p14="http://schemas.microsoft.com/office/powerpoint/2010/main" val="352594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utoUpdateAnimBg="0"/>
      <p:bldP spid="16"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2455F6-52FE-9EDA-FE5B-600B098B2F2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F96983A-37DA-8B47-BADB-BAA3B4358D67}"/>
              </a:ext>
            </a:extLst>
          </p:cNvPr>
          <p:cNvSpPr>
            <a:spLocks noGrp="1"/>
          </p:cNvSpPr>
          <p:nvPr>
            <p:ph type="sldNum" sz="quarter" idx="12"/>
          </p:nvPr>
        </p:nvSpPr>
        <p:spPr/>
        <p:txBody>
          <a:bodyPr/>
          <a:lstStyle/>
          <a:p>
            <a:pPr>
              <a:defRPr/>
            </a:pPr>
            <a:fld id="{B99F2807-602A-47D3-9714-670AD5065F2C}" type="slidenum">
              <a:rPr lang="de-CH" smtClean="0"/>
              <a:pPr>
                <a:defRPr/>
              </a:pPr>
              <a:t>86</a:t>
            </a:fld>
            <a:endParaRPr lang="de-CH" dirty="0"/>
          </a:p>
        </p:txBody>
      </p:sp>
      <p:sp>
        <p:nvSpPr>
          <p:cNvPr id="4" name="Titel 3">
            <a:extLst>
              <a:ext uri="{FF2B5EF4-FFF2-40B4-BE49-F238E27FC236}">
                <a16:creationId xmlns:a16="http://schemas.microsoft.com/office/drawing/2014/main" id="{3A8E7CE9-B233-2B30-72D8-F22767F5F1DB}"/>
              </a:ext>
            </a:extLst>
          </p:cNvPr>
          <p:cNvSpPr>
            <a:spLocks noGrp="1"/>
          </p:cNvSpPr>
          <p:nvPr>
            <p:ph type="title"/>
          </p:nvPr>
        </p:nvSpPr>
        <p:spPr/>
        <p:txBody>
          <a:bodyPr/>
          <a:lstStyle/>
          <a:p>
            <a:r>
              <a:rPr lang="de-CH" dirty="0"/>
              <a:t>Azimut</a:t>
            </a:r>
          </a:p>
        </p:txBody>
      </p:sp>
      <p:sp>
        <p:nvSpPr>
          <p:cNvPr id="13" name="Text Box 5">
            <a:extLst>
              <a:ext uri="{FF2B5EF4-FFF2-40B4-BE49-F238E27FC236}">
                <a16:creationId xmlns:a16="http://schemas.microsoft.com/office/drawing/2014/main" id="{609DA845-B149-BF48-28D0-5F89AF167977}"/>
              </a:ext>
            </a:extLst>
          </p:cNvPr>
          <p:cNvSpPr txBox="1">
            <a:spLocks noChangeArrowheads="1"/>
          </p:cNvSpPr>
          <p:nvPr/>
        </p:nvSpPr>
        <p:spPr bwMode="auto">
          <a:xfrm>
            <a:off x="1328172" y="1829395"/>
            <a:ext cx="765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buFontTx/>
              <a:buAutoNum type="arabicPeriod" startAt="2"/>
            </a:pPr>
            <a:r>
              <a:rPr lang="de-CH" altLang="de-DE" sz="2000" i="1"/>
              <a:t>Relier l’emplacement et l’objectif au moyen d’une </a:t>
            </a:r>
            <a:r>
              <a:rPr lang="fr-FR" altLang="de-DE" sz="2000" i="1"/>
              <a:t>ligne tracée sur la carte (cordelette vers l’emplacment de départ).  </a:t>
            </a:r>
            <a:endParaRPr lang="de-CH" altLang="de-DE" sz="2000"/>
          </a:p>
        </p:txBody>
      </p:sp>
      <p:pic>
        <p:nvPicPr>
          <p:cNvPr id="14" name="Picture 11" descr="P4260021">
            <a:extLst>
              <a:ext uri="{FF2B5EF4-FFF2-40B4-BE49-F238E27FC236}">
                <a16:creationId xmlns:a16="http://schemas.microsoft.com/office/drawing/2014/main" id="{7E36A2AD-C20F-D98B-752F-6E4C3B129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522" y="276602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2">
            <a:extLst>
              <a:ext uri="{FF2B5EF4-FFF2-40B4-BE49-F238E27FC236}">
                <a16:creationId xmlns:a16="http://schemas.microsoft.com/office/drawing/2014/main" id="{851EA2F6-03E6-C654-CCF7-B2AF93F8972B}"/>
              </a:ext>
            </a:extLst>
          </p:cNvPr>
          <p:cNvSpPr>
            <a:spLocks noChangeArrowheads="1"/>
          </p:cNvSpPr>
          <p:nvPr/>
        </p:nvSpPr>
        <p:spPr bwMode="auto">
          <a:xfrm>
            <a:off x="7892485" y="3451820"/>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6" name="Oval 13">
            <a:extLst>
              <a:ext uri="{FF2B5EF4-FFF2-40B4-BE49-F238E27FC236}">
                <a16:creationId xmlns:a16="http://schemas.microsoft.com/office/drawing/2014/main" id="{CF110CCB-A30F-CDD1-A0B4-AF45E8ECFC85}"/>
              </a:ext>
            </a:extLst>
          </p:cNvPr>
          <p:cNvSpPr>
            <a:spLocks noChangeArrowheads="1"/>
          </p:cNvSpPr>
          <p:nvPr/>
        </p:nvSpPr>
        <p:spPr bwMode="auto">
          <a:xfrm>
            <a:off x="4407922" y="5159970"/>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7" name="Line 16">
            <a:extLst>
              <a:ext uri="{FF2B5EF4-FFF2-40B4-BE49-F238E27FC236}">
                <a16:creationId xmlns:a16="http://schemas.microsoft.com/office/drawing/2014/main" id="{525DAC65-1CC5-929B-B0A6-8A5139DB4D17}"/>
              </a:ext>
            </a:extLst>
          </p:cNvPr>
          <p:cNvSpPr>
            <a:spLocks noChangeShapeType="1"/>
          </p:cNvSpPr>
          <p:nvPr/>
        </p:nvSpPr>
        <p:spPr bwMode="auto">
          <a:xfrm flipH="1">
            <a:off x="4704785" y="3680420"/>
            <a:ext cx="3208337" cy="1557338"/>
          </a:xfrm>
          <a:prstGeom prst="line">
            <a:avLst/>
          </a:prstGeom>
          <a:noFill/>
          <a:ln w="28575">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8" name="AutoShape 21">
            <a:extLst>
              <a:ext uri="{FF2B5EF4-FFF2-40B4-BE49-F238E27FC236}">
                <a16:creationId xmlns:a16="http://schemas.microsoft.com/office/drawing/2014/main" id="{34BC066A-1BBA-41C6-51E5-1C2BAE34E2FC}"/>
              </a:ext>
            </a:extLst>
          </p:cNvPr>
          <p:cNvSpPr>
            <a:spLocks noChangeArrowheads="1"/>
          </p:cNvSpPr>
          <p:nvPr/>
        </p:nvSpPr>
        <p:spPr bwMode="auto">
          <a:xfrm>
            <a:off x="8675122" y="2689820"/>
            <a:ext cx="228600" cy="1143000"/>
          </a:xfrm>
          <a:prstGeom prst="downArrow">
            <a:avLst>
              <a:gd name="adj1" fmla="val 50000"/>
              <a:gd name="adj2" fmla="val 125000"/>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9" name="Text Box 13">
            <a:extLst>
              <a:ext uri="{FF2B5EF4-FFF2-40B4-BE49-F238E27FC236}">
                <a16:creationId xmlns:a16="http://schemas.microsoft.com/office/drawing/2014/main" id="{C8096C2C-AD21-C321-775E-A2B3F8B8F927}"/>
              </a:ext>
            </a:extLst>
          </p:cNvPr>
          <p:cNvSpPr txBox="1">
            <a:spLocks noChangeArrowheads="1"/>
          </p:cNvSpPr>
          <p:nvPr/>
        </p:nvSpPr>
        <p:spPr bwMode="auto">
          <a:xfrm>
            <a:off x="7786122" y="2994620"/>
            <a:ext cx="671513" cy="307975"/>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Start</a:t>
            </a:r>
          </a:p>
        </p:txBody>
      </p:sp>
      <p:sp>
        <p:nvSpPr>
          <p:cNvPr id="20" name="Text Box 14">
            <a:extLst>
              <a:ext uri="{FF2B5EF4-FFF2-40B4-BE49-F238E27FC236}">
                <a16:creationId xmlns:a16="http://schemas.microsoft.com/office/drawing/2014/main" id="{5FE1E690-D69A-E012-6775-7D8987B16FB4}"/>
              </a:ext>
            </a:extLst>
          </p:cNvPr>
          <p:cNvSpPr txBox="1">
            <a:spLocks noChangeArrowheads="1"/>
          </p:cNvSpPr>
          <p:nvPr/>
        </p:nvSpPr>
        <p:spPr bwMode="auto">
          <a:xfrm>
            <a:off x="4407922" y="5574308"/>
            <a:ext cx="2971800" cy="3048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Ziel</a:t>
            </a:r>
          </a:p>
        </p:txBody>
      </p:sp>
    </p:spTree>
    <p:extLst>
      <p:ext uri="{BB962C8B-B14F-4D97-AF65-F5344CB8AC3E}">
        <p14:creationId xmlns:p14="http://schemas.microsoft.com/office/powerpoint/2010/main" val="219846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utoUpdateAnimBg="0"/>
      <p:bldP spid="20"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5ECBAA2-B497-B6BE-3543-F37CB466509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4DFC98DD-9675-F1AF-C574-A423BC1CD5CB}"/>
              </a:ext>
            </a:extLst>
          </p:cNvPr>
          <p:cNvSpPr>
            <a:spLocks noGrp="1"/>
          </p:cNvSpPr>
          <p:nvPr>
            <p:ph type="sldNum" sz="quarter" idx="12"/>
          </p:nvPr>
        </p:nvSpPr>
        <p:spPr/>
        <p:txBody>
          <a:bodyPr/>
          <a:lstStyle/>
          <a:p>
            <a:pPr>
              <a:defRPr/>
            </a:pPr>
            <a:fld id="{B99F2807-602A-47D3-9714-670AD5065F2C}" type="slidenum">
              <a:rPr lang="de-CH" smtClean="0"/>
              <a:pPr>
                <a:defRPr/>
              </a:pPr>
              <a:t>87</a:t>
            </a:fld>
            <a:endParaRPr lang="de-CH" dirty="0"/>
          </a:p>
        </p:txBody>
      </p:sp>
      <p:sp>
        <p:nvSpPr>
          <p:cNvPr id="4" name="Titel 3">
            <a:extLst>
              <a:ext uri="{FF2B5EF4-FFF2-40B4-BE49-F238E27FC236}">
                <a16:creationId xmlns:a16="http://schemas.microsoft.com/office/drawing/2014/main" id="{36AF99D4-2D54-62EC-F552-5A3CE9C3C37A}"/>
              </a:ext>
            </a:extLst>
          </p:cNvPr>
          <p:cNvSpPr>
            <a:spLocks noGrp="1"/>
          </p:cNvSpPr>
          <p:nvPr>
            <p:ph type="title"/>
          </p:nvPr>
        </p:nvSpPr>
        <p:spPr/>
        <p:txBody>
          <a:bodyPr/>
          <a:lstStyle/>
          <a:p>
            <a:r>
              <a:rPr lang="de-CH" dirty="0"/>
              <a:t>Azimut</a:t>
            </a:r>
          </a:p>
        </p:txBody>
      </p:sp>
      <p:sp>
        <p:nvSpPr>
          <p:cNvPr id="22" name="Text Box 4">
            <a:extLst>
              <a:ext uri="{FF2B5EF4-FFF2-40B4-BE49-F238E27FC236}">
                <a16:creationId xmlns:a16="http://schemas.microsoft.com/office/drawing/2014/main" id="{3827A193-2941-0192-855E-2C1DD87970DB}"/>
              </a:ext>
            </a:extLst>
          </p:cNvPr>
          <p:cNvSpPr txBox="1">
            <a:spLocks noChangeArrowheads="1"/>
          </p:cNvSpPr>
          <p:nvPr/>
        </p:nvSpPr>
        <p:spPr bwMode="auto">
          <a:xfrm>
            <a:off x="1321478" y="1829081"/>
            <a:ext cx="7488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buFontTx/>
              <a:buAutoNum type="arabicPeriod" startAt="3"/>
            </a:pPr>
            <a:r>
              <a:rPr lang="fr-FR" altLang="de-DE" sz="2000" i="1">
                <a:solidFill>
                  <a:schemeClr val="tx2"/>
                </a:solidFill>
                <a:latin typeface="Franklin Gothic Book" panose="020B0503020102020204" pitchFamily="34" charset="0"/>
              </a:rPr>
              <a:t>Faire tourner le cadran de la boussole jusqu’à ce que </a:t>
            </a:r>
            <a:r>
              <a:rPr lang="de-CH" altLang="de-DE" sz="2000" i="1">
                <a:solidFill>
                  <a:schemeClr val="tx2"/>
                </a:solidFill>
                <a:latin typeface="Franklin Gothic Book" panose="020B0503020102020204" pitchFamily="34" charset="0"/>
              </a:rPr>
              <a:t>les guides coïncident avec le réseau de coordonnées, la marque de déclinaison dirigée vers l’aiguille.</a:t>
            </a:r>
            <a:endParaRPr lang="de-CH" altLang="de-DE" sz="2000"/>
          </a:p>
        </p:txBody>
      </p:sp>
      <p:pic>
        <p:nvPicPr>
          <p:cNvPr id="23" name="Picture 11" descr="P4260023">
            <a:extLst>
              <a:ext uri="{FF2B5EF4-FFF2-40B4-BE49-F238E27FC236}">
                <a16:creationId xmlns:a16="http://schemas.microsoft.com/office/drawing/2014/main" id="{56FC30EA-A1A0-7B3D-09CF-EE6470E37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228" y="3338794"/>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12">
            <a:extLst>
              <a:ext uri="{FF2B5EF4-FFF2-40B4-BE49-F238E27FC236}">
                <a16:creationId xmlns:a16="http://schemas.microsoft.com/office/drawing/2014/main" id="{7DDE38D8-C854-2D87-63B2-7D29682AF6C6}"/>
              </a:ext>
            </a:extLst>
          </p:cNvPr>
          <p:cNvSpPr>
            <a:spLocks noChangeArrowheads="1"/>
          </p:cNvSpPr>
          <p:nvPr/>
        </p:nvSpPr>
        <p:spPr bwMode="auto">
          <a:xfrm>
            <a:off x="5588678" y="4059519"/>
            <a:ext cx="2286000" cy="16002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114" y="10693"/>
                </a:moveTo>
                <a:cubicBezTo>
                  <a:pt x="20055" y="5590"/>
                  <a:pt x="15902" y="1485"/>
                  <a:pt x="10800" y="1485"/>
                </a:cubicBezTo>
                <a:cubicBezTo>
                  <a:pt x="5692" y="1484"/>
                  <a:pt x="1538" y="5597"/>
                  <a:pt x="1485" y="10704"/>
                </a:cubicBezTo>
                <a:lnTo>
                  <a:pt x="0" y="10688"/>
                </a:lnTo>
                <a:cubicBezTo>
                  <a:pt x="61" y="4767"/>
                  <a:pt x="4878" y="-1"/>
                  <a:pt x="10800" y="0"/>
                </a:cubicBezTo>
                <a:cubicBezTo>
                  <a:pt x="16716" y="0"/>
                  <a:pt x="21531" y="4760"/>
                  <a:pt x="21599" y="10675"/>
                </a:cubicBezTo>
                <a:lnTo>
                  <a:pt x="24299" y="10644"/>
                </a:lnTo>
                <a:lnTo>
                  <a:pt x="20897" y="14127"/>
                </a:lnTo>
                <a:lnTo>
                  <a:pt x="17414" y="10724"/>
                </a:lnTo>
                <a:lnTo>
                  <a:pt x="20114" y="10693"/>
                </a:lnTo>
                <a:close/>
              </a:path>
            </a:pathLst>
          </a:custGeom>
          <a:solidFill>
            <a:srgbClr val="FF0000"/>
          </a:solidFill>
          <a:ln w="12700">
            <a:solidFill>
              <a:schemeClr val="tx1"/>
            </a:solidFill>
            <a:miter lim="800000"/>
            <a:headEnd type="none" w="sm" len="sm"/>
            <a:tailEnd type="none" w="sm" len="sm"/>
          </a:ln>
        </p:spPr>
        <p:txBody>
          <a:bodyPr wrap="none" anchor="ctr"/>
          <a:lstStyle/>
          <a:p>
            <a:endParaRPr lang="de-CH"/>
          </a:p>
        </p:txBody>
      </p:sp>
      <p:sp>
        <p:nvSpPr>
          <p:cNvPr id="25" name="Line 20">
            <a:extLst>
              <a:ext uri="{FF2B5EF4-FFF2-40B4-BE49-F238E27FC236}">
                <a16:creationId xmlns:a16="http://schemas.microsoft.com/office/drawing/2014/main" id="{2B03948E-F956-2C22-F574-31FE15602E4B}"/>
              </a:ext>
            </a:extLst>
          </p:cNvPr>
          <p:cNvSpPr>
            <a:spLocks noChangeShapeType="1"/>
          </p:cNvSpPr>
          <p:nvPr/>
        </p:nvSpPr>
        <p:spPr bwMode="auto">
          <a:xfrm flipH="1">
            <a:off x="6280828" y="319750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6" name="Line 21">
            <a:extLst>
              <a:ext uri="{FF2B5EF4-FFF2-40B4-BE49-F238E27FC236}">
                <a16:creationId xmlns:a16="http://schemas.microsoft.com/office/drawing/2014/main" id="{59E47F93-63AE-EE9D-B86C-EDEA2097FC13}"/>
              </a:ext>
            </a:extLst>
          </p:cNvPr>
          <p:cNvSpPr>
            <a:spLocks noChangeShapeType="1"/>
          </p:cNvSpPr>
          <p:nvPr/>
        </p:nvSpPr>
        <p:spPr bwMode="auto">
          <a:xfrm flipH="1">
            <a:off x="6992028" y="319750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7" name="Line 22">
            <a:extLst>
              <a:ext uri="{FF2B5EF4-FFF2-40B4-BE49-F238E27FC236}">
                <a16:creationId xmlns:a16="http://schemas.microsoft.com/office/drawing/2014/main" id="{3159B76A-8086-5B48-6D6D-91C16C904D80}"/>
              </a:ext>
            </a:extLst>
          </p:cNvPr>
          <p:cNvSpPr>
            <a:spLocks noChangeShapeType="1"/>
          </p:cNvSpPr>
          <p:nvPr/>
        </p:nvSpPr>
        <p:spPr bwMode="auto">
          <a:xfrm flipH="1">
            <a:off x="7754028" y="319750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8" name="Line 23">
            <a:extLst>
              <a:ext uri="{FF2B5EF4-FFF2-40B4-BE49-F238E27FC236}">
                <a16:creationId xmlns:a16="http://schemas.microsoft.com/office/drawing/2014/main" id="{5191195C-17B7-2B34-B429-885FAE9099EF}"/>
              </a:ext>
            </a:extLst>
          </p:cNvPr>
          <p:cNvSpPr>
            <a:spLocks noChangeShapeType="1"/>
          </p:cNvSpPr>
          <p:nvPr/>
        </p:nvSpPr>
        <p:spPr bwMode="auto">
          <a:xfrm flipH="1">
            <a:off x="5468028" y="319750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9" name="Line 24">
            <a:extLst>
              <a:ext uri="{FF2B5EF4-FFF2-40B4-BE49-F238E27FC236}">
                <a16:creationId xmlns:a16="http://schemas.microsoft.com/office/drawing/2014/main" id="{DF272B3A-9ACB-CCD3-8ABA-8AAE0508A7FE}"/>
              </a:ext>
            </a:extLst>
          </p:cNvPr>
          <p:cNvSpPr>
            <a:spLocks noChangeShapeType="1"/>
          </p:cNvSpPr>
          <p:nvPr/>
        </p:nvSpPr>
        <p:spPr bwMode="auto">
          <a:xfrm flipH="1">
            <a:off x="4706028" y="319750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30" name="Line 27">
            <a:extLst>
              <a:ext uri="{FF2B5EF4-FFF2-40B4-BE49-F238E27FC236}">
                <a16:creationId xmlns:a16="http://schemas.microsoft.com/office/drawing/2014/main" id="{52CEE15D-84FF-93D3-5103-1AE18F29F72B}"/>
              </a:ext>
            </a:extLst>
          </p:cNvPr>
          <p:cNvSpPr>
            <a:spLocks noChangeShapeType="1"/>
          </p:cNvSpPr>
          <p:nvPr/>
        </p:nvSpPr>
        <p:spPr bwMode="auto">
          <a:xfrm flipH="1" flipV="1">
            <a:off x="4325028" y="5785131"/>
            <a:ext cx="4724400" cy="76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31" name="Line 28">
            <a:extLst>
              <a:ext uri="{FF2B5EF4-FFF2-40B4-BE49-F238E27FC236}">
                <a16:creationId xmlns:a16="http://schemas.microsoft.com/office/drawing/2014/main" id="{AFB14744-CAC9-562C-A89F-FA6B79E0CC02}"/>
              </a:ext>
            </a:extLst>
          </p:cNvPr>
          <p:cNvSpPr>
            <a:spLocks noChangeShapeType="1"/>
          </p:cNvSpPr>
          <p:nvPr/>
        </p:nvSpPr>
        <p:spPr bwMode="auto">
          <a:xfrm flipH="1" flipV="1">
            <a:off x="4286928" y="5069169"/>
            <a:ext cx="4724400" cy="76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32" name="Line 29">
            <a:extLst>
              <a:ext uri="{FF2B5EF4-FFF2-40B4-BE49-F238E27FC236}">
                <a16:creationId xmlns:a16="http://schemas.microsoft.com/office/drawing/2014/main" id="{32DC5036-8530-62A3-CFC6-8D0B7023E3EB}"/>
              </a:ext>
            </a:extLst>
          </p:cNvPr>
          <p:cNvSpPr>
            <a:spLocks noChangeShapeType="1"/>
          </p:cNvSpPr>
          <p:nvPr/>
        </p:nvSpPr>
        <p:spPr bwMode="auto">
          <a:xfrm flipH="1" flipV="1">
            <a:off x="4271053" y="4261131"/>
            <a:ext cx="4724400" cy="76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33" name="Line 30">
            <a:extLst>
              <a:ext uri="{FF2B5EF4-FFF2-40B4-BE49-F238E27FC236}">
                <a16:creationId xmlns:a16="http://schemas.microsoft.com/office/drawing/2014/main" id="{60ACB8F0-07A4-D423-7461-65CCD7DB89F3}"/>
              </a:ext>
            </a:extLst>
          </p:cNvPr>
          <p:cNvSpPr>
            <a:spLocks noChangeShapeType="1"/>
          </p:cNvSpPr>
          <p:nvPr/>
        </p:nvSpPr>
        <p:spPr bwMode="auto">
          <a:xfrm flipH="1" flipV="1">
            <a:off x="4255178" y="3446744"/>
            <a:ext cx="4724400" cy="76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nvGrpSpPr>
          <p:cNvPr id="34" name="Group 18">
            <a:extLst>
              <a:ext uri="{FF2B5EF4-FFF2-40B4-BE49-F238E27FC236}">
                <a16:creationId xmlns:a16="http://schemas.microsoft.com/office/drawing/2014/main" id="{5FE051B0-BD11-C562-BE20-D82D43169585}"/>
              </a:ext>
            </a:extLst>
          </p:cNvPr>
          <p:cNvGrpSpPr>
            <a:grpSpLocks/>
          </p:cNvGrpSpPr>
          <p:nvPr/>
        </p:nvGrpSpPr>
        <p:grpSpPr bwMode="auto">
          <a:xfrm>
            <a:off x="6176053" y="4769131"/>
            <a:ext cx="1084263" cy="1008063"/>
            <a:chOff x="3806" y="2293"/>
            <a:chExt cx="683" cy="635"/>
          </a:xfrm>
        </p:grpSpPr>
        <p:sp>
          <p:nvSpPr>
            <p:cNvPr id="35" name="Line 14">
              <a:extLst>
                <a:ext uri="{FF2B5EF4-FFF2-40B4-BE49-F238E27FC236}">
                  <a16:creationId xmlns:a16="http://schemas.microsoft.com/office/drawing/2014/main" id="{818CDBFC-EF6E-4906-486A-332A0B68CEC4}"/>
                </a:ext>
              </a:extLst>
            </p:cNvPr>
            <p:cNvSpPr>
              <a:spLocks noChangeShapeType="1"/>
            </p:cNvSpPr>
            <p:nvPr/>
          </p:nvSpPr>
          <p:spPr bwMode="auto">
            <a:xfrm flipH="1">
              <a:off x="3901" y="2383"/>
              <a:ext cx="21" cy="432"/>
            </a:xfrm>
            <a:prstGeom prst="line">
              <a:avLst/>
            </a:prstGeom>
            <a:noFill/>
            <a:ln w="38100">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36" name="Line 15">
              <a:extLst>
                <a:ext uri="{FF2B5EF4-FFF2-40B4-BE49-F238E27FC236}">
                  <a16:creationId xmlns:a16="http://schemas.microsoft.com/office/drawing/2014/main" id="{EE00B213-CAE1-300F-8A9B-E2DF473B4F55}"/>
                </a:ext>
              </a:extLst>
            </p:cNvPr>
            <p:cNvSpPr>
              <a:spLocks noChangeShapeType="1"/>
            </p:cNvSpPr>
            <p:nvPr/>
          </p:nvSpPr>
          <p:spPr bwMode="auto">
            <a:xfrm flipH="1">
              <a:off x="4328" y="2400"/>
              <a:ext cx="21" cy="432"/>
            </a:xfrm>
            <a:prstGeom prst="line">
              <a:avLst/>
            </a:prstGeom>
            <a:noFill/>
            <a:ln w="38100">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37" name="Line 16">
              <a:extLst>
                <a:ext uri="{FF2B5EF4-FFF2-40B4-BE49-F238E27FC236}">
                  <a16:creationId xmlns:a16="http://schemas.microsoft.com/office/drawing/2014/main" id="{1312DF8D-E0C6-42D7-5FD4-A6AAE8222FBD}"/>
                </a:ext>
              </a:extLst>
            </p:cNvPr>
            <p:cNvSpPr>
              <a:spLocks noChangeShapeType="1"/>
            </p:cNvSpPr>
            <p:nvPr/>
          </p:nvSpPr>
          <p:spPr bwMode="auto">
            <a:xfrm flipH="1">
              <a:off x="4103" y="2293"/>
              <a:ext cx="37" cy="635"/>
            </a:xfrm>
            <a:prstGeom prst="line">
              <a:avLst/>
            </a:prstGeom>
            <a:noFill/>
            <a:ln w="38100">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38" name="Line 17">
              <a:extLst>
                <a:ext uri="{FF2B5EF4-FFF2-40B4-BE49-F238E27FC236}">
                  <a16:creationId xmlns:a16="http://schemas.microsoft.com/office/drawing/2014/main" id="{3EAC13FE-D7A2-F41A-3546-7815278CAF7A}"/>
                </a:ext>
              </a:extLst>
            </p:cNvPr>
            <p:cNvSpPr>
              <a:spLocks noChangeShapeType="1"/>
            </p:cNvSpPr>
            <p:nvPr/>
          </p:nvSpPr>
          <p:spPr bwMode="auto">
            <a:xfrm rot="5319256" flipH="1">
              <a:off x="4125" y="2244"/>
              <a:ext cx="45" cy="683"/>
            </a:xfrm>
            <a:prstGeom prst="line">
              <a:avLst/>
            </a:prstGeom>
            <a:noFill/>
            <a:ln w="38100">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spTree>
    <p:extLst>
      <p:ext uri="{BB962C8B-B14F-4D97-AF65-F5344CB8AC3E}">
        <p14:creationId xmlns:p14="http://schemas.microsoft.com/office/powerpoint/2010/main" val="26214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B87F913-A6E9-682A-2833-06D106476CC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D92C7E07-A24B-E7FD-C8AF-F72C1F822D0E}"/>
              </a:ext>
            </a:extLst>
          </p:cNvPr>
          <p:cNvSpPr>
            <a:spLocks noGrp="1"/>
          </p:cNvSpPr>
          <p:nvPr>
            <p:ph type="sldNum" sz="quarter" idx="12"/>
          </p:nvPr>
        </p:nvSpPr>
        <p:spPr/>
        <p:txBody>
          <a:bodyPr/>
          <a:lstStyle/>
          <a:p>
            <a:pPr>
              <a:defRPr/>
            </a:pPr>
            <a:fld id="{B99F2807-602A-47D3-9714-670AD5065F2C}" type="slidenum">
              <a:rPr lang="de-CH" smtClean="0"/>
              <a:pPr>
                <a:defRPr/>
              </a:pPr>
              <a:t>88</a:t>
            </a:fld>
            <a:endParaRPr lang="de-CH" dirty="0"/>
          </a:p>
        </p:txBody>
      </p:sp>
      <p:sp>
        <p:nvSpPr>
          <p:cNvPr id="4" name="Titel 3">
            <a:extLst>
              <a:ext uri="{FF2B5EF4-FFF2-40B4-BE49-F238E27FC236}">
                <a16:creationId xmlns:a16="http://schemas.microsoft.com/office/drawing/2014/main" id="{A760BB48-1C77-DFE2-452F-DDA7174AA835}"/>
              </a:ext>
            </a:extLst>
          </p:cNvPr>
          <p:cNvSpPr>
            <a:spLocks noGrp="1"/>
          </p:cNvSpPr>
          <p:nvPr>
            <p:ph type="title"/>
          </p:nvPr>
        </p:nvSpPr>
        <p:spPr/>
        <p:txBody>
          <a:bodyPr/>
          <a:lstStyle/>
          <a:p>
            <a:r>
              <a:rPr lang="de-CH" dirty="0"/>
              <a:t>Azimut</a:t>
            </a:r>
          </a:p>
        </p:txBody>
      </p:sp>
      <p:sp>
        <p:nvSpPr>
          <p:cNvPr id="10" name="Text Box 4">
            <a:extLst>
              <a:ext uri="{FF2B5EF4-FFF2-40B4-BE49-F238E27FC236}">
                <a16:creationId xmlns:a16="http://schemas.microsoft.com/office/drawing/2014/main" id="{597A6508-5A93-58CE-11F5-89EFD44C45A2}"/>
              </a:ext>
            </a:extLst>
          </p:cNvPr>
          <p:cNvSpPr txBox="1">
            <a:spLocks noChangeArrowheads="1"/>
          </p:cNvSpPr>
          <p:nvPr/>
        </p:nvSpPr>
        <p:spPr bwMode="auto">
          <a:xfrm>
            <a:off x="1331999" y="1864659"/>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buFontTx/>
              <a:buAutoNum type="arabicPeriod" startAt="4"/>
            </a:pPr>
            <a:r>
              <a:rPr lang="fr-FR" altLang="de-DE" sz="2000" i="1">
                <a:solidFill>
                  <a:schemeClr val="tx2"/>
                </a:solidFill>
                <a:latin typeface="Franklin Gothic Book" panose="020B0503020102020204" pitchFamily="34" charset="0"/>
              </a:rPr>
              <a:t>L’azimut lu sur le miroir </a:t>
            </a:r>
            <a:r>
              <a:rPr lang="de-CH" altLang="de-DE" sz="2000" i="1">
                <a:solidFill>
                  <a:schemeClr val="tx2"/>
                </a:solidFill>
                <a:latin typeface="Franklin Gothic Book" panose="020B0503020102020204" pitchFamily="34" charset="0"/>
              </a:rPr>
              <a:t>escamotable donne la valeur recherchée</a:t>
            </a:r>
            <a:endParaRPr lang="de-CH" altLang="de-DE" sz="2000"/>
          </a:p>
        </p:txBody>
      </p:sp>
      <p:pic>
        <p:nvPicPr>
          <p:cNvPr id="11" name="Picture 5" descr="P4260023">
            <a:extLst>
              <a:ext uri="{FF2B5EF4-FFF2-40B4-BE49-F238E27FC236}">
                <a16:creationId xmlns:a16="http://schemas.microsoft.com/office/drawing/2014/main" id="{0C729D1F-429B-C85D-FD77-2D6E98F8C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749" y="2877484"/>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21">
            <a:extLst>
              <a:ext uri="{FF2B5EF4-FFF2-40B4-BE49-F238E27FC236}">
                <a16:creationId xmlns:a16="http://schemas.microsoft.com/office/drawing/2014/main" id="{0E1078E2-9D08-1079-1B6B-74E4A92E182D}"/>
              </a:ext>
            </a:extLst>
          </p:cNvPr>
          <p:cNvSpPr>
            <a:spLocks noChangeArrowheads="1"/>
          </p:cNvSpPr>
          <p:nvPr/>
        </p:nvSpPr>
        <p:spPr bwMode="auto">
          <a:xfrm>
            <a:off x="5867487" y="4758672"/>
            <a:ext cx="533400" cy="5334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3" name="Line 22">
            <a:extLst>
              <a:ext uri="{FF2B5EF4-FFF2-40B4-BE49-F238E27FC236}">
                <a16:creationId xmlns:a16="http://schemas.microsoft.com/office/drawing/2014/main" id="{B30DD10C-5450-878A-7597-9DD32FD2D1A4}"/>
              </a:ext>
            </a:extLst>
          </p:cNvPr>
          <p:cNvSpPr>
            <a:spLocks noChangeShapeType="1"/>
          </p:cNvSpPr>
          <p:nvPr/>
        </p:nvSpPr>
        <p:spPr bwMode="auto">
          <a:xfrm flipV="1">
            <a:off x="3040149" y="5011084"/>
            <a:ext cx="2743200" cy="228600"/>
          </a:xfrm>
          <a:prstGeom prst="line">
            <a:avLst/>
          </a:prstGeom>
          <a:noFill/>
          <a:ln w="57150">
            <a:solidFill>
              <a:srgbClr val="FF00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4" name="Text Box 23">
            <a:extLst>
              <a:ext uri="{FF2B5EF4-FFF2-40B4-BE49-F238E27FC236}">
                <a16:creationId xmlns:a16="http://schemas.microsoft.com/office/drawing/2014/main" id="{6CD16E3F-19B3-0679-BDC2-D43B74D27562}"/>
              </a:ext>
            </a:extLst>
          </p:cNvPr>
          <p:cNvSpPr txBox="1">
            <a:spLocks noChangeArrowheads="1"/>
          </p:cNvSpPr>
          <p:nvPr/>
        </p:nvSpPr>
        <p:spPr bwMode="auto">
          <a:xfrm>
            <a:off x="1668549" y="5011084"/>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400" b="1">
                <a:solidFill>
                  <a:srgbClr val="FF0000"/>
                </a:solidFill>
                <a:latin typeface="Verdana" panose="020B0604030504040204" pitchFamily="34" charset="0"/>
              </a:rPr>
              <a:t>Azi 44</a:t>
            </a:r>
          </a:p>
        </p:txBody>
      </p:sp>
    </p:spTree>
    <p:extLst>
      <p:ext uri="{BB962C8B-B14F-4D97-AF65-F5344CB8AC3E}">
        <p14:creationId xmlns:p14="http://schemas.microsoft.com/office/powerpoint/2010/main" val="35609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A534C00-03FD-FE27-01D9-547E120D409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802F9AC-577D-996C-6ABB-FA73805CA834}"/>
              </a:ext>
            </a:extLst>
          </p:cNvPr>
          <p:cNvSpPr>
            <a:spLocks noGrp="1"/>
          </p:cNvSpPr>
          <p:nvPr>
            <p:ph type="sldNum" sz="quarter" idx="12"/>
          </p:nvPr>
        </p:nvSpPr>
        <p:spPr/>
        <p:txBody>
          <a:bodyPr/>
          <a:lstStyle/>
          <a:p>
            <a:pPr>
              <a:defRPr/>
            </a:pPr>
            <a:fld id="{B99F2807-602A-47D3-9714-670AD5065F2C}" type="slidenum">
              <a:rPr lang="de-CH" smtClean="0"/>
              <a:pPr>
                <a:defRPr/>
              </a:pPr>
              <a:t>89</a:t>
            </a:fld>
            <a:endParaRPr lang="de-CH" dirty="0"/>
          </a:p>
        </p:txBody>
      </p:sp>
      <p:sp>
        <p:nvSpPr>
          <p:cNvPr id="4" name="Titel 3">
            <a:extLst>
              <a:ext uri="{FF2B5EF4-FFF2-40B4-BE49-F238E27FC236}">
                <a16:creationId xmlns:a16="http://schemas.microsoft.com/office/drawing/2014/main" id="{74414EF6-271C-FD0B-8BB3-1B8DE8E4DFFD}"/>
              </a:ext>
            </a:extLst>
          </p:cNvPr>
          <p:cNvSpPr>
            <a:spLocks noGrp="1"/>
          </p:cNvSpPr>
          <p:nvPr>
            <p:ph type="title"/>
          </p:nvPr>
        </p:nvSpPr>
        <p:spPr/>
        <p:txBody>
          <a:bodyPr/>
          <a:lstStyle/>
          <a:p>
            <a:endParaRPr lang="de-CH" dirty="0"/>
          </a:p>
        </p:txBody>
      </p:sp>
      <p:sp>
        <p:nvSpPr>
          <p:cNvPr id="5" name="Rectangle 2">
            <a:extLst>
              <a:ext uri="{FF2B5EF4-FFF2-40B4-BE49-F238E27FC236}">
                <a16:creationId xmlns:a16="http://schemas.microsoft.com/office/drawing/2014/main" id="{C32598BE-FDCB-495C-C764-DE81685B3D79}"/>
              </a:ext>
            </a:extLst>
          </p:cNvPr>
          <p:cNvSpPr txBox="1">
            <a:spLocks noChangeArrowheads="1"/>
          </p:cNvSpPr>
          <p:nvPr/>
        </p:nvSpPr>
        <p:spPr>
          <a:xfrm>
            <a:off x="378984" y="351755"/>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Azimut</a:t>
            </a:r>
          </a:p>
        </p:txBody>
      </p:sp>
      <p:sp>
        <p:nvSpPr>
          <p:cNvPr id="17" name="Text Box 4">
            <a:extLst>
              <a:ext uri="{FF2B5EF4-FFF2-40B4-BE49-F238E27FC236}">
                <a16:creationId xmlns:a16="http://schemas.microsoft.com/office/drawing/2014/main" id="{8A54F7DA-F72F-FE65-F41D-DE69C578F0D2}"/>
              </a:ext>
            </a:extLst>
          </p:cNvPr>
          <p:cNvSpPr txBox="1">
            <a:spLocks noChangeArrowheads="1"/>
          </p:cNvSpPr>
          <p:nvPr/>
        </p:nvSpPr>
        <p:spPr bwMode="auto">
          <a:xfrm>
            <a:off x="1331999" y="1840845"/>
            <a:ext cx="365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AutoNum type="arabicPeriod" startAt="5"/>
              <a:defRPr/>
            </a:pPr>
            <a:r>
              <a:rPr lang="fr-CH" altLang="de-DE" sz="2000" dirty="0">
                <a:solidFill>
                  <a:schemeClr val="tx1"/>
                </a:solidFill>
                <a:latin typeface="+mj-lt"/>
                <a:cs typeface="Arial" charset="0"/>
              </a:rPr>
              <a:t>Mesurer la distance</a:t>
            </a:r>
            <a:endParaRPr lang="de-CH" altLang="de-DE" sz="2000" dirty="0">
              <a:solidFill>
                <a:schemeClr val="tx1"/>
              </a:solidFill>
              <a:latin typeface="+mj-lt"/>
              <a:cs typeface="Arial" charset="0"/>
            </a:endParaRPr>
          </a:p>
        </p:txBody>
      </p:sp>
      <p:pic>
        <p:nvPicPr>
          <p:cNvPr id="18" name="Picture 5" descr="P4260021">
            <a:extLst>
              <a:ext uri="{FF2B5EF4-FFF2-40B4-BE49-F238E27FC236}">
                <a16:creationId xmlns:a16="http://schemas.microsoft.com/office/drawing/2014/main" id="{FB61754B-1F1F-2D8B-EDA5-CEB42550B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349" y="277747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6">
            <a:extLst>
              <a:ext uri="{FF2B5EF4-FFF2-40B4-BE49-F238E27FC236}">
                <a16:creationId xmlns:a16="http://schemas.microsoft.com/office/drawing/2014/main" id="{D9E59865-62E7-14C0-9F77-540F457B7935}"/>
              </a:ext>
            </a:extLst>
          </p:cNvPr>
          <p:cNvSpPr>
            <a:spLocks noChangeArrowheads="1"/>
          </p:cNvSpPr>
          <p:nvPr/>
        </p:nvSpPr>
        <p:spPr bwMode="auto">
          <a:xfrm>
            <a:off x="7896312" y="3463270"/>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0" name="Oval 7">
            <a:extLst>
              <a:ext uri="{FF2B5EF4-FFF2-40B4-BE49-F238E27FC236}">
                <a16:creationId xmlns:a16="http://schemas.microsoft.com/office/drawing/2014/main" id="{6EC2D1BE-8C65-DA59-5D11-AFE7D9F357C5}"/>
              </a:ext>
            </a:extLst>
          </p:cNvPr>
          <p:cNvSpPr>
            <a:spLocks noChangeArrowheads="1"/>
          </p:cNvSpPr>
          <p:nvPr/>
        </p:nvSpPr>
        <p:spPr bwMode="auto">
          <a:xfrm>
            <a:off x="4411749" y="5171420"/>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1" name="Text Box 8">
            <a:extLst>
              <a:ext uri="{FF2B5EF4-FFF2-40B4-BE49-F238E27FC236}">
                <a16:creationId xmlns:a16="http://schemas.microsoft.com/office/drawing/2014/main" id="{C012A40E-C5FE-2195-4122-971012EF0021}"/>
              </a:ext>
            </a:extLst>
          </p:cNvPr>
          <p:cNvSpPr txBox="1">
            <a:spLocks noChangeArrowheads="1"/>
          </p:cNvSpPr>
          <p:nvPr/>
        </p:nvSpPr>
        <p:spPr bwMode="auto">
          <a:xfrm>
            <a:off x="6926349" y="3082270"/>
            <a:ext cx="1600200" cy="3048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a:solidFill>
                  <a:schemeClr val="bg1"/>
                </a:solidFill>
                <a:effectLst>
                  <a:outerShdw blurRad="38100" dist="38100" dir="2700000" algn="tl">
                    <a:srgbClr val="000000"/>
                  </a:outerShdw>
                </a:effectLst>
                <a:latin typeface="Arial" charset="0"/>
                <a:cs typeface="Arial" charset="0"/>
              </a:rPr>
              <a:t>Start: Halle B</a:t>
            </a:r>
          </a:p>
        </p:txBody>
      </p:sp>
      <p:sp>
        <p:nvSpPr>
          <p:cNvPr id="22" name="Text Box 9">
            <a:extLst>
              <a:ext uri="{FF2B5EF4-FFF2-40B4-BE49-F238E27FC236}">
                <a16:creationId xmlns:a16="http://schemas.microsoft.com/office/drawing/2014/main" id="{B6C468BE-5429-FCCC-6F01-D503BC3B084C}"/>
              </a:ext>
            </a:extLst>
          </p:cNvPr>
          <p:cNvSpPr txBox="1">
            <a:spLocks noChangeArrowheads="1"/>
          </p:cNvSpPr>
          <p:nvPr/>
        </p:nvSpPr>
        <p:spPr bwMode="auto">
          <a:xfrm>
            <a:off x="4335549" y="5596870"/>
            <a:ext cx="2971800" cy="3048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Ziel: Kirche Blumenstein</a:t>
            </a:r>
          </a:p>
        </p:txBody>
      </p:sp>
      <p:sp>
        <p:nvSpPr>
          <p:cNvPr id="23" name="Line 10">
            <a:extLst>
              <a:ext uri="{FF2B5EF4-FFF2-40B4-BE49-F238E27FC236}">
                <a16:creationId xmlns:a16="http://schemas.microsoft.com/office/drawing/2014/main" id="{773DCD23-46B3-4DE3-4E1E-9A9D8CCE829A}"/>
              </a:ext>
            </a:extLst>
          </p:cNvPr>
          <p:cNvSpPr>
            <a:spLocks noChangeShapeType="1"/>
          </p:cNvSpPr>
          <p:nvPr/>
        </p:nvSpPr>
        <p:spPr bwMode="auto">
          <a:xfrm flipH="1">
            <a:off x="4708612" y="3691870"/>
            <a:ext cx="3208337" cy="1557338"/>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24" name="Text Box 13">
            <a:extLst>
              <a:ext uri="{FF2B5EF4-FFF2-40B4-BE49-F238E27FC236}">
                <a16:creationId xmlns:a16="http://schemas.microsoft.com/office/drawing/2014/main" id="{D9D031F1-9EA0-BD5A-E121-AF101F56B4FA}"/>
              </a:ext>
            </a:extLst>
          </p:cNvPr>
          <p:cNvSpPr txBox="1">
            <a:spLocks noChangeArrowheads="1"/>
          </p:cNvSpPr>
          <p:nvPr/>
        </p:nvSpPr>
        <p:spPr bwMode="auto">
          <a:xfrm rot="20099429">
            <a:off x="5557924" y="3996670"/>
            <a:ext cx="1371600" cy="409575"/>
          </a:xfrm>
          <a:prstGeom prst="rect">
            <a:avLst/>
          </a:prstGeom>
          <a:solidFill>
            <a:srgbClr val="FFFFFF"/>
          </a:solidFill>
          <a:ln w="12700">
            <a:solidFill>
              <a:schemeClr val="tx1"/>
            </a:solidFill>
            <a:miter lim="800000"/>
            <a:headEnd type="none" w="sm" len="sm"/>
            <a:tailEnd type="none" w="sm" len="sm"/>
          </a:ln>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solidFill>
                  <a:srgbClr val="FF0000"/>
                </a:solidFill>
                <a:latin typeface="Verdana" panose="020B0604030504040204" pitchFamily="34" charset="0"/>
              </a:rPr>
              <a:t>8.2 km</a:t>
            </a:r>
          </a:p>
        </p:txBody>
      </p:sp>
      <p:sp>
        <p:nvSpPr>
          <p:cNvPr id="25" name="Text Box 14">
            <a:extLst>
              <a:ext uri="{FF2B5EF4-FFF2-40B4-BE49-F238E27FC236}">
                <a16:creationId xmlns:a16="http://schemas.microsoft.com/office/drawing/2014/main" id="{5271624D-7C48-7C90-76BC-F5FB8FA35457}"/>
              </a:ext>
            </a:extLst>
          </p:cNvPr>
          <p:cNvSpPr txBox="1">
            <a:spLocks noChangeArrowheads="1"/>
          </p:cNvSpPr>
          <p:nvPr/>
        </p:nvSpPr>
        <p:spPr bwMode="auto">
          <a:xfrm>
            <a:off x="525549" y="430147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AutoNum type="arabicPeriod" startAt="5"/>
            </a:pPr>
            <a:endParaRPr lang="de-CH" altLang="de-DE" sz="2400">
              <a:solidFill>
                <a:srgbClr val="FF0000"/>
              </a:solidFill>
              <a:latin typeface="Verdana" panose="020B0604030504040204" pitchFamily="34" charset="0"/>
            </a:endParaRPr>
          </a:p>
        </p:txBody>
      </p:sp>
      <p:sp>
        <p:nvSpPr>
          <p:cNvPr id="26" name="Text Box 15">
            <a:extLst>
              <a:ext uri="{FF2B5EF4-FFF2-40B4-BE49-F238E27FC236}">
                <a16:creationId xmlns:a16="http://schemas.microsoft.com/office/drawing/2014/main" id="{DCB3A710-E4B8-4A09-53E0-33304A550B85}"/>
              </a:ext>
            </a:extLst>
          </p:cNvPr>
          <p:cNvSpPr txBox="1">
            <a:spLocks noChangeArrowheads="1"/>
          </p:cNvSpPr>
          <p:nvPr/>
        </p:nvSpPr>
        <p:spPr bwMode="auto">
          <a:xfrm>
            <a:off x="906549" y="475867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400" b="1">
                <a:solidFill>
                  <a:srgbClr val="FF0000"/>
                </a:solidFill>
                <a:latin typeface="Verdana" panose="020B0604030504040204" pitchFamily="34" charset="0"/>
              </a:rPr>
              <a:t>Azi 	44  /  8.2</a:t>
            </a:r>
          </a:p>
        </p:txBody>
      </p:sp>
      <p:sp>
        <p:nvSpPr>
          <p:cNvPr id="27" name="Oval 16">
            <a:extLst>
              <a:ext uri="{FF2B5EF4-FFF2-40B4-BE49-F238E27FC236}">
                <a16:creationId xmlns:a16="http://schemas.microsoft.com/office/drawing/2014/main" id="{353C943E-AAF8-AB93-36CA-DD73C596B9EE}"/>
              </a:ext>
            </a:extLst>
          </p:cNvPr>
          <p:cNvSpPr>
            <a:spLocks noChangeArrowheads="1"/>
          </p:cNvSpPr>
          <p:nvPr/>
        </p:nvSpPr>
        <p:spPr bwMode="auto">
          <a:xfrm>
            <a:off x="2821074" y="4606270"/>
            <a:ext cx="838200" cy="7620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Tree>
    <p:extLst>
      <p:ext uri="{BB962C8B-B14F-4D97-AF65-F5344CB8AC3E}">
        <p14:creationId xmlns:p14="http://schemas.microsoft.com/office/powerpoint/2010/main" val="14964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P spid="26" grpId="0" autoUpdateAnimBg="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2FBF8E7-855E-6AB1-61EB-93DCA3F274DB}"/>
              </a:ext>
            </a:extLst>
          </p:cNvPr>
          <p:cNvSpPr>
            <a:spLocks noGrp="1"/>
          </p:cNvSpPr>
          <p:nvPr>
            <p:ph type="sldNum" sz="quarter" idx="12"/>
          </p:nvPr>
        </p:nvSpPr>
        <p:spPr/>
        <p:txBody>
          <a:bodyPr/>
          <a:lstStyle/>
          <a:p>
            <a:pPr>
              <a:defRPr/>
            </a:pPr>
            <a:fld id="{B99F2807-602A-47D3-9714-670AD5065F2C}" type="slidenum">
              <a:rPr lang="de-CH" smtClean="0"/>
              <a:pPr>
                <a:defRPr/>
              </a:pPr>
              <a:t>9</a:t>
            </a:fld>
            <a:endParaRPr lang="de-CH" dirty="0"/>
          </a:p>
        </p:txBody>
      </p:sp>
      <p:sp>
        <p:nvSpPr>
          <p:cNvPr id="4" name="Titel 3">
            <a:extLst>
              <a:ext uri="{FF2B5EF4-FFF2-40B4-BE49-F238E27FC236}">
                <a16:creationId xmlns:a16="http://schemas.microsoft.com/office/drawing/2014/main" id="{792A2F04-86F3-8FB5-E8CA-0A33C39442A5}"/>
              </a:ext>
            </a:extLst>
          </p:cNvPr>
          <p:cNvSpPr>
            <a:spLocks noGrp="1"/>
          </p:cNvSpPr>
          <p:nvPr>
            <p:ph type="title"/>
          </p:nvPr>
        </p:nvSpPr>
        <p:spPr/>
        <p:txBody>
          <a:bodyPr/>
          <a:lstStyle/>
          <a:p>
            <a:r>
              <a:rPr lang="de-CH" dirty="0" err="1"/>
              <a:t>Les</a:t>
            </a:r>
            <a:r>
              <a:rPr lang="de-CH" dirty="0"/>
              <a:t> </a:t>
            </a:r>
            <a:r>
              <a:rPr lang="de-CH" dirty="0" err="1"/>
              <a:t>couleurs</a:t>
            </a:r>
            <a:endParaRPr lang="de-CH" dirty="0"/>
          </a:p>
        </p:txBody>
      </p:sp>
      <p:sp>
        <p:nvSpPr>
          <p:cNvPr id="39" name="Inhaltsplatzhalter 56">
            <a:extLst>
              <a:ext uri="{FF2B5EF4-FFF2-40B4-BE49-F238E27FC236}">
                <a16:creationId xmlns:a16="http://schemas.microsoft.com/office/drawing/2014/main" id="{E95333E2-9814-4169-440B-0D811DF82322}"/>
              </a:ext>
            </a:extLst>
          </p:cNvPr>
          <p:cNvSpPr>
            <a:spLocks noGrp="1"/>
          </p:cNvSpPr>
          <p:nvPr>
            <p:ph idx="1"/>
          </p:nvPr>
        </p:nvSpPr>
        <p:spPr>
          <a:xfrm>
            <a:off x="1830760" y="1860535"/>
            <a:ext cx="8686800" cy="4738687"/>
          </a:xfrm>
        </p:spPr>
        <p:txBody>
          <a:bodyPr/>
          <a:lstStyle/>
          <a:p>
            <a:pPr eaLnBrk="1" hangingPunct="1">
              <a:buFont typeface="Wingdings 2" panose="05020102010507070707" pitchFamily="18" charset="2"/>
              <a:buNone/>
            </a:pPr>
            <a:r>
              <a:rPr lang="de-CH" altLang="de-DE"/>
              <a:t>					</a:t>
            </a:r>
            <a:endParaRPr lang="de-CH" altLang="de-DE" b="1">
              <a:solidFill>
                <a:srgbClr val="FF0000"/>
              </a:solidFill>
            </a:endParaRPr>
          </a:p>
        </p:txBody>
      </p:sp>
      <p:pic>
        <p:nvPicPr>
          <p:cNvPr id="40" name="Picture 18" descr="pixdar">
            <a:extLst>
              <a:ext uri="{FF2B5EF4-FFF2-40B4-BE49-F238E27FC236}">
                <a16:creationId xmlns:a16="http://schemas.microsoft.com/office/drawing/2014/main" id="{F88AC100-A67A-A8E7-FAEB-9CE69CA2C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823" y="1393810"/>
            <a:ext cx="328295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3">
            <a:extLst>
              <a:ext uri="{FF2B5EF4-FFF2-40B4-BE49-F238E27FC236}">
                <a16:creationId xmlns:a16="http://schemas.microsoft.com/office/drawing/2014/main" id="{23558C2D-20DC-C6C3-93CF-94248613E6B8}"/>
              </a:ext>
            </a:extLst>
          </p:cNvPr>
          <p:cNvSpPr>
            <a:spLocks noChangeArrowheads="1"/>
          </p:cNvSpPr>
          <p:nvPr/>
        </p:nvSpPr>
        <p:spPr bwMode="auto">
          <a:xfrm>
            <a:off x="2211760" y="1662097"/>
            <a:ext cx="3505200" cy="457200"/>
          </a:xfrm>
          <a:prstGeom prst="rect">
            <a:avLst/>
          </a:prstGeom>
          <a:gradFill rotWithShape="0">
            <a:gsLst>
              <a:gs pos="0">
                <a:srgbClr val="C0C0C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noir</a:t>
            </a:r>
          </a:p>
        </p:txBody>
      </p:sp>
      <p:sp>
        <p:nvSpPr>
          <p:cNvPr id="42" name="Rectangle 4">
            <a:extLst>
              <a:ext uri="{FF2B5EF4-FFF2-40B4-BE49-F238E27FC236}">
                <a16:creationId xmlns:a16="http://schemas.microsoft.com/office/drawing/2014/main" id="{0977B081-0352-1690-ED9E-177CAFD22480}"/>
              </a:ext>
            </a:extLst>
          </p:cNvPr>
          <p:cNvSpPr>
            <a:spLocks noChangeArrowheads="1"/>
          </p:cNvSpPr>
          <p:nvPr/>
        </p:nvSpPr>
        <p:spPr bwMode="auto">
          <a:xfrm>
            <a:off x="2211760" y="2652697"/>
            <a:ext cx="3505200" cy="457200"/>
          </a:xfrm>
          <a:prstGeom prst="rect">
            <a:avLst/>
          </a:prstGeom>
          <a:gradFill rotWithShape="0">
            <a:gsLst>
              <a:gs pos="0">
                <a:srgbClr val="CC99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brun</a:t>
            </a:r>
          </a:p>
        </p:txBody>
      </p:sp>
      <p:sp>
        <p:nvSpPr>
          <p:cNvPr id="43" name="Rectangle 6">
            <a:extLst>
              <a:ext uri="{FF2B5EF4-FFF2-40B4-BE49-F238E27FC236}">
                <a16:creationId xmlns:a16="http://schemas.microsoft.com/office/drawing/2014/main" id="{5D531324-3914-827D-7C70-DC03C3344CDD}"/>
              </a:ext>
            </a:extLst>
          </p:cNvPr>
          <p:cNvSpPr>
            <a:spLocks noChangeArrowheads="1"/>
          </p:cNvSpPr>
          <p:nvPr/>
        </p:nvSpPr>
        <p:spPr bwMode="auto">
          <a:xfrm>
            <a:off x="2211760" y="4668822"/>
            <a:ext cx="3505200" cy="457200"/>
          </a:xfrm>
          <a:prstGeom prst="rect">
            <a:avLst/>
          </a:prstGeom>
          <a:gradFill rotWithShape="0">
            <a:gsLst>
              <a:gs pos="0">
                <a:srgbClr val="33CC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bleu</a:t>
            </a:r>
          </a:p>
        </p:txBody>
      </p:sp>
      <p:sp>
        <p:nvSpPr>
          <p:cNvPr id="44" name="Rectangle 7">
            <a:extLst>
              <a:ext uri="{FF2B5EF4-FFF2-40B4-BE49-F238E27FC236}">
                <a16:creationId xmlns:a16="http://schemas.microsoft.com/office/drawing/2014/main" id="{5F4A1FE0-ED35-640C-5CDD-94C8081F20AE}"/>
              </a:ext>
            </a:extLst>
          </p:cNvPr>
          <p:cNvSpPr>
            <a:spLocks noChangeArrowheads="1"/>
          </p:cNvSpPr>
          <p:nvPr/>
        </p:nvSpPr>
        <p:spPr bwMode="auto">
          <a:xfrm>
            <a:off x="2211760" y="3660760"/>
            <a:ext cx="3505200" cy="457200"/>
          </a:xfrm>
          <a:prstGeom prst="rect">
            <a:avLst/>
          </a:prstGeom>
          <a:gradFill rotWithShape="0">
            <a:gsLst>
              <a:gs pos="0">
                <a:srgbClr val="66FF66"/>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vert</a:t>
            </a:r>
          </a:p>
        </p:txBody>
      </p:sp>
      <p:sp>
        <p:nvSpPr>
          <p:cNvPr id="45" name="Rectangle 8">
            <a:extLst>
              <a:ext uri="{FF2B5EF4-FFF2-40B4-BE49-F238E27FC236}">
                <a16:creationId xmlns:a16="http://schemas.microsoft.com/office/drawing/2014/main" id="{F4C487FC-5951-8E73-9C05-5AA07B0BFF33}"/>
              </a:ext>
            </a:extLst>
          </p:cNvPr>
          <p:cNvSpPr>
            <a:spLocks noChangeArrowheads="1"/>
          </p:cNvSpPr>
          <p:nvPr/>
        </p:nvSpPr>
        <p:spPr bwMode="auto">
          <a:xfrm>
            <a:off x="2211760" y="5748322"/>
            <a:ext cx="3505200" cy="457200"/>
          </a:xfrm>
          <a:prstGeom prst="rect">
            <a:avLst/>
          </a:prstGeom>
          <a:gradFill rotWithShape="0">
            <a:gsLst>
              <a:gs pos="0">
                <a:srgbClr val="92B3C8"/>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Tons gris</a:t>
            </a:r>
          </a:p>
        </p:txBody>
      </p:sp>
      <p:sp>
        <p:nvSpPr>
          <p:cNvPr id="46" name="Rectangle 12">
            <a:extLst>
              <a:ext uri="{FF2B5EF4-FFF2-40B4-BE49-F238E27FC236}">
                <a16:creationId xmlns:a16="http://schemas.microsoft.com/office/drawing/2014/main" id="{79EEEB91-1B78-07E1-E947-B4E6342C9A73}"/>
              </a:ext>
            </a:extLst>
          </p:cNvPr>
          <p:cNvSpPr>
            <a:spLocks noChangeArrowheads="1"/>
          </p:cNvSpPr>
          <p:nvPr/>
        </p:nvSpPr>
        <p:spPr bwMode="auto">
          <a:xfrm>
            <a:off x="2135560" y="2195497"/>
            <a:ext cx="5105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a:latin typeface="+mj-lt"/>
                <a:cs typeface="+mn-cs"/>
              </a:rPr>
              <a:t>Routes, bâtiments, lignes de chemin de fer</a:t>
            </a:r>
          </a:p>
        </p:txBody>
      </p:sp>
      <p:sp>
        <p:nvSpPr>
          <p:cNvPr id="47" name="Rectangle 13">
            <a:extLst>
              <a:ext uri="{FF2B5EF4-FFF2-40B4-BE49-F238E27FC236}">
                <a16:creationId xmlns:a16="http://schemas.microsoft.com/office/drawing/2014/main" id="{C7A725E7-E0B7-32FA-27A2-74AACB6E7742}"/>
              </a:ext>
            </a:extLst>
          </p:cNvPr>
          <p:cNvSpPr>
            <a:spLocks noChangeArrowheads="1"/>
          </p:cNvSpPr>
          <p:nvPr/>
        </p:nvSpPr>
        <p:spPr bwMode="auto">
          <a:xfrm>
            <a:off x="2135560" y="3186097"/>
            <a:ext cx="52578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a:latin typeface="+mj-lt"/>
                <a:cs typeface="+mn-cs"/>
              </a:rPr>
              <a:t>Forme du terrain, courbes de niveau…</a:t>
            </a:r>
          </a:p>
        </p:txBody>
      </p:sp>
      <p:sp>
        <p:nvSpPr>
          <p:cNvPr id="48" name="Rectangle 14">
            <a:extLst>
              <a:ext uri="{FF2B5EF4-FFF2-40B4-BE49-F238E27FC236}">
                <a16:creationId xmlns:a16="http://schemas.microsoft.com/office/drawing/2014/main" id="{4048E511-8D50-4B03-B5DE-ECFA60AAEFB7}"/>
              </a:ext>
            </a:extLst>
          </p:cNvPr>
          <p:cNvSpPr>
            <a:spLocks noChangeArrowheads="1"/>
          </p:cNvSpPr>
          <p:nvPr/>
        </p:nvSpPr>
        <p:spPr bwMode="auto">
          <a:xfrm>
            <a:off x="2135560" y="5202222"/>
            <a:ext cx="5257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a:latin typeface="+mj-lt"/>
                <a:cs typeface="+mn-cs"/>
              </a:rPr>
              <a:t>Hydrologie, glaciers, </a:t>
            </a:r>
          </a:p>
          <a:p>
            <a:pPr eaLnBrk="1" hangingPunct="1">
              <a:spcBef>
                <a:spcPct val="0"/>
              </a:spcBef>
              <a:buFontTx/>
              <a:buNone/>
              <a:tabLst>
                <a:tab pos="295275" algn="l"/>
              </a:tabLst>
              <a:defRPr/>
            </a:pPr>
            <a:r>
              <a:rPr lang="fr-CH" altLang="de-DE" sz="1800" dirty="0">
                <a:latin typeface="+mj-lt"/>
                <a:cs typeface="+mn-cs"/>
              </a:rPr>
              <a:t>    	lignes électrique à haute tension</a:t>
            </a:r>
          </a:p>
        </p:txBody>
      </p:sp>
      <p:sp>
        <p:nvSpPr>
          <p:cNvPr id="49" name="Rectangle 15">
            <a:extLst>
              <a:ext uri="{FF2B5EF4-FFF2-40B4-BE49-F238E27FC236}">
                <a16:creationId xmlns:a16="http://schemas.microsoft.com/office/drawing/2014/main" id="{CBEA7B7E-B350-B5A9-A831-428A24C95407}"/>
              </a:ext>
            </a:extLst>
          </p:cNvPr>
          <p:cNvSpPr>
            <a:spLocks noChangeArrowheads="1"/>
          </p:cNvSpPr>
          <p:nvPr/>
        </p:nvSpPr>
        <p:spPr bwMode="auto">
          <a:xfrm>
            <a:off x="2135560" y="4117960"/>
            <a:ext cx="52578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a:latin typeface="+mj-lt"/>
                <a:cs typeface="+mn-cs"/>
              </a:rPr>
              <a:t>forêts, arbres isolés</a:t>
            </a:r>
          </a:p>
        </p:txBody>
      </p:sp>
      <p:sp>
        <p:nvSpPr>
          <p:cNvPr id="50" name="Rectangle 16">
            <a:extLst>
              <a:ext uri="{FF2B5EF4-FFF2-40B4-BE49-F238E27FC236}">
                <a16:creationId xmlns:a16="http://schemas.microsoft.com/office/drawing/2014/main" id="{7901F80E-64E9-0763-D0C3-673E442F3AB1}"/>
              </a:ext>
            </a:extLst>
          </p:cNvPr>
          <p:cNvSpPr>
            <a:spLocks noChangeArrowheads="1"/>
          </p:cNvSpPr>
          <p:nvPr/>
        </p:nvSpPr>
        <p:spPr bwMode="auto">
          <a:xfrm>
            <a:off x="2135560" y="6251560"/>
            <a:ext cx="52578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a:latin typeface="+mj-lt"/>
                <a:cs typeface="+mn-cs"/>
              </a:rPr>
              <a:t>Topographie du terrain</a:t>
            </a:r>
          </a:p>
        </p:txBody>
      </p:sp>
    </p:spTree>
    <p:extLst>
      <p:ext uri="{BB962C8B-B14F-4D97-AF65-F5344CB8AC3E}">
        <p14:creationId xmlns:p14="http://schemas.microsoft.com/office/powerpoint/2010/main" val="299486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heckerboard(across)">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left)">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utoUpdateAnimBg="0"/>
      <p:bldP spid="42" grpId="0" animBg="1" autoUpdateAnimBg="0"/>
      <p:bldP spid="43" grpId="0" animBg="1" autoUpdateAnimBg="0"/>
      <p:bldP spid="44" grpId="0" animBg="1" autoUpdateAnimBg="0"/>
      <p:bldP spid="45" grpId="0" animBg="1" autoUpdateAnimBg="0"/>
      <p:bldP spid="46" grpId="0" autoUpdateAnimBg="0"/>
      <p:bldP spid="47" grpId="0" autoUpdateAnimBg="0"/>
      <p:bldP spid="48" grpId="0" autoUpdateAnimBg="0"/>
      <p:bldP spid="49" grpId="0" autoUpdateAnimBg="0"/>
      <p:bldP spid="5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44FABBE-73D5-2DAD-8530-1525CCE06C9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5D1E513-93E7-2681-437A-38EB85E244EB}"/>
              </a:ext>
            </a:extLst>
          </p:cNvPr>
          <p:cNvSpPr>
            <a:spLocks noGrp="1"/>
          </p:cNvSpPr>
          <p:nvPr>
            <p:ph type="sldNum" sz="quarter" idx="12"/>
          </p:nvPr>
        </p:nvSpPr>
        <p:spPr/>
        <p:txBody>
          <a:bodyPr/>
          <a:lstStyle/>
          <a:p>
            <a:pPr>
              <a:defRPr/>
            </a:pPr>
            <a:fld id="{B99F2807-602A-47D3-9714-670AD5065F2C}" type="slidenum">
              <a:rPr lang="de-CH" smtClean="0"/>
              <a:pPr>
                <a:defRPr/>
              </a:pPr>
              <a:t>90</a:t>
            </a:fld>
            <a:endParaRPr lang="de-CH" dirty="0"/>
          </a:p>
        </p:txBody>
      </p:sp>
      <p:sp>
        <p:nvSpPr>
          <p:cNvPr id="10" name="Rectangle 2">
            <a:extLst>
              <a:ext uri="{FF2B5EF4-FFF2-40B4-BE49-F238E27FC236}">
                <a16:creationId xmlns:a16="http://schemas.microsoft.com/office/drawing/2014/main" id="{CF2109D5-2F6E-C5D3-1F05-71932560B4AC}"/>
              </a:ext>
            </a:extLst>
          </p:cNvPr>
          <p:cNvSpPr txBox="1">
            <a:spLocks noChangeArrowheads="1"/>
          </p:cNvSpPr>
          <p:nvPr/>
        </p:nvSpPr>
        <p:spPr>
          <a:xfrm>
            <a:off x="362942" y="328219"/>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Azimut</a:t>
            </a:r>
          </a:p>
        </p:txBody>
      </p:sp>
      <p:pic>
        <p:nvPicPr>
          <p:cNvPr id="4" name="Picture 17" descr="P4260015">
            <a:extLst>
              <a:ext uri="{FF2B5EF4-FFF2-40B4-BE49-F238E27FC236}">
                <a16:creationId xmlns:a16="http://schemas.microsoft.com/office/drawing/2014/main" id="{39DC277A-CBC7-F975-60B2-3C67BE391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149" y="3331509"/>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1D677082-4C4A-F6D5-0F01-A046645E7475}"/>
              </a:ext>
            </a:extLst>
          </p:cNvPr>
          <p:cNvSpPr txBox="1">
            <a:spLocks noChangeArrowheads="1"/>
          </p:cNvSpPr>
          <p:nvPr/>
        </p:nvSpPr>
        <p:spPr bwMode="auto">
          <a:xfrm>
            <a:off x="1331999" y="1864659"/>
            <a:ext cx="74993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buFontTx/>
              <a:buAutoNum type="arabicPeriod" startAt="6"/>
            </a:pPr>
            <a:r>
              <a:rPr lang="fr-FR" altLang="de-DE" sz="2000" i="1" dirty="0"/>
              <a:t>Faire tourner le cadran de la boussole dans le sens </a:t>
            </a:r>
            <a:r>
              <a:rPr lang="de-CH" altLang="de-DE" sz="2000" i="1" dirty="0"/>
              <a:t>des </a:t>
            </a:r>
            <a:r>
              <a:rPr lang="de-CH" altLang="de-DE" sz="2000" i="1" dirty="0" err="1"/>
              <a:t>aiguilles</a:t>
            </a:r>
            <a:r>
              <a:rPr lang="de-CH" altLang="de-DE" sz="2000" i="1" dirty="0"/>
              <a:t> </a:t>
            </a:r>
            <a:r>
              <a:rPr lang="de-CH" altLang="de-DE" sz="2000" i="1" dirty="0" err="1"/>
              <a:t>d’une</a:t>
            </a:r>
            <a:r>
              <a:rPr lang="de-CH" altLang="de-DE" sz="2000" i="1" dirty="0"/>
              <a:t> </a:t>
            </a:r>
            <a:r>
              <a:rPr lang="de-CH" altLang="de-DE" sz="2000" i="1" dirty="0" err="1"/>
              <a:t>montre</a:t>
            </a:r>
            <a:r>
              <a:rPr lang="de-CH" altLang="de-DE" sz="2000" i="1" dirty="0"/>
              <a:t> </a:t>
            </a:r>
            <a:r>
              <a:rPr lang="fr-FR" altLang="de-DE" sz="2000" i="1" dirty="0"/>
              <a:t>jusqu’à ce que les guides </a:t>
            </a:r>
            <a:r>
              <a:rPr lang="de-CH" altLang="de-DE" sz="2000" i="1" dirty="0" err="1"/>
              <a:t>coïncident</a:t>
            </a:r>
            <a:r>
              <a:rPr lang="de-CH" altLang="de-DE" sz="2000" i="1" dirty="0"/>
              <a:t> </a:t>
            </a:r>
            <a:r>
              <a:rPr lang="de-CH" altLang="de-DE" sz="2000" i="1" dirty="0" err="1"/>
              <a:t>avec</a:t>
            </a:r>
            <a:r>
              <a:rPr lang="de-CH" altLang="de-DE" sz="2000" i="1" dirty="0"/>
              <a:t> le </a:t>
            </a:r>
            <a:r>
              <a:rPr lang="de-CH" altLang="de-DE" sz="2000" i="1" dirty="0" err="1"/>
              <a:t>réseau</a:t>
            </a:r>
            <a:r>
              <a:rPr lang="de-CH" altLang="de-DE" sz="2000" i="1" dirty="0"/>
              <a:t> de </a:t>
            </a:r>
            <a:r>
              <a:rPr lang="de-CH" altLang="de-DE" sz="2000" i="1" dirty="0" err="1"/>
              <a:t>coordonnées</a:t>
            </a:r>
            <a:r>
              <a:rPr lang="de-CH" altLang="de-DE" sz="2000" i="1" dirty="0"/>
              <a:t>. Le </a:t>
            </a:r>
            <a:r>
              <a:rPr lang="de-CH" altLang="de-DE" sz="2000" i="1" dirty="0" err="1"/>
              <a:t>viseur</a:t>
            </a:r>
            <a:r>
              <a:rPr lang="de-CH" altLang="de-DE" sz="2000" i="1" dirty="0"/>
              <a:t> </a:t>
            </a:r>
            <a:r>
              <a:rPr lang="fr-FR" altLang="de-DE" sz="2000" i="1" dirty="0"/>
              <a:t>(cordon) doit être dirigé en </a:t>
            </a:r>
            <a:r>
              <a:rPr lang="de-CH" altLang="de-DE" sz="2000" i="1" dirty="0" err="1"/>
              <a:t>direction</a:t>
            </a:r>
            <a:r>
              <a:rPr lang="de-CH" altLang="de-DE" sz="2000" i="1" dirty="0"/>
              <a:t> de </a:t>
            </a:r>
            <a:r>
              <a:rPr lang="de-CH" altLang="de-DE" sz="2000" i="1" dirty="0" err="1"/>
              <a:t>l’emplacement</a:t>
            </a:r>
            <a:endParaRPr lang="de-CH" altLang="de-DE" sz="2000" dirty="0"/>
          </a:p>
        </p:txBody>
      </p:sp>
      <p:sp>
        <p:nvSpPr>
          <p:cNvPr id="6" name="Oval 18">
            <a:extLst>
              <a:ext uri="{FF2B5EF4-FFF2-40B4-BE49-F238E27FC236}">
                <a16:creationId xmlns:a16="http://schemas.microsoft.com/office/drawing/2014/main" id="{B0D69B2B-A4C3-C40F-19D9-6570C4505DF7}"/>
              </a:ext>
            </a:extLst>
          </p:cNvPr>
          <p:cNvSpPr>
            <a:spLocks noChangeArrowheads="1"/>
          </p:cNvSpPr>
          <p:nvPr/>
        </p:nvSpPr>
        <p:spPr bwMode="auto">
          <a:xfrm>
            <a:off x="6284999" y="4450696"/>
            <a:ext cx="457200" cy="4572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7" name="Line 19">
            <a:extLst>
              <a:ext uri="{FF2B5EF4-FFF2-40B4-BE49-F238E27FC236}">
                <a16:creationId xmlns:a16="http://schemas.microsoft.com/office/drawing/2014/main" id="{AA8B0EA3-A077-29C0-DA63-FB7100D79F97}"/>
              </a:ext>
            </a:extLst>
          </p:cNvPr>
          <p:cNvSpPr>
            <a:spLocks noChangeShapeType="1"/>
          </p:cNvSpPr>
          <p:nvPr/>
        </p:nvSpPr>
        <p:spPr bwMode="auto">
          <a:xfrm>
            <a:off x="4945149" y="5922309"/>
            <a:ext cx="3429000" cy="0"/>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Tree>
    <p:extLst>
      <p:ext uri="{BB962C8B-B14F-4D97-AF65-F5344CB8AC3E}">
        <p14:creationId xmlns:p14="http://schemas.microsoft.com/office/powerpoint/2010/main" val="414921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9D01ACE-B6DC-7084-1727-8CF2B3C0A7C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DEF1DBD6-85B9-B5FC-7629-D5854163D333}"/>
              </a:ext>
            </a:extLst>
          </p:cNvPr>
          <p:cNvSpPr>
            <a:spLocks noGrp="1"/>
          </p:cNvSpPr>
          <p:nvPr>
            <p:ph type="sldNum" sz="quarter" idx="12"/>
          </p:nvPr>
        </p:nvSpPr>
        <p:spPr/>
        <p:txBody>
          <a:bodyPr/>
          <a:lstStyle/>
          <a:p>
            <a:pPr>
              <a:defRPr/>
            </a:pPr>
            <a:fld id="{B99F2807-602A-47D3-9714-670AD5065F2C}" type="slidenum">
              <a:rPr lang="de-CH" smtClean="0"/>
              <a:pPr>
                <a:defRPr/>
              </a:pPr>
              <a:t>91</a:t>
            </a:fld>
            <a:endParaRPr lang="de-CH" dirty="0"/>
          </a:p>
        </p:txBody>
      </p:sp>
      <p:sp>
        <p:nvSpPr>
          <p:cNvPr id="4" name="Rectangle 2">
            <a:extLst>
              <a:ext uri="{FF2B5EF4-FFF2-40B4-BE49-F238E27FC236}">
                <a16:creationId xmlns:a16="http://schemas.microsoft.com/office/drawing/2014/main" id="{C3E7EEEF-ABE4-EB01-F1C3-B4D70D1AE6F0}"/>
              </a:ext>
            </a:extLst>
          </p:cNvPr>
          <p:cNvSpPr>
            <a:spLocks noGrp="1" noChangeArrowheads="1"/>
          </p:cNvSpPr>
          <p:nvPr>
            <p:ph type="title"/>
          </p:nvPr>
        </p:nvSpPr>
        <p:spPr>
          <a:xfrm>
            <a:off x="407368" y="311564"/>
            <a:ext cx="7461250" cy="989013"/>
          </a:xfrm>
        </p:spPr>
        <p:txBody>
          <a:bodyPr/>
          <a:lstStyle/>
          <a:p>
            <a:pPr eaLnBrk="1" hangingPunct="1"/>
            <a:r>
              <a:rPr lang="de-CH" altLang="de-DE" dirty="0" err="1"/>
              <a:t>Déterminer</a:t>
            </a:r>
            <a:r>
              <a:rPr lang="de-CH" altLang="de-DE" dirty="0"/>
              <a:t> </a:t>
            </a:r>
            <a:r>
              <a:rPr lang="de-CH" altLang="de-DE" dirty="0" err="1"/>
              <a:t>les</a:t>
            </a:r>
            <a:r>
              <a:rPr lang="de-CH" altLang="de-DE" dirty="0"/>
              <a:t> </a:t>
            </a:r>
            <a:r>
              <a:rPr lang="de-CH" altLang="de-DE" dirty="0" err="1"/>
              <a:t>coordonées</a:t>
            </a:r>
            <a:r>
              <a:rPr lang="de-CH" altLang="de-DE" dirty="0"/>
              <a:t> </a:t>
            </a:r>
            <a:r>
              <a:rPr lang="de-CH" altLang="de-DE" dirty="0" err="1"/>
              <a:t>d’un</a:t>
            </a:r>
            <a:r>
              <a:rPr lang="de-CH" altLang="de-DE" dirty="0"/>
              <a:t> </a:t>
            </a:r>
            <a:r>
              <a:rPr lang="de-CH" altLang="de-DE" dirty="0" err="1"/>
              <a:t>point</a:t>
            </a:r>
            <a:endParaRPr lang="de-CH" altLang="de-DE" dirty="0"/>
          </a:p>
        </p:txBody>
      </p:sp>
      <p:pic>
        <p:nvPicPr>
          <p:cNvPr id="18" name="Picture 3" descr="BERN-Bärengraben">
            <a:extLst>
              <a:ext uri="{FF2B5EF4-FFF2-40B4-BE49-F238E27FC236}">
                <a16:creationId xmlns:a16="http://schemas.microsoft.com/office/drawing/2014/main" id="{120AD3AC-193D-53B8-9488-BC8A69D32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499" y="1820569"/>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7">
            <a:extLst>
              <a:ext uri="{FF2B5EF4-FFF2-40B4-BE49-F238E27FC236}">
                <a16:creationId xmlns:a16="http://schemas.microsoft.com/office/drawing/2014/main" id="{A6E1DC4C-CF12-A56A-C7FD-D150ACA49ADC}"/>
              </a:ext>
            </a:extLst>
          </p:cNvPr>
          <p:cNvSpPr>
            <a:spLocks noChangeShapeType="1"/>
          </p:cNvSpPr>
          <p:nvPr/>
        </p:nvSpPr>
        <p:spPr bwMode="auto">
          <a:xfrm>
            <a:off x="5459499" y="547816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0" name="Line 8">
            <a:extLst>
              <a:ext uri="{FF2B5EF4-FFF2-40B4-BE49-F238E27FC236}">
                <a16:creationId xmlns:a16="http://schemas.microsoft.com/office/drawing/2014/main" id="{38D501CE-EBE0-4276-FBF9-6E9F01541A11}"/>
              </a:ext>
            </a:extLst>
          </p:cNvPr>
          <p:cNvSpPr>
            <a:spLocks noChangeShapeType="1"/>
          </p:cNvSpPr>
          <p:nvPr/>
        </p:nvSpPr>
        <p:spPr bwMode="auto">
          <a:xfrm>
            <a:off x="5459499" y="250636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1" name="Line 9">
            <a:extLst>
              <a:ext uri="{FF2B5EF4-FFF2-40B4-BE49-F238E27FC236}">
                <a16:creationId xmlns:a16="http://schemas.microsoft.com/office/drawing/2014/main" id="{1D2CC014-AB48-39A1-3898-C0556666AC7A}"/>
              </a:ext>
            </a:extLst>
          </p:cNvPr>
          <p:cNvSpPr>
            <a:spLocks noChangeShapeType="1"/>
          </p:cNvSpPr>
          <p:nvPr/>
        </p:nvSpPr>
        <p:spPr bwMode="auto">
          <a:xfrm>
            <a:off x="6107199" y="182056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2" name="Line 10">
            <a:extLst>
              <a:ext uri="{FF2B5EF4-FFF2-40B4-BE49-F238E27FC236}">
                <a16:creationId xmlns:a16="http://schemas.microsoft.com/office/drawing/2014/main" id="{66ED655F-EF9D-9127-949B-DE7AEE90D2C9}"/>
              </a:ext>
            </a:extLst>
          </p:cNvPr>
          <p:cNvSpPr>
            <a:spLocks noChangeShapeType="1"/>
          </p:cNvSpPr>
          <p:nvPr/>
        </p:nvSpPr>
        <p:spPr bwMode="auto">
          <a:xfrm>
            <a:off x="9117099" y="182056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3" name="Text Box 11">
            <a:extLst>
              <a:ext uri="{FF2B5EF4-FFF2-40B4-BE49-F238E27FC236}">
                <a16:creationId xmlns:a16="http://schemas.microsoft.com/office/drawing/2014/main" id="{AB8250AA-8D13-FFCA-FB54-873C23531F36}"/>
              </a:ext>
            </a:extLst>
          </p:cNvPr>
          <p:cNvSpPr txBox="1">
            <a:spLocks noChangeArrowheads="1"/>
          </p:cNvSpPr>
          <p:nvPr/>
        </p:nvSpPr>
        <p:spPr bwMode="auto">
          <a:xfrm>
            <a:off x="5881774" y="600045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24" name="Text Box 12">
            <a:extLst>
              <a:ext uri="{FF2B5EF4-FFF2-40B4-BE49-F238E27FC236}">
                <a16:creationId xmlns:a16="http://schemas.microsoft.com/office/drawing/2014/main" id="{872FC609-C6D4-45CE-5083-E3179A5A6BB2}"/>
              </a:ext>
            </a:extLst>
          </p:cNvPr>
          <p:cNvSpPr txBox="1">
            <a:spLocks noChangeArrowheads="1"/>
          </p:cNvSpPr>
          <p:nvPr/>
        </p:nvSpPr>
        <p:spPr bwMode="auto">
          <a:xfrm>
            <a:off x="8898024" y="600045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25" name="Text Box 13">
            <a:extLst>
              <a:ext uri="{FF2B5EF4-FFF2-40B4-BE49-F238E27FC236}">
                <a16:creationId xmlns:a16="http://schemas.microsoft.com/office/drawing/2014/main" id="{73F0FDD0-611E-5144-EB0B-75CA0C16C1CB}"/>
              </a:ext>
            </a:extLst>
          </p:cNvPr>
          <p:cNvSpPr txBox="1">
            <a:spLocks noChangeArrowheads="1"/>
          </p:cNvSpPr>
          <p:nvPr/>
        </p:nvSpPr>
        <p:spPr bwMode="auto">
          <a:xfrm>
            <a:off x="4941974" y="239048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1 202</a:t>
            </a:r>
          </a:p>
        </p:txBody>
      </p:sp>
      <p:sp>
        <p:nvSpPr>
          <p:cNvPr id="26" name="Text Box 14">
            <a:extLst>
              <a:ext uri="{FF2B5EF4-FFF2-40B4-BE49-F238E27FC236}">
                <a16:creationId xmlns:a16="http://schemas.microsoft.com/office/drawing/2014/main" id="{3A1A3A23-88A7-B2AD-FB81-E8BCDE2F7E42}"/>
              </a:ext>
            </a:extLst>
          </p:cNvPr>
          <p:cNvSpPr txBox="1">
            <a:spLocks noChangeArrowheads="1"/>
          </p:cNvSpPr>
          <p:nvPr/>
        </p:nvSpPr>
        <p:spPr bwMode="auto">
          <a:xfrm>
            <a:off x="4941974" y="535910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27" name="Rectangle 35">
            <a:extLst>
              <a:ext uri="{FF2B5EF4-FFF2-40B4-BE49-F238E27FC236}">
                <a16:creationId xmlns:a16="http://schemas.microsoft.com/office/drawing/2014/main" id="{2721377A-90EB-7478-5A96-58CE30CB0CC7}"/>
              </a:ext>
            </a:extLst>
          </p:cNvPr>
          <p:cNvSpPr>
            <a:spLocks noChangeArrowheads="1"/>
          </p:cNvSpPr>
          <p:nvPr/>
        </p:nvSpPr>
        <p:spPr bwMode="auto">
          <a:xfrm rot="2683065">
            <a:off x="5880187" y="5240044"/>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28" name="Text Box 36">
            <a:extLst>
              <a:ext uri="{FF2B5EF4-FFF2-40B4-BE49-F238E27FC236}">
                <a16:creationId xmlns:a16="http://schemas.microsoft.com/office/drawing/2014/main" id="{DB3BEDE5-641B-1BEE-6B94-FD23E80C5867}"/>
              </a:ext>
            </a:extLst>
          </p:cNvPr>
          <p:cNvSpPr txBox="1">
            <a:spLocks noChangeArrowheads="1"/>
          </p:cNvSpPr>
          <p:nvPr/>
        </p:nvSpPr>
        <p:spPr bwMode="auto">
          <a:xfrm>
            <a:off x="6208799" y="552896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29" name="Rectangle 2">
            <a:extLst>
              <a:ext uri="{FF2B5EF4-FFF2-40B4-BE49-F238E27FC236}">
                <a16:creationId xmlns:a16="http://schemas.microsoft.com/office/drawing/2014/main" id="{C74DF156-5883-B4B2-3C13-12DECC0C3203}"/>
              </a:ext>
            </a:extLst>
          </p:cNvPr>
          <p:cNvSpPr>
            <a:spLocks noChangeArrowheads="1"/>
          </p:cNvSpPr>
          <p:nvPr/>
        </p:nvSpPr>
        <p:spPr bwMode="auto">
          <a:xfrm>
            <a:off x="1331999" y="1841207"/>
            <a:ext cx="372110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AutoNum type="arabicPeriod"/>
              <a:defRPr/>
            </a:pPr>
            <a:r>
              <a:rPr lang="de-DE" altLang="de-DE" sz="2000" dirty="0" err="1">
                <a:solidFill>
                  <a:schemeClr val="tx1"/>
                </a:solidFill>
                <a:latin typeface="+mj-lt"/>
                <a:cs typeface="Arial" charset="0"/>
              </a:rPr>
              <a:t>Sur</a:t>
            </a:r>
            <a:r>
              <a:rPr lang="de-DE" altLang="de-DE" sz="2000" dirty="0">
                <a:solidFill>
                  <a:schemeClr val="tx1"/>
                </a:solidFill>
                <a:latin typeface="+mj-lt"/>
                <a:cs typeface="Arial" charset="0"/>
              </a:rPr>
              <a:t> la carte, fixer </a:t>
            </a:r>
            <a:r>
              <a:rPr lang="de-DE" altLang="de-DE" sz="2000" dirty="0" err="1">
                <a:solidFill>
                  <a:schemeClr val="tx1"/>
                </a:solidFill>
                <a:latin typeface="+mj-lt"/>
                <a:cs typeface="Arial" charset="0"/>
              </a:rPr>
              <a:t>un</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point</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facilement</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reconnaissable</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église</a:t>
            </a:r>
            <a:r>
              <a:rPr lang="de-DE" altLang="de-DE" sz="2000" dirty="0">
                <a:solidFill>
                  <a:schemeClr val="tx1"/>
                </a:solidFill>
                <a:latin typeface="+mj-lt"/>
                <a:cs typeface="Arial" charset="0"/>
              </a:rPr>
              <a:t>…) et </a:t>
            </a:r>
            <a:r>
              <a:rPr lang="de-DE" altLang="de-DE" sz="2000" dirty="0" err="1">
                <a:solidFill>
                  <a:schemeClr val="tx1"/>
                </a:solidFill>
                <a:latin typeface="+mj-lt"/>
                <a:cs typeface="Arial" charset="0"/>
              </a:rPr>
              <a:t>lui</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donner</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un</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nom</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coder</a:t>
            </a:r>
            <a:r>
              <a:rPr lang="de-DE" altLang="de-DE" sz="2000" dirty="0">
                <a:solidFill>
                  <a:schemeClr val="tx1"/>
                </a:solidFill>
                <a:latin typeface="+mj-lt"/>
                <a:cs typeface="Arial" charset="0"/>
              </a:rPr>
              <a:t>).</a:t>
            </a:r>
          </a:p>
        </p:txBody>
      </p:sp>
    </p:spTree>
    <p:extLst>
      <p:ext uri="{BB962C8B-B14F-4D97-AF65-F5344CB8AC3E}">
        <p14:creationId xmlns:p14="http://schemas.microsoft.com/office/powerpoint/2010/main" val="259666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33DD929-FE27-E5DA-47C8-FEA5CA1C247F}"/>
              </a:ext>
            </a:extLst>
          </p:cNvPr>
          <p:cNvSpPr>
            <a:spLocks noGrp="1"/>
          </p:cNvSpPr>
          <p:nvPr>
            <p:ph type="sldNum" sz="quarter" idx="12"/>
          </p:nvPr>
        </p:nvSpPr>
        <p:spPr/>
        <p:txBody>
          <a:bodyPr/>
          <a:lstStyle/>
          <a:p>
            <a:pPr>
              <a:defRPr/>
            </a:pPr>
            <a:fld id="{B99F2807-602A-47D3-9714-670AD5065F2C}" type="slidenum">
              <a:rPr lang="de-CH" smtClean="0"/>
              <a:pPr>
                <a:defRPr/>
              </a:pPr>
              <a:t>92</a:t>
            </a:fld>
            <a:endParaRPr lang="de-CH" dirty="0"/>
          </a:p>
        </p:txBody>
      </p:sp>
      <p:sp>
        <p:nvSpPr>
          <p:cNvPr id="2" name="Rectangle 2">
            <a:extLst>
              <a:ext uri="{FF2B5EF4-FFF2-40B4-BE49-F238E27FC236}">
                <a16:creationId xmlns:a16="http://schemas.microsoft.com/office/drawing/2014/main" id="{93D66B04-65B9-071A-747E-24780103B3DF}"/>
              </a:ext>
            </a:extLst>
          </p:cNvPr>
          <p:cNvSpPr>
            <a:spLocks noGrp="1" noChangeArrowheads="1"/>
          </p:cNvSpPr>
          <p:nvPr>
            <p:ph type="title"/>
          </p:nvPr>
        </p:nvSpPr>
        <p:spPr>
          <a:xfrm>
            <a:off x="479376" y="347986"/>
            <a:ext cx="7461250" cy="989013"/>
          </a:xfrm>
        </p:spPr>
        <p:txBody>
          <a:bodyPr/>
          <a:lstStyle/>
          <a:p>
            <a:pPr eaLnBrk="1" hangingPunct="1"/>
            <a:r>
              <a:rPr lang="de-CH" altLang="de-DE" dirty="0" err="1"/>
              <a:t>Déterminer</a:t>
            </a:r>
            <a:r>
              <a:rPr lang="de-CH" altLang="de-DE" dirty="0"/>
              <a:t> </a:t>
            </a:r>
            <a:r>
              <a:rPr lang="de-CH" altLang="de-DE" dirty="0" err="1"/>
              <a:t>les</a:t>
            </a:r>
            <a:r>
              <a:rPr lang="de-CH" altLang="de-DE" dirty="0"/>
              <a:t> </a:t>
            </a:r>
            <a:r>
              <a:rPr lang="de-CH" altLang="de-DE" dirty="0" err="1"/>
              <a:t>coordonées</a:t>
            </a:r>
            <a:r>
              <a:rPr lang="de-CH" altLang="de-DE" dirty="0"/>
              <a:t> </a:t>
            </a:r>
            <a:r>
              <a:rPr lang="de-CH" altLang="de-DE" dirty="0" err="1"/>
              <a:t>d’un</a:t>
            </a:r>
            <a:r>
              <a:rPr lang="de-CH" altLang="de-DE" dirty="0"/>
              <a:t> </a:t>
            </a:r>
            <a:r>
              <a:rPr lang="de-CH" altLang="de-DE" dirty="0" err="1"/>
              <a:t>point</a:t>
            </a:r>
            <a:endParaRPr lang="de-CH" altLang="de-DE" dirty="0"/>
          </a:p>
        </p:txBody>
      </p:sp>
      <p:sp>
        <p:nvSpPr>
          <p:cNvPr id="4" name="Rectangle 2">
            <a:extLst>
              <a:ext uri="{FF2B5EF4-FFF2-40B4-BE49-F238E27FC236}">
                <a16:creationId xmlns:a16="http://schemas.microsoft.com/office/drawing/2014/main" id="{36CBDA27-5715-75B3-9BD2-19E63F7D1AE3}"/>
              </a:ext>
            </a:extLst>
          </p:cNvPr>
          <p:cNvSpPr>
            <a:spLocks noChangeArrowheads="1"/>
          </p:cNvSpPr>
          <p:nvPr/>
        </p:nvSpPr>
        <p:spPr bwMode="auto">
          <a:xfrm>
            <a:off x="1301700" y="1844824"/>
            <a:ext cx="3721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buFontTx/>
              <a:buAutoNum type="arabicPeriod" startAt="2"/>
            </a:pPr>
            <a:r>
              <a:rPr lang="fr-FR" altLang="de-DE" sz="2000" i="1" dirty="0">
                <a:latin typeface="Franklin Gothic Book" panose="020B0503020102020204" pitchFamily="34" charset="0"/>
              </a:rPr>
              <a:t>A l’intérieur du carré de </a:t>
            </a:r>
            <a:r>
              <a:rPr lang="de-CH" altLang="de-DE" sz="2000" i="1" dirty="0" err="1">
                <a:latin typeface="Franklin Gothic Book" panose="020B0503020102020204" pitchFamily="34" charset="0"/>
              </a:rPr>
              <a:t>coordonnées</a:t>
            </a:r>
            <a:r>
              <a:rPr lang="de-CH" altLang="de-DE" sz="2000" i="1" dirty="0">
                <a:latin typeface="Franklin Gothic Book" panose="020B0503020102020204" pitchFamily="34" charset="0"/>
              </a:rPr>
              <a:t> </a:t>
            </a:r>
            <a:r>
              <a:rPr lang="de-CH" altLang="de-DE" sz="2000" i="1" dirty="0" err="1">
                <a:latin typeface="Franklin Gothic Book" panose="020B0503020102020204" pitchFamily="34" charset="0"/>
              </a:rPr>
              <a:t>où</a:t>
            </a:r>
            <a:r>
              <a:rPr lang="de-CH" altLang="de-DE" sz="2000" i="1" dirty="0">
                <a:latin typeface="Franklin Gothic Book" panose="020B0503020102020204" pitchFamily="34" charset="0"/>
              </a:rPr>
              <a:t> se </a:t>
            </a:r>
            <a:r>
              <a:rPr lang="de-CH" altLang="de-DE" sz="2000" i="1" dirty="0" err="1">
                <a:latin typeface="Franklin Gothic Book" panose="020B0503020102020204" pitchFamily="34" charset="0"/>
              </a:rPr>
              <a:t>trouve</a:t>
            </a:r>
            <a:r>
              <a:rPr lang="de-CH" altLang="de-DE" sz="2000" i="1" dirty="0">
                <a:latin typeface="Franklin Gothic Book" panose="020B0503020102020204" pitchFamily="34" charset="0"/>
              </a:rPr>
              <a:t> </a:t>
            </a:r>
            <a:r>
              <a:rPr lang="fr-FR" altLang="de-DE" sz="2000" i="1" dirty="0">
                <a:latin typeface="Franklin Gothic Book" panose="020B0503020102020204" pitchFamily="34" charset="0"/>
              </a:rPr>
              <a:t>le point recherché, le point </a:t>
            </a:r>
            <a:r>
              <a:rPr lang="de-CH" altLang="de-DE" sz="2000" i="1" dirty="0" err="1">
                <a:latin typeface="Franklin Gothic Book" panose="020B0503020102020204" pitchFamily="34" charset="0"/>
              </a:rPr>
              <a:t>d’intersection</a:t>
            </a:r>
            <a:r>
              <a:rPr lang="de-CH" altLang="de-DE" sz="2000" i="1" dirty="0">
                <a:latin typeface="Franklin Gothic Book" panose="020B0503020102020204" pitchFamily="34" charset="0"/>
              </a:rPr>
              <a:t> de </a:t>
            </a:r>
            <a:r>
              <a:rPr lang="de-CH" altLang="de-DE" sz="2000" i="1" dirty="0" err="1">
                <a:latin typeface="Franklin Gothic Book" panose="020B0503020102020204" pitchFamily="34" charset="0"/>
              </a:rPr>
              <a:t>référence</a:t>
            </a:r>
            <a:r>
              <a:rPr lang="de-CH" altLang="de-DE" sz="2000" i="1" dirty="0">
                <a:latin typeface="Franklin Gothic Book" panose="020B0503020102020204" pitchFamily="34" charset="0"/>
              </a:rPr>
              <a:t> </a:t>
            </a:r>
            <a:r>
              <a:rPr lang="fr-FR" altLang="de-DE" sz="2000" i="1" dirty="0">
                <a:latin typeface="Franklin Gothic Book" panose="020B0503020102020204" pitchFamily="34" charset="0"/>
              </a:rPr>
              <a:t>est celui du coin inférieur </a:t>
            </a:r>
            <a:r>
              <a:rPr lang="de-CH" altLang="de-DE" sz="2000" i="1" dirty="0" err="1">
                <a:latin typeface="Franklin Gothic Book" panose="020B0503020102020204" pitchFamily="34" charset="0"/>
              </a:rPr>
              <a:t>gauche</a:t>
            </a:r>
            <a:r>
              <a:rPr lang="de-CH" altLang="de-DE" sz="2000" i="1" dirty="0">
                <a:latin typeface="Franklin Gothic Book" panose="020B0503020102020204" pitchFamily="34" charset="0"/>
              </a:rPr>
              <a:t> (</a:t>
            </a:r>
            <a:r>
              <a:rPr lang="de-CH" altLang="de-DE" sz="2000" i="1" dirty="0" err="1">
                <a:latin typeface="Franklin Gothic Book" panose="020B0503020102020204" pitchFamily="34" charset="0"/>
              </a:rPr>
              <a:t>point</a:t>
            </a:r>
            <a:r>
              <a:rPr lang="de-CH" altLang="de-DE" sz="2000" i="1" dirty="0">
                <a:latin typeface="Franklin Gothic Book" panose="020B0503020102020204" pitchFamily="34" charset="0"/>
              </a:rPr>
              <a:t> </a:t>
            </a:r>
            <a:r>
              <a:rPr lang="de-CH" altLang="de-DE" sz="2000" i="1" dirty="0" err="1">
                <a:latin typeface="Franklin Gothic Book" panose="020B0503020102020204" pitchFamily="34" charset="0"/>
              </a:rPr>
              <a:t>d’intersection</a:t>
            </a:r>
            <a:r>
              <a:rPr lang="de-CH" altLang="de-DE" sz="2000" i="1" dirty="0">
                <a:latin typeface="Franklin Gothic Book" panose="020B0503020102020204" pitchFamily="34" charset="0"/>
              </a:rPr>
              <a:t> nord-sud et </a:t>
            </a:r>
            <a:r>
              <a:rPr lang="de-CH" altLang="de-DE" sz="2000" i="1" dirty="0" err="1">
                <a:latin typeface="Franklin Gothic Book" panose="020B0503020102020204" pitchFamily="34" charset="0"/>
              </a:rPr>
              <a:t>ouest-est</a:t>
            </a:r>
            <a:r>
              <a:rPr lang="de-CH" altLang="de-DE" sz="2000" i="1" dirty="0">
                <a:latin typeface="Franklin Gothic Book" panose="020B0503020102020204" pitchFamily="34" charset="0"/>
              </a:rPr>
              <a:t>).</a:t>
            </a:r>
            <a:endParaRPr lang="de-DE" altLang="de-DE" sz="2000" dirty="0"/>
          </a:p>
        </p:txBody>
      </p:sp>
      <p:pic>
        <p:nvPicPr>
          <p:cNvPr id="21" name="Picture 3" descr="BERN-Bärengraben">
            <a:extLst>
              <a:ext uri="{FF2B5EF4-FFF2-40B4-BE49-F238E27FC236}">
                <a16:creationId xmlns:a16="http://schemas.microsoft.com/office/drawing/2014/main" id="{ACE9EB2C-95DC-B9FF-56DA-38E3B05A8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00" y="1806104"/>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4">
            <a:extLst>
              <a:ext uri="{FF2B5EF4-FFF2-40B4-BE49-F238E27FC236}">
                <a16:creationId xmlns:a16="http://schemas.microsoft.com/office/drawing/2014/main" id="{900F8F19-2B4C-3238-1B5B-557B71D96E3F}"/>
              </a:ext>
            </a:extLst>
          </p:cNvPr>
          <p:cNvSpPr>
            <a:spLocks noChangeArrowheads="1"/>
          </p:cNvSpPr>
          <p:nvPr/>
        </p:nvSpPr>
        <p:spPr bwMode="auto">
          <a:xfrm>
            <a:off x="7794575" y="3419004"/>
            <a:ext cx="152400" cy="1524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3" name="Line 5">
            <a:extLst>
              <a:ext uri="{FF2B5EF4-FFF2-40B4-BE49-F238E27FC236}">
                <a16:creationId xmlns:a16="http://schemas.microsoft.com/office/drawing/2014/main" id="{99A8EE53-CE35-E7B1-832B-A8BE14A8BF70}"/>
              </a:ext>
            </a:extLst>
          </p:cNvPr>
          <p:cNvSpPr>
            <a:spLocks noChangeShapeType="1"/>
          </p:cNvSpPr>
          <p:nvPr/>
        </p:nvSpPr>
        <p:spPr bwMode="auto">
          <a:xfrm>
            <a:off x="5429200" y="5463704"/>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4" name="Line 6">
            <a:extLst>
              <a:ext uri="{FF2B5EF4-FFF2-40B4-BE49-F238E27FC236}">
                <a16:creationId xmlns:a16="http://schemas.microsoft.com/office/drawing/2014/main" id="{FE4267B7-1772-9DEA-9BF4-A19D1F1E18C7}"/>
              </a:ext>
            </a:extLst>
          </p:cNvPr>
          <p:cNvSpPr>
            <a:spLocks noChangeShapeType="1"/>
          </p:cNvSpPr>
          <p:nvPr/>
        </p:nvSpPr>
        <p:spPr bwMode="auto">
          <a:xfrm>
            <a:off x="5429200" y="2491904"/>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5" name="Line 7">
            <a:extLst>
              <a:ext uri="{FF2B5EF4-FFF2-40B4-BE49-F238E27FC236}">
                <a16:creationId xmlns:a16="http://schemas.microsoft.com/office/drawing/2014/main" id="{739C1AF2-5637-A217-ED99-9396D615E0AE}"/>
              </a:ext>
            </a:extLst>
          </p:cNvPr>
          <p:cNvSpPr>
            <a:spLocks noChangeShapeType="1"/>
          </p:cNvSpPr>
          <p:nvPr/>
        </p:nvSpPr>
        <p:spPr bwMode="auto">
          <a:xfrm>
            <a:off x="6076900" y="1806104"/>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6" name="Line 8">
            <a:extLst>
              <a:ext uri="{FF2B5EF4-FFF2-40B4-BE49-F238E27FC236}">
                <a16:creationId xmlns:a16="http://schemas.microsoft.com/office/drawing/2014/main" id="{9EFF2E39-EBB0-8A53-0A01-975F56EDB470}"/>
              </a:ext>
            </a:extLst>
          </p:cNvPr>
          <p:cNvSpPr>
            <a:spLocks noChangeShapeType="1"/>
          </p:cNvSpPr>
          <p:nvPr/>
        </p:nvSpPr>
        <p:spPr bwMode="auto">
          <a:xfrm>
            <a:off x="9086800" y="1806104"/>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7" name="Text Box 9">
            <a:extLst>
              <a:ext uri="{FF2B5EF4-FFF2-40B4-BE49-F238E27FC236}">
                <a16:creationId xmlns:a16="http://schemas.microsoft.com/office/drawing/2014/main" id="{D28E2923-69F5-E670-71E2-71384C614C33}"/>
              </a:ext>
            </a:extLst>
          </p:cNvPr>
          <p:cNvSpPr txBox="1">
            <a:spLocks noChangeArrowheads="1"/>
          </p:cNvSpPr>
          <p:nvPr/>
        </p:nvSpPr>
        <p:spPr bwMode="auto">
          <a:xfrm>
            <a:off x="5851475" y="598599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28" name="Text Box 10">
            <a:extLst>
              <a:ext uri="{FF2B5EF4-FFF2-40B4-BE49-F238E27FC236}">
                <a16:creationId xmlns:a16="http://schemas.microsoft.com/office/drawing/2014/main" id="{2DCFA7EF-4BD4-7524-157E-20DAB0A9C81C}"/>
              </a:ext>
            </a:extLst>
          </p:cNvPr>
          <p:cNvSpPr txBox="1">
            <a:spLocks noChangeArrowheads="1"/>
          </p:cNvSpPr>
          <p:nvPr/>
        </p:nvSpPr>
        <p:spPr bwMode="auto">
          <a:xfrm>
            <a:off x="8867725" y="598599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29" name="Text Box 11">
            <a:extLst>
              <a:ext uri="{FF2B5EF4-FFF2-40B4-BE49-F238E27FC236}">
                <a16:creationId xmlns:a16="http://schemas.microsoft.com/office/drawing/2014/main" id="{7199C41A-428A-5BAF-8FF8-4C53CD04578B}"/>
              </a:ext>
            </a:extLst>
          </p:cNvPr>
          <p:cNvSpPr txBox="1">
            <a:spLocks noChangeArrowheads="1"/>
          </p:cNvSpPr>
          <p:nvPr/>
        </p:nvSpPr>
        <p:spPr bwMode="auto">
          <a:xfrm>
            <a:off x="4911675" y="237601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1 202</a:t>
            </a:r>
          </a:p>
        </p:txBody>
      </p:sp>
      <p:sp>
        <p:nvSpPr>
          <p:cNvPr id="30" name="Text Box 12">
            <a:extLst>
              <a:ext uri="{FF2B5EF4-FFF2-40B4-BE49-F238E27FC236}">
                <a16:creationId xmlns:a16="http://schemas.microsoft.com/office/drawing/2014/main" id="{B1B5C3E0-9BB1-42CD-C60A-C6E8155C5863}"/>
              </a:ext>
            </a:extLst>
          </p:cNvPr>
          <p:cNvSpPr txBox="1">
            <a:spLocks noChangeArrowheads="1"/>
          </p:cNvSpPr>
          <p:nvPr/>
        </p:nvSpPr>
        <p:spPr bwMode="auto">
          <a:xfrm>
            <a:off x="4911675" y="534464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31" name="Rectangle 14">
            <a:extLst>
              <a:ext uri="{FF2B5EF4-FFF2-40B4-BE49-F238E27FC236}">
                <a16:creationId xmlns:a16="http://schemas.microsoft.com/office/drawing/2014/main" id="{C430F7E6-9E58-B791-C7BD-61EF128ED37F}"/>
              </a:ext>
            </a:extLst>
          </p:cNvPr>
          <p:cNvSpPr>
            <a:spLocks noChangeArrowheads="1"/>
          </p:cNvSpPr>
          <p:nvPr/>
        </p:nvSpPr>
        <p:spPr bwMode="auto">
          <a:xfrm rot="2683065">
            <a:off x="5849888" y="5225579"/>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32" name="Text Box 15">
            <a:extLst>
              <a:ext uri="{FF2B5EF4-FFF2-40B4-BE49-F238E27FC236}">
                <a16:creationId xmlns:a16="http://schemas.microsoft.com/office/drawing/2014/main" id="{5199C59D-0EEA-A6C1-A55B-3D6F1761D42D}"/>
              </a:ext>
            </a:extLst>
          </p:cNvPr>
          <p:cNvSpPr txBox="1">
            <a:spLocks noChangeArrowheads="1"/>
          </p:cNvSpPr>
          <p:nvPr/>
        </p:nvSpPr>
        <p:spPr bwMode="auto">
          <a:xfrm>
            <a:off x="6178500" y="5514504"/>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33" name="Line 16">
            <a:extLst>
              <a:ext uri="{FF2B5EF4-FFF2-40B4-BE49-F238E27FC236}">
                <a16:creationId xmlns:a16="http://schemas.microsoft.com/office/drawing/2014/main" id="{28A856D3-7632-9350-9775-A2B68A9026A8}"/>
              </a:ext>
            </a:extLst>
          </p:cNvPr>
          <p:cNvSpPr>
            <a:spLocks noChangeShapeType="1"/>
          </p:cNvSpPr>
          <p:nvPr/>
        </p:nvSpPr>
        <p:spPr bwMode="auto">
          <a:xfrm>
            <a:off x="6102300" y="5362104"/>
            <a:ext cx="17145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34" name="Line 17">
            <a:extLst>
              <a:ext uri="{FF2B5EF4-FFF2-40B4-BE49-F238E27FC236}">
                <a16:creationId xmlns:a16="http://schemas.microsoft.com/office/drawing/2014/main" id="{B4E19FB6-AB19-8C77-6260-2F1B1091C813}"/>
              </a:ext>
            </a:extLst>
          </p:cNvPr>
          <p:cNvSpPr>
            <a:spLocks noChangeShapeType="1"/>
          </p:cNvSpPr>
          <p:nvPr/>
        </p:nvSpPr>
        <p:spPr bwMode="auto">
          <a:xfrm flipV="1">
            <a:off x="7880300" y="3572992"/>
            <a:ext cx="0" cy="188595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Tree>
    <p:extLst>
      <p:ext uri="{BB962C8B-B14F-4D97-AF65-F5344CB8AC3E}">
        <p14:creationId xmlns:p14="http://schemas.microsoft.com/office/powerpoint/2010/main" val="30005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59427E-7250-35B7-3E5A-6FC863BE892F}"/>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BDFE6C1-ACE6-8F30-DF74-70A1AFBE1981}"/>
              </a:ext>
            </a:extLst>
          </p:cNvPr>
          <p:cNvSpPr>
            <a:spLocks noGrp="1"/>
          </p:cNvSpPr>
          <p:nvPr>
            <p:ph type="sldNum" sz="quarter" idx="12"/>
          </p:nvPr>
        </p:nvSpPr>
        <p:spPr/>
        <p:txBody>
          <a:bodyPr/>
          <a:lstStyle/>
          <a:p>
            <a:pPr>
              <a:defRPr/>
            </a:pPr>
            <a:fld id="{B99F2807-602A-47D3-9714-670AD5065F2C}" type="slidenum">
              <a:rPr lang="de-CH" smtClean="0"/>
              <a:pPr>
                <a:defRPr/>
              </a:pPr>
              <a:t>93</a:t>
            </a:fld>
            <a:endParaRPr lang="de-CH" dirty="0"/>
          </a:p>
        </p:txBody>
      </p:sp>
      <p:sp>
        <p:nvSpPr>
          <p:cNvPr id="23" name="Rectangle 2">
            <a:extLst>
              <a:ext uri="{FF2B5EF4-FFF2-40B4-BE49-F238E27FC236}">
                <a16:creationId xmlns:a16="http://schemas.microsoft.com/office/drawing/2014/main" id="{84958608-DB23-2274-707F-36BF356143C5}"/>
              </a:ext>
            </a:extLst>
          </p:cNvPr>
          <p:cNvSpPr txBox="1">
            <a:spLocks noChangeArrowheads="1"/>
          </p:cNvSpPr>
          <p:nvPr/>
        </p:nvSpPr>
        <p:spPr>
          <a:xfrm>
            <a:off x="506958" y="354136"/>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Déterminer</a:t>
            </a:r>
            <a:r>
              <a:rPr lang="de-CH" altLang="de-DE" dirty="0"/>
              <a:t> </a:t>
            </a:r>
            <a:r>
              <a:rPr lang="de-CH" altLang="de-DE" dirty="0" err="1"/>
              <a:t>les</a:t>
            </a:r>
            <a:r>
              <a:rPr lang="de-CH" altLang="de-DE" dirty="0"/>
              <a:t> </a:t>
            </a:r>
            <a:r>
              <a:rPr lang="de-CH" altLang="de-DE" dirty="0" err="1"/>
              <a:t>coordonées</a:t>
            </a:r>
            <a:r>
              <a:rPr lang="de-CH" altLang="de-DE" dirty="0"/>
              <a:t> </a:t>
            </a:r>
            <a:r>
              <a:rPr lang="de-CH" altLang="de-DE" dirty="0" err="1"/>
              <a:t>d’un</a:t>
            </a:r>
            <a:r>
              <a:rPr lang="de-CH" altLang="de-DE" dirty="0"/>
              <a:t> </a:t>
            </a:r>
            <a:r>
              <a:rPr lang="de-CH" altLang="de-DE" dirty="0" err="1"/>
              <a:t>point</a:t>
            </a:r>
            <a:endParaRPr lang="de-CH" altLang="de-DE" dirty="0">
              <a:solidFill>
                <a:srgbClr val="000000"/>
              </a:solidFill>
            </a:endParaRPr>
          </a:p>
        </p:txBody>
      </p:sp>
      <p:sp>
        <p:nvSpPr>
          <p:cNvPr id="24" name="Rectangle 2">
            <a:extLst>
              <a:ext uri="{FF2B5EF4-FFF2-40B4-BE49-F238E27FC236}">
                <a16:creationId xmlns:a16="http://schemas.microsoft.com/office/drawing/2014/main" id="{013AD53C-076D-20F5-2A4C-E2F70C884EDF}"/>
              </a:ext>
            </a:extLst>
          </p:cNvPr>
          <p:cNvSpPr>
            <a:spLocks noChangeArrowheads="1"/>
          </p:cNvSpPr>
          <p:nvPr/>
        </p:nvSpPr>
        <p:spPr bwMode="auto">
          <a:xfrm>
            <a:off x="1331912" y="1864659"/>
            <a:ext cx="3721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buFontTx/>
              <a:buAutoNum type="arabicPeriod" startAt="3"/>
            </a:pPr>
            <a:r>
              <a:rPr lang="de-CH" altLang="de-DE" sz="2000" i="1">
                <a:solidFill>
                  <a:schemeClr val="tx2"/>
                </a:solidFill>
                <a:latin typeface="Franklin Gothic Book" panose="020B0503020102020204" pitchFamily="34" charset="0"/>
              </a:rPr>
              <a:t>On mesure d’abord au </a:t>
            </a:r>
            <a:r>
              <a:rPr lang="fr-FR" altLang="de-DE" sz="2000" i="1">
                <a:solidFill>
                  <a:schemeClr val="tx2"/>
                </a:solidFill>
                <a:latin typeface="Franklin Gothic Book" panose="020B0503020102020204" pitchFamily="34" charset="0"/>
              </a:rPr>
              <a:t>moyen de la règle graduée </a:t>
            </a:r>
            <a:r>
              <a:rPr lang="de-CH" altLang="de-DE" sz="2000" i="1">
                <a:solidFill>
                  <a:schemeClr val="tx2"/>
                </a:solidFill>
                <a:latin typeface="Franklin Gothic Book" panose="020B0503020102020204" pitchFamily="34" charset="0"/>
              </a:rPr>
              <a:t>la distance en </a:t>
            </a:r>
            <a:r>
              <a:rPr lang="de-CH" altLang="de-DE" sz="2000" b="1" i="1">
                <a:solidFill>
                  <a:schemeClr val="tx2"/>
                </a:solidFill>
                <a:latin typeface="Franklin Gothic Book" panose="020B0503020102020204" pitchFamily="34" charset="0"/>
              </a:rPr>
              <a:t>km.</a:t>
            </a:r>
            <a:br>
              <a:rPr lang="de-DE" altLang="de-DE" sz="2000"/>
            </a:br>
            <a:r>
              <a:rPr lang="de-DE" altLang="de-DE" sz="2000"/>
              <a:t>1. nombre = Est</a:t>
            </a:r>
            <a:br>
              <a:rPr lang="de-DE" altLang="de-DE" sz="2000"/>
            </a:br>
            <a:r>
              <a:rPr lang="de-DE" altLang="de-DE" sz="2000"/>
              <a:t>2. nombre = Nord</a:t>
            </a:r>
          </a:p>
        </p:txBody>
      </p:sp>
      <p:pic>
        <p:nvPicPr>
          <p:cNvPr id="25" name="Picture 3" descr="BERN-Bärengraben">
            <a:extLst>
              <a:ext uri="{FF2B5EF4-FFF2-40B4-BE49-F238E27FC236}">
                <a16:creationId xmlns:a16="http://schemas.microsoft.com/office/drawing/2014/main" id="{969DB357-0900-6086-6C4C-E50077DFB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412" y="1813859"/>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4">
            <a:extLst>
              <a:ext uri="{FF2B5EF4-FFF2-40B4-BE49-F238E27FC236}">
                <a16:creationId xmlns:a16="http://schemas.microsoft.com/office/drawing/2014/main" id="{C5D892BB-66A1-4C1E-E6BC-9AAD9DB0B78D}"/>
              </a:ext>
            </a:extLst>
          </p:cNvPr>
          <p:cNvSpPr>
            <a:spLocks noChangeArrowheads="1"/>
          </p:cNvSpPr>
          <p:nvPr/>
        </p:nvSpPr>
        <p:spPr bwMode="auto">
          <a:xfrm>
            <a:off x="7824787" y="3426759"/>
            <a:ext cx="152400" cy="1524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7" name="Line 5">
            <a:extLst>
              <a:ext uri="{FF2B5EF4-FFF2-40B4-BE49-F238E27FC236}">
                <a16:creationId xmlns:a16="http://schemas.microsoft.com/office/drawing/2014/main" id="{7357A153-B04B-2BD2-5ACB-280DA8464A4B}"/>
              </a:ext>
            </a:extLst>
          </p:cNvPr>
          <p:cNvSpPr>
            <a:spLocks noChangeShapeType="1"/>
          </p:cNvSpPr>
          <p:nvPr/>
        </p:nvSpPr>
        <p:spPr bwMode="auto">
          <a:xfrm>
            <a:off x="5459412" y="547145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8" name="Line 6">
            <a:extLst>
              <a:ext uri="{FF2B5EF4-FFF2-40B4-BE49-F238E27FC236}">
                <a16:creationId xmlns:a16="http://schemas.microsoft.com/office/drawing/2014/main" id="{732E6DF2-762E-F4E9-A1A4-D9E1F28B09AF}"/>
              </a:ext>
            </a:extLst>
          </p:cNvPr>
          <p:cNvSpPr>
            <a:spLocks noChangeShapeType="1"/>
          </p:cNvSpPr>
          <p:nvPr/>
        </p:nvSpPr>
        <p:spPr bwMode="auto">
          <a:xfrm>
            <a:off x="5459412" y="249965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9" name="Line 7">
            <a:extLst>
              <a:ext uri="{FF2B5EF4-FFF2-40B4-BE49-F238E27FC236}">
                <a16:creationId xmlns:a16="http://schemas.microsoft.com/office/drawing/2014/main" id="{9FD1478C-2028-F1A6-AA36-6F4EBCF2CF54}"/>
              </a:ext>
            </a:extLst>
          </p:cNvPr>
          <p:cNvSpPr>
            <a:spLocks noChangeShapeType="1"/>
          </p:cNvSpPr>
          <p:nvPr/>
        </p:nvSpPr>
        <p:spPr bwMode="auto">
          <a:xfrm>
            <a:off x="6107112" y="181385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0" name="Line 8">
            <a:extLst>
              <a:ext uri="{FF2B5EF4-FFF2-40B4-BE49-F238E27FC236}">
                <a16:creationId xmlns:a16="http://schemas.microsoft.com/office/drawing/2014/main" id="{D3B6CFDA-A2B0-0906-F3DD-20489138514B}"/>
              </a:ext>
            </a:extLst>
          </p:cNvPr>
          <p:cNvSpPr>
            <a:spLocks noChangeShapeType="1"/>
          </p:cNvSpPr>
          <p:nvPr/>
        </p:nvSpPr>
        <p:spPr bwMode="auto">
          <a:xfrm>
            <a:off x="9117012" y="181385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1" name="Text Box 9">
            <a:extLst>
              <a:ext uri="{FF2B5EF4-FFF2-40B4-BE49-F238E27FC236}">
                <a16:creationId xmlns:a16="http://schemas.microsoft.com/office/drawing/2014/main" id="{05682DD9-4DCC-4C91-CB5F-38772B48F2CC}"/>
              </a:ext>
            </a:extLst>
          </p:cNvPr>
          <p:cNvSpPr txBox="1">
            <a:spLocks noChangeArrowheads="1"/>
          </p:cNvSpPr>
          <p:nvPr/>
        </p:nvSpPr>
        <p:spPr bwMode="auto">
          <a:xfrm>
            <a:off x="5881687" y="599374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32" name="Text Box 10">
            <a:extLst>
              <a:ext uri="{FF2B5EF4-FFF2-40B4-BE49-F238E27FC236}">
                <a16:creationId xmlns:a16="http://schemas.microsoft.com/office/drawing/2014/main" id="{16A82706-87B3-39F7-2641-4F53A2729EE2}"/>
              </a:ext>
            </a:extLst>
          </p:cNvPr>
          <p:cNvSpPr txBox="1">
            <a:spLocks noChangeArrowheads="1"/>
          </p:cNvSpPr>
          <p:nvPr/>
        </p:nvSpPr>
        <p:spPr bwMode="auto">
          <a:xfrm>
            <a:off x="8897937" y="599374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33" name="Text Box 11">
            <a:extLst>
              <a:ext uri="{FF2B5EF4-FFF2-40B4-BE49-F238E27FC236}">
                <a16:creationId xmlns:a16="http://schemas.microsoft.com/office/drawing/2014/main" id="{34EF03C0-DF92-EA0E-E6B7-20E1A2890AC9}"/>
              </a:ext>
            </a:extLst>
          </p:cNvPr>
          <p:cNvSpPr txBox="1">
            <a:spLocks noChangeArrowheads="1"/>
          </p:cNvSpPr>
          <p:nvPr/>
        </p:nvSpPr>
        <p:spPr bwMode="auto">
          <a:xfrm>
            <a:off x="4941887" y="238377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1 202</a:t>
            </a:r>
          </a:p>
        </p:txBody>
      </p:sp>
      <p:sp>
        <p:nvSpPr>
          <p:cNvPr id="34" name="Text Box 12">
            <a:extLst>
              <a:ext uri="{FF2B5EF4-FFF2-40B4-BE49-F238E27FC236}">
                <a16:creationId xmlns:a16="http://schemas.microsoft.com/office/drawing/2014/main" id="{E155B2C2-982A-0487-3631-1BAE4FF321B1}"/>
              </a:ext>
            </a:extLst>
          </p:cNvPr>
          <p:cNvSpPr txBox="1">
            <a:spLocks noChangeArrowheads="1"/>
          </p:cNvSpPr>
          <p:nvPr/>
        </p:nvSpPr>
        <p:spPr bwMode="auto">
          <a:xfrm>
            <a:off x="4941887" y="535239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35" name="Rectangle 14">
            <a:extLst>
              <a:ext uri="{FF2B5EF4-FFF2-40B4-BE49-F238E27FC236}">
                <a16:creationId xmlns:a16="http://schemas.microsoft.com/office/drawing/2014/main" id="{325B2A3E-C283-D53F-560B-27D01377FF2B}"/>
              </a:ext>
            </a:extLst>
          </p:cNvPr>
          <p:cNvSpPr>
            <a:spLocks noChangeArrowheads="1"/>
          </p:cNvSpPr>
          <p:nvPr/>
        </p:nvSpPr>
        <p:spPr bwMode="auto">
          <a:xfrm rot="2683065">
            <a:off x="5880100" y="5233334"/>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36" name="Text Box 15">
            <a:extLst>
              <a:ext uri="{FF2B5EF4-FFF2-40B4-BE49-F238E27FC236}">
                <a16:creationId xmlns:a16="http://schemas.microsoft.com/office/drawing/2014/main" id="{E4CDECA1-A375-B7D7-E3D5-CF776FE665C7}"/>
              </a:ext>
            </a:extLst>
          </p:cNvPr>
          <p:cNvSpPr txBox="1">
            <a:spLocks noChangeArrowheads="1"/>
          </p:cNvSpPr>
          <p:nvPr/>
        </p:nvSpPr>
        <p:spPr bwMode="auto">
          <a:xfrm>
            <a:off x="6208712" y="552225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37" name="Line 16">
            <a:extLst>
              <a:ext uri="{FF2B5EF4-FFF2-40B4-BE49-F238E27FC236}">
                <a16:creationId xmlns:a16="http://schemas.microsoft.com/office/drawing/2014/main" id="{EC3133AE-24F7-F7C9-A9A3-9774512746B2}"/>
              </a:ext>
            </a:extLst>
          </p:cNvPr>
          <p:cNvSpPr>
            <a:spLocks noChangeShapeType="1"/>
          </p:cNvSpPr>
          <p:nvPr/>
        </p:nvSpPr>
        <p:spPr bwMode="auto">
          <a:xfrm>
            <a:off x="6132512" y="5369859"/>
            <a:ext cx="17145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38" name="Line 17">
            <a:extLst>
              <a:ext uri="{FF2B5EF4-FFF2-40B4-BE49-F238E27FC236}">
                <a16:creationId xmlns:a16="http://schemas.microsoft.com/office/drawing/2014/main" id="{A4F068F0-5440-914E-E9EC-E476909B3132}"/>
              </a:ext>
            </a:extLst>
          </p:cNvPr>
          <p:cNvSpPr>
            <a:spLocks noChangeShapeType="1"/>
          </p:cNvSpPr>
          <p:nvPr/>
        </p:nvSpPr>
        <p:spPr bwMode="auto">
          <a:xfrm flipV="1">
            <a:off x="7910512" y="3580747"/>
            <a:ext cx="0" cy="188595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useBgFill="1">
        <p:nvSpPr>
          <p:cNvPr id="39" name="Text Box 19">
            <a:extLst>
              <a:ext uri="{FF2B5EF4-FFF2-40B4-BE49-F238E27FC236}">
                <a16:creationId xmlns:a16="http://schemas.microsoft.com/office/drawing/2014/main" id="{A7804098-C66F-6D61-6E4F-81320C7001AE}"/>
              </a:ext>
            </a:extLst>
          </p:cNvPr>
          <p:cNvSpPr txBox="1">
            <a:spLocks noChangeArrowheads="1"/>
          </p:cNvSpPr>
          <p:nvPr/>
        </p:nvSpPr>
        <p:spPr bwMode="auto">
          <a:xfrm>
            <a:off x="8037512" y="4226859"/>
            <a:ext cx="838200" cy="396875"/>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0.75</a:t>
            </a:r>
          </a:p>
        </p:txBody>
      </p:sp>
      <p:sp useBgFill="1">
        <p:nvSpPr>
          <p:cNvPr id="40" name="Text Box 20">
            <a:extLst>
              <a:ext uri="{FF2B5EF4-FFF2-40B4-BE49-F238E27FC236}">
                <a16:creationId xmlns:a16="http://schemas.microsoft.com/office/drawing/2014/main" id="{3CFD23B3-5A79-B150-100A-E33CBE75FEC7}"/>
              </a:ext>
            </a:extLst>
          </p:cNvPr>
          <p:cNvSpPr txBox="1">
            <a:spLocks noChangeArrowheads="1"/>
          </p:cNvSpPr>
          <p:nvPr/>
        </p:nvSpPr>
        <p:spPr bwMode="auto">
          <a:xfrm>
            <a:off x="6589712" y="4836459"/>
            <a:ext cx="685800" cy="396875"/>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0.6</a:t>
            </a:r>
          </a:p>
        </p:txBody>
      </p:sp>
      <p:sp>
        <p:nvSpPr>
          <p:cNvPr id="41" name="Text Box 21">
            <a:extLst>
              <a:ext uri="{FF2B5EF4-FFF2-40B4-BE49-F238E27FC236}">
                <a16:creationId xmlns:a16="http://schemas.microsoft.com/office/drawing/2014/main" id="{08AF2EF4-B8B3-64BA-2D95-7A4F214B86FB}"/>
              </a:ext>
            </a:extLst>
          </p:cNvPr>
          <p:cNvSpPr txBox="1">
            <a:spLocks noChangeArrowheads="1"/>
          </p:cNvSpPr>
          <p:nvPr/>
        </p:nvSpPr>
        <p:spPr bwMode="auto">
          <a:xfrm>
            <a:off x="6132512" y="643665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2000" b="1">
                <a:solidFill>
                  <a:srgbClr val="FF0000"/>
                </a:solidFill>
                <a:latin typeface="Verdana" panose="020B0604030504040204" pitchFamily="34" charset="0"/>
              </a:rPr>
              <a:t>LUNA</a:t>
            </a:r>
            <a:endParaRPr lang="de-CH" altLang="de-DE" sz="2400" b="1">
              <a:latin typeface="Verdana" panose="020B0604030504040204" pitchFamily="34" charset="0"/>
            </a:endParaRPr>
          </a:p>
        </p:txBody>
      </p:sp>
      <p:sp>
        <p:nvSpPr>
          <p:cNvPr id="42" name="Text Box 24">
            <a:extLst>
              <a:ext uri="{FF2B5EF4-FFF2-40B4-BE49-F238E27FC236}">
                <a16:creationId xmlns:a16="http://schemas.microsoft.com/office/drawing/2014/main" id="{A10654F1-0149-6DBA-3F39-74FE1F3F7E1C}"/>
              </a:ext>
            </a:extLst>
          </p:cNvPr>
          <p:cNvSpPr txBox="1">
            <a:spLocks noChangeArrowheads="1"/>
          </p:cNvSpPr>
          <p:nvPr/>
        </p:nvSpPr>
        <p:spPr bwMode="auto">
          <a:xfrm>
            <a:off x="7275512" y="6436659"/>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2000" b="1">
                <a:solidFill>
                  <a:srgbClr val="FF0000"/>
                </a:solidFill>
                <a:latin typeface="Verdana" panose="020B0604030504040204" pitchFamily="34" charset="0"/>
              </a:rPr>
              <a:t>0.6</a:t>
            </a:r>
            <a:endParaRPr lang="de-CH" altLang="de-DE" sz="2400" b="1">
              <a:latin typeface="Verdana" panose="020B0604030504040204" pitchFamily="34" charset="0"/>
            </a:endParaRPr>
          </a:p>
        </p:txBody>
      </p:sp>
      <p:sp>
        <p:nvSpPr>
          <p:cNvPr id="43" name="Text Box 25">
            <a:extLst>
              <a:ext uri="{FF2B5EF4-FFF2-40B4-BE49-F238E27FC236}">
                <a16:creationId xmlns:a16="http://schemas.microsoft.com/office/drawing/2014/main" id="{10B8A8E4-939B-9BEB-5476-7638FE15932B}"/>
              </a:ext>
            </a:extLst>
          </p:cNvPr>
          <p:cNvSpPr txBox="1">
            <a:spLocks noChangeArrowheads="1"/>
          </p:cNvSpPr>
          <p:nvPr/>
        </p:nvSpPr>
        <p:spPr bwMode="auto">
          <a:xfrm>
            <a:off x="7885112" y="6436659"/>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2000" b="1">
                <a:solidFill>
                  <a:srgbClr val="FF0000"/>
                </a:solidFill>
                <a:latin typeface="Verdana" panose="020B0604030504040204" pitchFamily="34" charset="0"/>
              </a:rPr>
              <a:t>/ 0.75</a:t>
            </a:r>
            <a:endParaRPr lang="de-CH" altLang="de-DE" sz="2400" b="1">
              <a:latin typeface="Verdana" panose="020B0604030504040204" pitchFamily="34" charset="0"/>
            </a:endParaRPr>
          </a:p>
        </p:txBody>
      </p:sp>
      <p:sp>
        <p:nvSpPr>
          <p:cNvPr id="45" name="Titel 44">
            <a:extLst>
              <a:ext uri="{FF2B5EF4-FFF2-40B4-BE49-F238E27FC236}">
                <a16:creationId xmlns:a16="http://schemas.microsoft.com/office/drawing/2014/main" id="{56EEF9E9-B32B-E088-FE04-B108F1A8988D}"/>
              </a:ext>
            </a:extLst>
          </p:cNvPr>
          <p:cNvSpPr>
            <a:spLocks noGrp="1"/>
          </p:cNvSpPr>
          <p:nvPr>
            <p:ph type="title"/>
          </p:nvPr>
        </p:nvSpPr>
        <p:spPr>
          <a:xfrm>
            <a:off x="263352" y="336318"/>
            <a:ext cx="10481104" cy="946253"/>
          </a:xfrm>
        </p:spPr>
        <p:txBody>
          <a:bodyPr/>
          <a:lstStyle/>
          <a:p>
            <a:endParaRPr lang="de-CH" dirty="0"/>
          </a:p>
        </p:txBody>
      </p:sp>
    </p:spTree>
    <p:extLst>
      <p:ext uri="{BB962C8B-B14F-4D97-AF65-F5344CB8AC3E}">
        <p14:creationId xmlns:p14="http://schemas.microsoft.com/office/powerpoint/2010/main" val="123479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up)">
                                      <p:cBhvr>
                                        <p:cTn id="15" dur="500"/>
                                        <p:tgtEl>
                                          <p:spTgt spid="4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500"/>
                                        <p:tgtEl>
                                          <p:spTgt spid="4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utoUpdateAnimBg="0"/>
      <p:bldP spid="40" grpId="0" animBg="1" autoUpdateAnimBg="0"/>
      <p:bldP spid="41" grpId="0" autoUpdateAnimBg="0"/>
      <p:bldP spid="42" grpId="0" autoUpdateAnimBg="0"/>
      <p:bldP spid="43"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F297E3C-9C8D-85B8-2F7D-234EBC4F8C6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74CE130-61D9-EDB8-605A-3925F394FD59}"/>
              </a:ext>
            </a:extLst>
          </p:cNvPr>
          <p:cNvSpPr>
            <a:spLocks noGrp="1"/>
          </p:cNvSpPr>
          <p:nvPr>
            <p:ph type="sldNum" sz="quarter" idx="12"/>
          </p:nvPr>
        </p:nvSpPr>
        <p:spPr/>
        <p:txBody>
          <a:bodyPr/>
          <a:lstStyle/>
          <a:p>
            <a:pPr>
              <a:defRPr/>
            </a:pPr>
            <a:fld id="{B99F2807-602A-47D3-9714-670AD5065F2C}" type="slidenum">
              <a:rPr lang="de-CH" smtClean="0"/>
              <a:pPr>
                <a:defRPr/>
              </a:pPr>
              <a:t>94</a:t>
            </a:fld>
            <a:endParaRPr lang="de-CH" dirty="0"/>
          </a:p>
        </p:txBody>
      </p:sp>
      <p:sp>
        <p:nvSpPr>
          <p:cNvPr id="25" name="Rectangle 2">
            <a:extLst>
              <a:ext uri="{FF2B5EF4-FFF2-40B4-BE49-F238E27FC236}">
                <a16:creationId xmlns:a16="http://schemas.microsoft.com/office/drawing/2014/main" id="{046E549B-B4D1-96A4-775E-1E71CA1B57AA}"/>
              </a:ext>
            </a:extLst>
          </p:cNvPr>
          <p:cNvSpPr txBox="1">
            <a:spLocks noChangeArrowheads="1"/>
          </p:cNvSpPr>
          <p:nvPr/>
        </p:nvSpPr>
        <p:spPr>
          <a:xfrm>
            <a:off x="407368" y="341808"/>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Déterminer</a:t>
            </a:r>
            <a:r>
              <a:rPr lang="de-CH" altLang="de-DE" dirty="0"/>
              <a:t> </a:t>
            </a:r>
            <a:r>
              <a:rPr lang="de-CH" altLang="de-DE" dirty="0" err="1"/>
              <a:t>les</a:t>
            </a:r>
            <a:r>
              <a:rPr lang="de-CH" altLang="de-DE" dirty="0"/>
              <a:t> </a:t>
            </a:r>
            <a:r>
              <a:rPr lang="de-CH" altLang="de-DE" dirty="0" err="1"/>
              <a:t>coordonées</a:t>
            </a:r>
            <a:r>
              <a:rPr lang="de-CH" altLang="de-DE" dirty="0"/>
              <a:t> </a:t>
            </a:r>
            <a:r>
              <a:rPr lang="de-CH" altLang="de-DE" dirty="0" err="1"/>
              <a:t>d’un</a:t>
            </a:r>
            <a:r>
              <a:rPr lang="de-CH" altLang="de-DE" dirty="0"/>
              <a:t> </a:t>
            </a:r>
            <a:r>
              <a:rPr lang="de-CH" altLang="de-DE" dirty="0" err="1"/>
              <a:t>point</a:t>
            </a:r>
            <a:endParaRPr lang="de-CH" altLang="de-DE" dirty="0">
              <a:solidFill>
                <a:srgbClr val="000000"/>
              </a:solidFill>
            </a:endParaRPr>
          </a:p>
        </p:txBody>
      </p:sp>
      <p:sp>
        <p:nvSpPr>
          <p:cNvPr id="26" name="Rectangle 2">
            <a:extLst>
              <a:ext uri="{FF2B5EF4-FFF2-40B4-BE49-F238E27FC236}">
                <a16:creationId xmlns:a16="http://schemas.microsoft.com/office/drawing/2014/main" id="{A21856EB-5DBA-36C2-402B-F70D01741062}"/>
              </a:ext>
            </a:extLst>
          </p:cNvPr>
          <p:cNvSpPr>
            <a:spLocks noChangeArrowheads="1"/>
          </p:cNvSpPr>
          <p:nvPr/>
        </p:nvSpPr>
        <p:spPr bwMode="auto">
          <a:xfrm>
            <a:off x="1331912" y="1886347"/>
            <a:ext cx="37211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None/>
              <a:defRPr/>
            </a:pPr>
            <a:r>
              <a:rPr lang="de-DE" altLang="de-DE" sz="2000" b="1" dirty="0" err="1">
                <a:solidFill>
                  <a:schemeClr val="tx1"/>
                </a:solidFill>
                <a:latin typeface="+mj-lt"/>
                <a:cs typeface="Arial" charset="0"/>
              </a:rPr>
              <a:t>Exception</a:t>
            </a:r>
            <a:r>
              <a:rPr lang="de-DE" altLang="de-DE" sz="2000" b="1" dirty="0">
                <a:solidFill>
                  <a:schemeClr val="tx1"/>
                </a:solidFill>
                <a:latin typeface="+mj-lt"/>
                <a:cs typeface="Arial" charset="0"/>
              </a:rPr>
              <a:t> </a:t>
            </a:r>
          </a:p>
          <a:p>
            <a:pPr eaLnBrk="1" hangingPunct="1">
              <a:buClrTx/>
              <a:buSzTx/>
              <a:buFontTx/>
              <a:buNone/>
              <a:defRPr/>
            </a:pPr>
            <a:r>
              <a:rPr lang="de-DE" altLang="de-DE" sz="2000" dirty="0" err="1">
                <a:solidFill>
                  <a:schemeClr val="tx1"/>
                </a:solidFill>
                <a:latin typeface="+mj-lt"/>
                <a:cs typeface="Arial" charset="0"/>
              </a:rPr>
              <a:t>Lors</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d‘exception</a:t>
            </a:r>
            <a:r>
              <a:rPr lang="de-DE" altLang="de-DE" sz="2000" dirty="0">
                <a:solidFill>
                  <a:schemeClr val="tx1"/>
                </a:solidFill>
                <a:latin typeface="+mj-lt"/>
                <a:cs typeface="Arial" charset="0"/>
              </a:rPr>
              <a:t> à la </a:t>
            </a:r>
            <a:r>
              <a:rPr lang="de-DE" altLang="de-DE" sz="2000" dirty="0" err="1">
                <a:solidFill>
                  <a:schemeClr val="tx1"/>
                </a:solidFill>
                <a:latin typeface="+mj-lt"/>
                <a:cs typeface="Arial" charset="0"/>
              </a:rPr>
              <a:t>règle</a:t>
            </a:r>
            <a:r>
              <a:rPr lang="de-DE" altLang="de-DE" sz="2000" dirty="0">
                <a:solidFill>
                  <a:schemeClr val="tx1"/>
                </a:solidFill>
                <a:latin typeface="+mj-lt"/>
                <a:cs typeface="Arial" charset="0"/>
              </a:rPr>
              <a:t>, </a:t>
            </a:r>
          </a:p>
          <a:p>
            <a:pPr eaLnBrk="1" hangingPunct="1">
              <a:buClrTx/>
              <a:buSzTx/>
              <a:buFontTx/>
              <a:buNone/>
              <a:defRPr/>
            </a:pPr>
            <a:r>
              <a:rPr lang="de-DE" altLang="de-DE" sz="2000" dirty="0" err="1">
                <a:solidFill>
                  <a:schemeClr val="tx1"/>
                </a:solidFill>
                <a:latin typeface="+mj-lt"/>
                <a:cs typeface="Arial" charset="0"/>
              </a:rPr>
              <a:t>il</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faut</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indiquer</a:t>
            </a:r>
            <a:r>
              <a:rPr lang="de-DE" altLang="de-DE" sz="2000" dirty="0">
                <a:solidFill>
                  <a:schemeClr val="tx1"/>
                </a:solidFill>
                <a:latin typeface="+mj-lt"/>
                <a:cs typeface="Arial" charset="0"/>
              </a:rPr>
              <a:t> les </a:t>
            </a:r>
            <a:r>
              <a:rPr lang="de-DE" altLang="de-DE" sz="2000" dirty="0" err="1">
                <a:solidFill>
                  <a:schemeClr val="tx1"/>
                </a:solidFill>
                <a:latin typeface="+mj-lt"/>
                <a:cs typeface="Arial" charset="0"/>
              </a:rPr>
              <a:t>points</a:t>
            </a:r>
            <a:r>
              <a:rPr lang="de-DE" altLang="de-DE" sz="2000" dirty="0">
                <a:solidFill>
                  <a:schemeClr val="tx1"/>
                </a:solidFill>
                <a:latin typeface="+mj-lt"/>
                <a:cs typeface="Arial" charset="0"/>
              </a:rPr>
              <a:t> </a:t>
            </a:r>
            <a:r>
              <a:rPr lang="de-DE" altLang="de-DE" sz="2000" dirty="0" err="1">
                <a:solidFill>
                  <a:schemeClr val="tx1"/>
                </a:solidFill>
                <a:latin typeface="+mj-lt"/>
                <a:cs typeface="Arial" charset="0"/>
              </a:rPr>
              <a:t>cardinaux</a:t>
            </a:r>
            <a:endParaRPr lang="de-DE" altLang="de-DE" sz="2000" dirty="0">
              <a:solidFill>
                <a:schemeClr val="tx1"/>
              </a:solidFill>
              <a:latin typeface="+mj-lt"/>
              <a:cs typeface="Arial" charset="0"/>
            </a:endParaRPr>
          </a:p>
          <a:p>
            <a:pPr eaLnBrk="1" hangingPunct="1">
              <a:buClrTx/>
              <a:buSzTx/>
              <a:buFontTx/>
              <a:buAutoNum type="arabicPeriod"/>
              <a:defRPr/>
            </a:pPr>
            <a:r>
              <a:rPr lang="de-DE" altLang="de-DE" sz="2000" dirty="0" err="1">
                <a:solidFill>
                  <a:schemeClr val="tx1"/>
                </a:solidFill>
                <a:latin typeface="+mj-lt"/>
                <a:cs typeface="Arial" charset="0"/>
              </a:rPr>
              <a:t>nombre</a:t>
            </a:r>
            <a:r>
              <a:rPr lang="de-DE" altLang="de-DE" sz="2000" dirty="0">
                <a:solidFill>
                  <a:schemeClr val="tx1"/>
                </a:solidFill>
                <a:latin typeface="+mj-lt"/>
                <a:cs typeface="Arial" charset="0"/>
              </a:rPr>
              <a:t> = </a:t>
            </a:r>
            <a:r>
              <a:rPr lang="de-DE" altLang="de-DE" sz="2000" dirty="0" err="1">
                <a:solidFill>
                  <a:schemeClr val="tx1"/>
                </a:solidFill>
                <a:latin typeface="+mj-lt"/>
                <a:cs typeface="Arial" charset="0"/>
              </a:rPr>
              <a:t>Ouest</a:t>
            </a:r>
            <a:endParaRPr lang="de-DE" altLang="de-DE" sz="2000" dirty="0">
              <a:solidFill>
                <a:schemeClr val="tx1"/>
              </a:solidFill>
              <a:latin typeface="+mj-lt"/>
              <a:cs typeface="Arial" charset="0"/>
            </a:endParaRPr>
          </a:p>
          <a:p>
            <a:pPr eaLnBrk="1" hangingPunct="1">
              <a:buClrTx/>
              <a:buSzTx/>
              <a:buFontTx/>
              <a:buAutoNum type="arabicPeriod"/>
              <a:defRPr/>
            </a:pPr>
            <a:r>
              <a:rPr lang="de-DE" altLang="de-DE" sz="2000" dirty="0" err="1">
                <a:solidFill>
                  <a:schemeClr val="tx1"/>
                </a:solidFill>
                <a:latin typeface="+mj-lt"/>
                <a:cs typeface="Arial" charset="0"/>
              </a:rPr>
              <a:t>Nombre</a:t>
            </a:r>
            <a:r>
              <a:rPr lang="de-DE" altLang="de-DE" sz="2000" dirty="0">
                <a:solidFill>
                  <a:schemeClr val="tx1"/>
                </a:solidFill>
                <a:latin typeface="+mj-lt"/>
                <a:cs typeface="Arial" charset="0"/>
              </a:rPr>
              <a:t> = Sud</a:t>
            </a:r>
          </a:p>
        </p:txBody>
      </p:sp>
      <p:pic>
        <p:nvPicPr>
          <p:cNvPr id="27" name="Picture 3" descr="BERN-Bärengraben">
            <a:extLst>
              <a:ext uri="{FF2B5EF4-FFF2-40B4-BE49-F238E27FC236}">
                <a16:creationId xmlns:a16="http://schemas.microsoft.com/office/drawing/2014/main" id="{CA6C1F5D-3208-A49D-51CF-58B1AA45A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412" y="1865709"/>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4">
            <a:extLst>
              <a:ext uri="{FF2B5EF4-FFF2-40B4-BE49-F238E27FC236}">
                <a16:creationId xmlns:a16="http://schemas.microsoft.com/office/drawing/2014/main" id="{0BDCC566-20FF-7B2C-86BC-33AE1125550F}"/>
              </a:ext>
            </a:extLst>
          </p:cNvPr>
          <p:cNvSpPr>
            <a:spLocks noChangeArrowheads="1"/>
          </p:cNvSpPr>
          <p:nvPr/>
        </p:nvSpPr>
        <p:spPr bwMode="auto">
          <a:xfrm>
            <a:off x="7824787" y="3478609"/>
            <a:ext cx="152400" cy="1524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9" name="Line 5">
            <a:extLst>
              <a:ext uri="{FF2B5EF4-FFF2-40B4-BE49-F238E27FC236}">
                <a16:creationId xmlns:a16="http://schemas.microsoft.com/office/drawing/2014/main" id="{329E1003-C653-3D79-94D2-C3F5906D3713}"/>
              </a:ext>
            </a:extLst>
          </p:cNvPr>
          <p:cNvSpPr>
            <a:spLocks noChangeShapeType="1"/>
          </p:cNvSpPr>
          <p:nvPr/>
        </p:nvSpPr>
        <p:spPr bwMode="auto">
          <a:xfrm>
            <a:off x="5459412" y="552330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0" name="Line 6">
            <a:extLst>
              <a:ext uri="{FF2B5EF4-FFF2-40B4-BE49-F238E27FC236}">
                <a16:creationId xmlns:a16="http://schemas.microsoft.com/office/drawing/2014/main" id="{9DABE046-382C-4C93-51BE-E8D32A97B113}"/>
              </a:ext>
            </a:extLst>
          </p:cNvPr>
          <p:cNvSpPr>
            <a:spLocks noChangeShapeType="1"/>
          </p:cNvSpPr>
          <p:nvPr/>
        </p:nvSpPr>
        <p:spPr bwMode="auto">
          <a:xfrm>
            <a:off x="5459412" y="255150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1" name="Line 7">
            <a:extLst>
              <a:ext uri="{FF2B5EF4-FFF2-40B4-BE49-F238E27FC236}">
                <a16:creationId xmlns:a16="http://schemas.microsoft.com/office/drawing/2014/main" id="{21191517-B1A5-8F55-FD0D-7820398F9F31}"/>
              </a:ext>
            </a:extLst>
          </p:cNvPr>
          <p:cNvSpPr>
            <a:spLocks noChangeShapeType="1"/>
          </p:cNvSpPr>
          <p:nvPr/>
        </p:nvSpPr>
        <p:spPr bwMode="auto">
          <a:xfrm>
            <a:off x="6107112" y="186570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2" name="Line 8">
            <a:extLst>
              <a:ext uri="{FF2B5EF4-FFF2-40B4-BE49-F238E27FC236}">
                <a16:creationId xmlns:a16="http://schemas.microsoft.com/office/drawing/2014/main" id="{6783D08B-5490-8E32-E87D-24CEBDB4B105}"/>
              </a:ext>
            </a:extLst>
          </p:cNvPr>
          <p:cNvSpPr>
            <a:spLocks noChangeShapeType="1"/>
          </p:cNvSpPr>
          <p:nvPr/>
        </p:nvSpPr>
        <p:spPr bwMode="auto">
          <a:xfrm>
            <a:off x="9117012" y="186570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3" name="Text Box 9">
            <a:extLst>
              <a:ext uri="{FF2B5EF4-FFF2-40B4-BE49-F238E27FC236}">
                <a16:creationId xmlns:a16="http://schemas.microsoft.com/office/drawing/2014/main" id="{31A3117A-F476-1F34-6BEE-766395EF5661}"/>
              </a:ext>
            </a:extLst>
          </p:cNvPr>
          <p:cNvSpPr txBox="1">
            <a:spLocks noChangeArrowheads="1"/>
          </p:cNvSpPr>
          <p:nvPr/>
        </p:nvSpPr>
        <p:spPr bwMode="auto">
          <a:xfrm>
            <a:off x="5881687" y="604559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34" name="Text Box 10">
            <a:extLst>
              <a:ext uri="{FF2B5EF4-FFF2-40B4-BE49-F238E27FC236}">
                <a16:creationId xmlns:a16="http://schemas.microsoft.com/office/drawing/2014/main" id="{B225A0B8-5304-63E4-8E09-E4A48AF11EF1}"/>
              </a:ext>
            </a:extLst>
          </p:cNvPr>
          <p:cNvSpPr txBox="1">
            <a:spLocks noChangeArrowheads="1"/>
          </p:cNvSpPr>
          <p:nvPr/>
        </p:nvSpPr>
        <p:spPr bwMode="auto">
          <a:xfrm>
            <a:off x="8897937" y="604559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35" name="Text Box 11">
            <a:extLst>
              <a:ext uri="{FF2B5EF4-FFF2-40B4-BE49-F238E27FC236}">
                <a16:creationId xmlns:a16="http://schemas.microsoft.com/office/drawing/2014/main" id="{CA3B95B5-427F-028A-B843-B3B7FB188CF7}"/>
              </a:ext>
            </a:extLst>
          </p:cNvPr>
          <p:cNvSpPr txBox="1">
            <a:spLocks noChangeArrowheads="1"/>
          </p:cNvSpPr>
          <p:nvPr/>
        </p:nvSpPr>
        <p:spPr bwMode="auto">
          <a:xfrm>
            <a:off x="4941887" y="243562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1 202</a:t>
            </a:r>
          </a:p>
        </p:txBody>
      </p:sp>
      <p:sp>
        <p:nvSpPr>
          <p:cNvPr id="36" name="Text Box 12">
            <a:extLst>
              <a:ext uri="{FF2B5EF4-FFF2-40B4-BE49-F238E27FC236}">
                <a16:creationId xmlns:a16="http://schemas.microsoft.com/office/drawing/2014/main" id="{27372495-3872-7704-D600-5D0C7DAB1B3C}"/>
              </a:ext>
            </a:extLst>
          </p:cNvPr>
          <p:cNvSpPr txBox="1">
            <a:spLocks noChangeArrowheads="1"/>
          </p:cNvSpPr>
          <p:nvPr/>
        </p:nvSpPr>
        <p:spPr bwMode="auto">
          <a:xfrm>
            <a:off x="4941887" y="540424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37" name="Rectangle 14">
            <a:extLst>
              <a:ext uri="{FF2B5EF4-FFF2-40B4-BE49-F238E27FC236}">
                <a16:creationId xmlns:a16="http://schemas.microsoft.com/office/drawing/2014/main" id="{FD6F0837-7BB7-1C13-43FB-86CAD37A3F59}"/>
              </a:ext>
            </a:extLst>
          </p:cNvPr>
          <p:cNvSpPr>
            <a:spLocks noChangeArrowheads="1"/>
          </p:cNvSpPr>
          <p:nvPr/>
        </p:nvSpPr>
        <p:spPr bwMode="auto">
          <a:xfrm rot="2683065">
            <a:off x="8888412" y="2313384"/>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38" name="Text Box 15">
            <a:extLst>
              <a:ext uri="{FF2B5EF4-FFF2-40B4-BE49-F238E27FC236}">
                <a16:creationId xmlns:a16="http://schemas.microsoft.com/office/drawing/2014/main" id="{E420BCDE-221E-5F9E-3D39-33BEAF141F32}"/>
              </a:ext>
            </a:extLst>
          </p:cNvPr>
          <p:cNvSpPr txBox="1">
            <a:spLocks noChangeArrowheads="1"/>
          </p:cNvSpPr>
          <p:nvPr/>
        </p:nvSpPr>
        <p:spPr bwMode="auto">
          <a:xfrm>
            <a:off x="7808912" y="199270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39" name="Line 16">
            <a:extLst>
              <a:ext uri="{FF2B5EF4-FFF2-40B4-BE49-F238E27FC236}">
                <a16:creationId xmlns:a16="http://schemas.microsoft.com/office/drawing/2014/main" id="{FDF8C5C4-77CC-E141-837B-23118B7C9206}"/>
              </a:ext>
            </a:extLst>
          </p:cNvPr>
          <p:cNvSpPr>
            <a:spLocks noChangeShapeType="1"/>
          </p:cNvSpPr>
          <p:nvPr/>
        </p:nvSpPr>
        <p:spPr bwMode="auto">
          <a:xfrm rot="10793633">
            <a:off x="7926387" y="2676922"/>
            <a:ext cx="1138238" cy="3175"/>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40" name="Line 17">
            <a:extLst>
              <a:ext uri="{FF2B5EF4-FFF2-40B4-BE49-F238E27FC236}">
                <a16:creationId xmlns:a16="http://schemas.microsoft.com/office/drawing/2014/main" id="{1EF98B06-1B33-73FE-736A-316AB89281A0}"/>
              </a:ext>
            </a:extLst>
          </p:cNvPr>
          <p:cNvSpPr>
            <a:spLocks noChangeShapeType="1"/>
          </p:cNvSpPr>
          <p:nvPr/>
        </p:nvSpPr>
        <p:spPr bwMode="auto">
          <a:xfrm rot="10800000" flipV="1">
            <a:off x="7900987" y="2602309"/>
            <a:ext cx="1588" cy="862013"/>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useBgFill="1">
        <p:nvSpPr>
          <p:cNvPr id="41" name="Text Box 18">
            <a:extLst>
              <a:ext uri="{FF2B5EF4-FFF2-40B4-BE49-F238E27FC236}">
                <a16:creationId xmlns:a16="http://schemas.microsoft.com/office/drawing/2014/main" id="{7931E164-B224-BFD7-998B-FB45BC4F6569}"/>
              </a:ext>
            </a:extLst>
          </p:cNvPr>
          <p:cNvSpPr txBox="1">
            <a:spLocks noChangeArrowheads="1"/>
          </p:cNvSpPr>
          <p:nvPr/>
        </p:nvSpPr>
        <p:spPr bwMode="auto">
          <a:xfrm>
            <a:off x="6589712" y="3059509"/>
            <a:ext cx="1143000" cy="366713"/>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1800" b="1">
                <a:latin typeface="Verdana" panose="020B0604030504040204" pitchFamily="34" charset="0"/>
              </a:rPr>
              <a:t>0.35 </a:t>
            </a:r>
            <a:r>
              <a:rPr lang="de-CH" altLang="de-DE" sz="1800" b="1">
                <a:solidFill>
                  <a:srgbClr val="FF0000"/>
                </a:solidFill>
                <a:latin typeface="Verdana" panose="020B0604030504040204" pitchFamily="34" charset="0"/>
              </a:rPr>
              <a:t>S</a:t>
            </a:r>
          </a:p>
        </p:txBody>
      </p:sp>
      <p:sp useBgFill="1">
        <p:nvSpPr>
          <p:cNvPr id="42" name="Text Box 19">
            <a:extLst>
              <a:ext uri="{FF2B5EF4-FFF2-40B4-BE49-F238E27FC236}">
                <a16:creationId xmlns:a16="http://schemas.microsoft.com/office/drawing/2014/main" id="{112A18B3-1D7A-3E1E-1AD2-0CDED46E8EEB}"/>
              </a:ext>
            </a:extLst>
          </p:cNvPr>
          <p:cNvSpPr txBox="1">
            <a:spLocks noChangeArrowheads="1"/>
          </p:cNvSpPr>
          <p:nvPr/>
        </p:nvSpPr>
        <p:spPr bwMode="auto">
          <a:xfrm>
            <a:off x="8266112" y="2754709"/>
            <a:ext cx="1066800" cy="366713"/>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1800" b="1">
                <a:latin typeface="Verdana" panose="020B0604030504040204" pitchFamily="34" charset="0"/>
              </a:rPr>
              <a:t>0.4 </a:t>
            </a:r>
            <a:r>
              <a:rPr lang="de-CH" altLang="de-DE" sz="1800" b="1">
                <a:solidFill>
                  <a:srgbClr val="FF0000"/>
                </a:solidFill>
                <a:latin typeface="Verdana" panose="020B0604030504040204" pitchFamily="34" charset="0"/>
              </a:rPr>
              <a:t>W</a:t>
            </a:r>
          </a:p>
        </p:txBody>
      </p:sp>
      <p:sp>
        <p:nvSpPr>
          <p:cNvPr id="43" name="Text Box 24">
            <a:extLst>
              <a:ext uri="{FF2B5EF4-FFF2-40B4-BE49-F238E27FC236}">
                <a16:creationId xmlns:a16="http://schemas.microsoft.com/office/drawing/2014/main" id="{4691EDDB-11A7-F6AE-B5C2-93DC0E999E28}"/>
              </a:ext>
            </a:extLst>
          </p:cNvPr>
          <p:cNvSpPr txBox="1">
            <a:spLocks noChangeArrowheads="1"/>
          </p:cNvSpPr>
          <p:nvPr/>
        </p:nvSpPr>
        <p:spPr bwMode="auto">
          <a:xfrm>
            <a:off x="4837112" y="6488509"/>
            <a:ext cx="480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DE" altLang="de-DE" sz="2000" b="1">
                <a:solidFill>
                  <a:srgbClr val="FF0000"/>
                </a:solidFill>
                <a:latin typeface="Verdana" panose="020B0604030504040204" pitchFamily="34" charset="0"/>
              </a:rPr>
              <a:t>LUNA  0.4 Whisky / 0.35 Sierra</a:t>
            </a:r>
            <a:endParaRPr lang="de-CH" altLang="de-DE" sz="2000" b="1">
              <a:solidFill>
                <a:srgbClr val="FF0000"/>
              </a:solidFill>
              <a:latin typeface="Verdana" panose="020B0604030504040204" pitchFamily="34" charset="0"/>
            </a:endParaRPr>
          </a:p>
        </p:txBody>
      </p:sp>
    </p:spTree>
    <p:extLst>
      <p:ext uri="{BB962C8B-B14F-4D97-AF65-F5344CB8AC3E}">
        <p14:creationId xmlns:p14="http://schemas.microsoft.com/office/powerpoint/2010/main" val="426174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500"/>
                                        <p:tgtEl>
                                          <p:spTgt spid="4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up)">
                                      <p:cBhvr>
                                        <p:cTn id="23" dur="500"/>
                                        <p:tgtEl>
                                          <p:spTgt spid="40"/>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500"/>
                                        <p:tgtEl>
                                          <p:spTgt spid="41"/>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autoUpdateAnimBg="0"/>
      <p:bldP spid="38" grpId="0" autoUpdateAnimBg="0"/>
      <p:bldP spid="41" grpId="0" animBg="1" autoUpdateAnimBg="0"/>
      <p:bldP spid="42" grpId="0" animBg="1" autoUpdateAnimBg="0"/>
      <p:bldP spid="43"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9D5B70C-5579-E03D-DBA3-DC3EF794330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B79128E-7AF9-E448-2D98-6F267E8F6F83}"/>
              </a:ext>
            </a:extLst>
          </p:cNvPr>
          <p:cNvSpPr>
            <a:spLocks noGrp="1"/>
          </p:cNvSpPr>
          <p:nvPr>
            <p:ph type="sldNum" sz="quarter" idx="12"/>
          </p:nvPr>
        </p:nvSpPr>
        <p:spPr/>
        <p:txBody>
          <a:bodyPr/>
          <a:lstStyle/>
          <a:p>
            <a:pPr>
              <a:defRPr/>
            </a:pPr>
            <a:fld id="{B99F2807-602A-47D3-9714-670AD5065F2C}" type="slidenum">
              <a:rPr lang="de-CH" smtClean="0"/>
              <a:pPr>
                <a:defRPr/>
              </a:pPr>
              <a:t>95</a:t>
            </a:fld>
            <a:endParaRPr lang="de-CH" dirty="0"/>
          </a:p>
        </p:txBody>
      </p:sp>
      <p:sp>
        <p:nvSpPr>
          <p:cNvPr id="23" name="Rectangle 2">
            <a:extLst>
              <a:ext uri="{FF2B5EF4-FFF2-40B4-BE49-F238E27FC236}">
                <a16:creationId xmlns:a16="http://schemas.microsoft.com/office/drawing/2014/main" id="{FDC3FA92-0756-79C7-752A-5B2ABEB06209}"/>
              </a:ext>
            </a:extLst>
          </p:cNvPr>
          <p:cNvSpPr txBox="1">
            <a:spLocks noChangeArrowheads="1"/>
          </p:cNvSpPr>
          <p:nvPr/>
        </p:nvSpPr>
        <p:spPr>
          <a:xfrm>
            <a:off x="407368" y="331392"/>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Déterminer</a:t>
            </a:r>
            <a:r>
              <a:rPr lang="de-CH" altLang="de-DE" dirty="0"/>
              <a:t> </a:t>
            </a:r>
            <a:r>
              <a:rPr lang="de-CH" altLang="de-DE" dirty="0" err="1"/>
              <a:t>les</a:t>
            </a:r>
            <a:r>
              <a:rPr lang="de-CH" altLang="de-DE" dirty="0"/>
              <a:t> </a:t>
            </a:r>
            <a:r>
              <a:rPr lang="de-CH" altLang="de-DE" dirty="0" err="1"/>
              <a:t>coordonées</a:t>
            </a:r>
            <a:r>
              <a:rPr lang="de-CH" altLang="de-DE" dirty="0"/>
              <a:t> </a:t>
            </a:r>
            <a:r>
              <a:rPr lang="de-CH" altLang="de-DE" dirty="0" err="1"/>
              <a:t>d’un</a:t>
            </a:r>
            <a:r>
              <a:rPr lang="de-CH" altLang="de-DE" dirty="0"/>
              <a:t> </a:t>
            </a:r>
            <a:r>
              <a:rPr lang="de-CH" altLang="de-DE" dirty="0" err="1"/>
              <a:t>point</a:t>
            </a:r>
            <a:endParaRPr lang="de-CH" altLang="de-DE" dirty="0">
              <a:solidFill>
                <a:srgbClr val="000000"/>
              </a:solidFill>
            </a:endParaRPr>
          </a:p>
        </p:txBody>
      </p:sp>
      <p:sp>
        <p:nvSpPr>
          <p:cNvPr id="24" name="Rectangle 2">
            <a:extLst>
              <a:ext uri="{FF2B5EF4-FFF2-40B4-BE49-F238E27FC236}">
                <a16:creationId xmlns:a16="http://schemas.microsoft.com/office/drawing/2014/main" id="{E4263439-F2ED-8998-AFD0-553C5D1AA6A6}"/>
              </a:ext>
            </a:extLst>
          </p:cNvPr>
          <p:cNvSpPr>
            <a:spLocks noChangeArrowheads="1"/>
          </p:cNvSpPr>
          <p:nvPr/>
        </p:nvSpPr>
        <p:spPr bwMode="auto">
          <a:xfrm>
            <a:off x="2606325" y="3515659"/>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2000" b="1">
                <a:latin typeface="Verdana" panose="020B0604030504040204" pitchFamily="34" charset="0"/>
              </a:rPr>
              <a:t>OU</a:t>
            </a:r>
            <a:endParaRPr lang="de-DE" altLang="de-DE" sz="2000">
              <a:latin typeface="Verdana" panose="020B0604030504040204" pitchFamily="34" charset="0"/>
            </a:endParaRPr>
          </a:p>
        </p:txBody>
      </p:sp>
      <p:pic>
        <p:nvPicPr>
          <p:cNvPr id="25" name="Picture 3" descr="BERN-Bärengraben">
            <a:extLst>
              <a:ext uri="{FF2B5EF4-FFF2-40B4-BE49-F238E27FC236}">
                <a16:creationId xmlns:a16="http://schemas.microsoft.com/office/drawing/2014/main" id="{18E9045F-0ADE-F977-D8FA-B5267660B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0825" y="1864659"/>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4">
            <a:extLst>
              <a:ext uri="{FF2B5EF4-FFF2-40B4-BE49-F238E27FC236}">
                <a16:creationId xmlns:a16="http://schemas.microsoft.com/office/drawing/2014/main" id="{E58AF9FD-33CD-0726-7C02-1AB8D7CF31DD}"/>
              </a:ext>
            </a:extLst>
          </p:cNvPr>
          <p:cNvSpPr>
            <a:spLocks noChangeArrowheads="1"/>
          </p:cNvSpPr>
          <p:nvPr/>
        </p:nvSpPr>
        <p:spPr bwMode="auto">
          <a:xfrm>
            <a:off x="7956200" y="3477559"/>
            <a:ext cx="152400" cy="1524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7" name="Line 5">
            <a:extLst>
              <a:ext uri="{FF2B5EF4-FFF2-40B4-BE49-F238E27FC236}">
                <a16:creationId xmlns:a16="http://schemas.microsoft.com/office/drawing/2014/main" id="{0629518D-7B51-4802-9306-7474626D56A6}"/>
              </a:ext>
            </a:extLst>
          </p:cNvPr>
          <p:cNvSpPr>
            <a:spLocks noChangeShapeType="1"/>
          </p:cNvSpPr>
          <p:nvPr/>
        </p:nvSpPr>
        <p:spPr bwMode="auto">
          <a:xfrm>
            <a:off x="5590825" y="552225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8" name="Line 6">
            <a:extLst>
              <a:ext uri="{FF2B5EF4-FFF2-40B4-BE49-F238E27FC236}">
                <a16:creationId xmlns:a16="http://schemas.microsoft.com/office/drawing/2014/main" id="{9816B9A0-C895-AD46-2BBE-103E64B782AD}"/>
              </a:ext>
            </a:extLst>
          </p:cNvPr>
          <p:cNvSpPr>
            <a:spLocks noChangeShapeType="1"/>
          </p:cNvSpPr>
          <p:nvPr/>
        </p:nvSpPr>
        <p:spPr bwMode="auto">
          <a:xfrm>
            <a:off x="5590825" y="255045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29" name="Line 7">
            <a:extLst>
              <a:ext uri="{FF2B5EF4-FFF2-40B4-BE49-F238E27FC236}">
                <a16:creationId xmlns:a16="http://schemas.microsoft.com/office/drawing/2014/main" id="{52BE533D-B904-1180-7B02-919D08956E4C}"/>
              </a:ext>
            </a:extLst>
          </p:cNvPr>
          <p:cNvSpPr>
            <a:spLocks noChangeShapeType="1"/>
          </p:cNvSpPr>
          <p:nvPr/>
        </p:nvSpPr>
        <p:spPr bwMode="auto">
          <a:xfrm>
            <a:off x="6238525" y="186465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0" name="Line 8">
            <a:extLst>
              <a:ext uri="{FF2B5EF4-FFF2-40B4-BE49-F238E27FC236}">
                <a16:creationId xmlns:a16="http://schemas.microsoft.com/office/drawing/2014/main" id="{B889ACA5-AE51-5C35-62F8-33B554C9CD75}"/>
              </a:ext>
            </a:extLst>
          </p:cNvPr>
          <p:cNvSpPr>
            <a:spLocks noChangeShapeType="1"/>
          </p:cNvSpPr>
          <p:nvPr/>
        </p:nvSpPr>
        <p:spPr bwMode="auto">
          <a:xfrm>
            <a:off x="9248425" y="186465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1" name="Text Box 9">
            <a:extLst>
              <a:ext uri="{FF2B5EF4-FFF2-40B4-BE49-F238E27FC236}">
                <a16:creationId xmlns:a16="http://schemas.microsoft.com/office/drawing/2014/main" id="{152152BC-6E8F-95B3-F30E-158C8801F361}"/>
              </a:ext>
            </a:extLst>
          </p:cNvPr>
          <p:cNvSpPr txBox="1">
            <a:spLocks noChangeArrowheads="1"/>
          </p:cNvSpPr>
          <p:nvPr/>
        </p:nvSpPr>
        <p:spPr bwMode="auto">
          <a:xfrm>
            <a:off x="6013100" y="604454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32" name="Text Box 10">
            <a:extLst>
              <a:ext uri="{FF2B5EF4-FFF2-40B4-BE49-F238E27FC236}">
                <a16:creationId xmlns:a16="http://schemas.microsoft.com/office/drawing/2014/main" id="{1C8DD502-66F7-78C2-F77F-B481FAD7D497}"/>
              </a:ext>
            </a:extLst>
          </p:cNvPr>
          <p:cNvSpPr txBox="1">
            <a:spLocks noChangeArrowheads="1"/>
          </p:cNvSpPr>
          <p:nvPr/>
        </p:nvSpPr>
        <p:spPr bwMode="auto">
          <a:xfrm>
            <a:off x="9029350" y="604454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33" name="Text Box 11">
            <a:extLst>
              <a:ext uri="{FF2B5EF4-FFF2-40B4-BE49-F238E27FC236}">
                <a16:creationId xmlns:a16="http://schemas.microsoft.com/office/drawing/2014/main" id="{54991522-6A5A-DDB1-218E-4B71AF56D11B}"/>
              </a:ext>
            </a:extLst>
          </p:cNvPr>
          <p:cNvSpPr txBox="1">
            <a:spLocks noChangeArrowheads="1"/>
          </p:cNvSpPr>
          <p:nvPr/>
        </p:nvSpPr>
        <p:spPr bwMode="auto">
          <a:xfrm>
            <a:off x="5047900" y="2434572"/>
            <a:ext cx="498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1 022 </a:t>
            </a:r>
          </a:p>
        </p:txBody>
      </p:sp>
      <p:sp>
        <p:nvSpPr>
          <p:cNvPr id="34" name="Text Box 12">
            <a:extLst>
              <a:ext uri="{FF2B5EF4-FFF2-40B4-BE49-F238E27FC236}">
                <a16:creationId xmlns:a16="http://schemas.microsoft.com/office/drawing/2014/main" id="{28287EA3-E890-AF9F-B8A8-F4545A3E5C39}"/>
              </a:ext>
            </a:extLst>
          </p:cNvPr>
          <p:cNvSpPr txBox="1">
            <a:spLocks noChangeArrowheads="1"/>
          </p:cNvSpPr>
          <p:nvPr/>
        </p:nvSpPr>
        <p:spPr bwMode="auto">
          <a:xfrm>
            <a:off x="5073300" y="540319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35" name="Rectangle 14">
            <a:extLst>
              <a:ext uri="{FF2B5EF4-FFF2-40B4-BE49-F238E27FC236}">
                <a16:creationId xmlns:a16="http://schemas.microsoft.com/office/drawing/2014/main" id="{068EB551-98BD-770B-C83B-FA1DCF19BEAA}"/>
              </a:ext>
            </a:extLst>
          </p:cNvPr>
          <p:cNvSpPr>
            <a:spLocks noChangeArrowheads="1"/>
          </p:cNvSpPr>
          <p:nvPr/>
        </p:nvSpPr>
        <p:spPr bwMode="auto">
          <a:xfrm rot="2683065">
            <a:off x="6011513" y="2312334"/>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36" name="Text Box 15">
            <a:extLst>
              <a:ext uri="{FF2B5EF4-FFF2-40B4-BE49-F238E27FC236}">
                <a16:creationId xmlns:a16="http://schemas.microsoft.com/office/drawing/2014/main" id="{00618820-C353-F99A-308C-C4696130F2A7}"/>
              </a:ext>
            </a:extLst>
          </p:cNvPr>
          <p:cNvSpPr txBox="1">
            <a:spLocks noChangeArrowheads="1"/>
          </p:cNvSpPr>
          <p:nvPr/>
        </p:nvSpPr>
        <p:spPr bwMode="auto">
          <a:xfrm>
            <a:off x="6492525" y="199165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37" name="Line 16">
            <a:extLst>
              <a:ext uri="{FF2B5EF4-FFF2-40B4-BE49-F238E27FC236}">
                <a16:creationId xmlns:a16="http://schemas.microsoft.com/office/drawing/2014/main" id="{924316B1-DA73-BDF6-FB19-171551AE91FA}"/>
              </a:ext>
            </a:extLst>
          </p:cNvPr>
          <p:cNvSpPr>
            <a:spLocks noChangeShapeType="1"/>
          </p:cNvSpPr>
          <p:nvPr/>
        </p:nvSpPr>
        <p:spPr bwMode="auto">
          <a:xfrm rot="21593633">
            <a:off x="6298850" y="2675872"/>
            <a:ext cx="1677988" cy="3175"/>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38" name="Line 17">
            <a:extLst>
              <a:ext uri="{FF2B5EF4-FFF2-40B4-BE49-F238E27FC236}">
                <a16:creationId xmlns:a16="http://schemas.microsoft.com/office/drawing/2014/main" id="{57055CFF-AE3E-1292-1C91-292A2F38E0B0}"/>
              </a:ext>
            </a:extLst>
          </p:cNvPr>
          <p:cNvSpPr>
            <a:spLocks noChangeShapeType="1"/>
          </p:cNvSpPr>
          <p:nvPr/>
        </p:nvSpPr>
        <p:spPr bwMode="auto">
          <a:xfrm rot="10800000" flipV="1">
            <a:off x="8032400" y="2601259"/>
            <a:ext cx="1588" cy="862013"/>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useBgFill="1">
        <p:nvSpPr>
          <p:cNvPr id="39" name="Text Box 18">
            <a:extLst>
              <a:ext uri="{FF2B5EF4-FFF2-40B4-BE49-F238E27FC236}">
                <a16:creationId xmlns:a16="http://schemas.microsoft.com/office/drawing/2014/main" id="{BEA68271-A73E-86C2-F61C-454A00C6B182}"/>
              </a:ext>
            </a:extLst>
          </p:cNvPr>
          <p:cNvSpPr txBox="1">
            <a:spLocks noChangeArrowheads="1"/>
          </p:cNvSpPr>
          <p:nvPr/>
        </p:nvSpPr>
        <p:spPr bwMode="auto">
          <a:xfrm>
            <a:off x="6721125" y="2829859"/>
            <a:ext cx="685800" cy="366713"/>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1800" b="1">
                <a:latin typeface="Verdana" panose="020B0604030504040204" pitchFamily="34" charset="0"/>
              </a:rPr>
              <a:t>0.6 </a:t>
            </a:r>
          </a:p>
        </p:txBody>
      </p:sp>
      <p:sp useBgFill="1">
        <p:nvSpPr>
          <p:cNvPr id="40" name="Text Box 19">
            <a:extLst>
              <a:ext uri="{FF2B5EF4-FFF2-40B4-BE49-F238E27FC236}">
                <a16:creationId xmlns:a16="http://schemas.microsoft.com/office/drawing/2014/main" id="{8BB92926-9C6F-BA8D-8D80-B2E48C998DBE}"/>
              </a:ext>
            </a:extLst>
          </p:cNvPr>
          <p:cNvSpPr txBox="1">
            <a:spLocks noChangeArrowheads="1"/>
          </p:cNvSpPr>
          <p:nvPr/>
        </p:nvSpPr>
        <p:spPr bwMode="auto">
          <a:xfrm>
            <a:off x="8168925" y="2982259"/>
            <a:ext cx="1066800" cy="366713"/>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1800" b="1">
                <a:latin typeface="Verdana" panose="020B0604030504040204" pitchFamily="34" charset="0"/>
              </a:rPr>
              <a:t>0.35 S</a:t>
            </a:r>
          </a:p>
        </p:txBody>
      </p:sp>
      <p:sp>
        <p:nvSpPr>
          <p:cNvPr id="41" name="Text Box 20">
            <a:extLst>
              <a:ext uri="{FF2B5EF4-FFF2-40B4-BE49-F238E27FC236}">
                <a16:creationId xmlns:a16="http://schemas.microsoft.com/office/drawing/2014/main" id="{7BDBCE25-92EC-E5F8-D367-5B0E838BF571}"/>
              </a:ext>
            </a:extLst>
          </p:cNvPr>
          <p:cNvSpPr txBox="1">
            <a:spLocks noChangeArrowheads="1"/>
          </p:cNvSpPr>
          <p:nvPr/>
        </p:nvSpPr>
        <p:spPr bwMode="auto">
          <a:xfrm>
            <a:off x="1310925" y="4353859"/>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DE" altLang="de-DE" sz="2000" b="1">
                <a:solidFill>
                  <a:srgbClr val="FF0000"/>
                </a:solidFill>
                <a:latin typeface="Verdana" panose="020B0604030504040204" pitchFamily="34" charset="0"/>
              </a:rPr>
              <a:t>LUNA     0.6  / 0.35 Sierra</a:t>
            </a:r>
            <a:endParaRPr lang="de-CH" altLang="de-DE" sz="2000" b="1">
              <a:solidFill>
                <a:srgbClr val="FF0000"/>
              </a:solidFill>
              <a:latin typeface="Verdana" panose="020B0604030504040204" pitchFamily="34" charset="0"/>
            </a:endParaRPr>
          </a:p>
        </p:txBody>
      </p:sp>
    </p:spTree>
    <p:extLst>
      <p:ext uri="{BB962C8B-B14F-4D97-AF65-F5344CB8AC3E}">
        <p14:creationId xmlns:p14="http://schemas.microsoft.com/office/powerpoint/2010/main" val="324327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up)">
                                      <p:cBhvr>
                                        <p:cTn id="23" dur="500"/>
                                        <p:tgtEl>
                                          <p:spTgt spid="3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utoUpdateAnimBg="0"/>
      <p:bldP spid="36" grpId="0" autoUpdateAnimBg="0"/>
      <p:bldP spid="39" grpId="0" animBg="1" autoUpdateAnimBg="0"/>
      <p:bldP spid="40" grpId="0" animBg="1" autoUpdateAnimBg="0"/>
      <p:bldP spid="41"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1B0EA-EE59-890D-0DE3-2908BC4B2A67}"/>
              </a:ext>
            </a:extLst>
          </p:cNvPr>
          <p:cNvSpPr>
            <a:spLocks noGrp="1"/>
          </p:cNvSpPr>
          <p:nvPr>
            <p:ph type="ctrTitle"/>
          </p:nvPr>
        </p:nvSpPr>
        <p:spPr/>
        <p:txBody>
          <a:bodyPr/>
          <a:lstStyle/>
          <a:p>
            <a:pPr algn="ctr"/>
            <a:r>
              <a:rPr lang="de-CH" dirty="0" err="1"/>
              <a:t>Planifier</a:t>
            </a:r>
            <a:r>
              <a:rPr lang="de-CH" dirty="0"/>
              <a:t> </a:t>
            </a:r>
            <a:r>
              <a:rPr lang="de-CH" dirty="0" err="1"/>
              <a:t>une</a:t>
            </a:r>
            <a:r>
              <a:rPr lang="de-CH" dirty="0"/>
              <a:t> CO</a:t>
            </a:r>
          </a:p>
        </p:txBody>
      </p:sp>
      <p:sp>
        <p:nvSpPr>
          <p:cNvPr id="3" name="Foliennummernplatzhalter 2">
            <a:extLst>
              <a:ext uri="{FF2B5EF4-FFF2-40B4-BE49-F238E27FC236}">
                <a16:creationId xmlns:a16="http://schemas.microsoft.com/office/drawing/2014/main" id="{36B649F8-15A5-3F1F-98EB-FF3B3304523C}"/>
              </a:ext>
            </a:extLst>
          </p:cNvPr>
          <p:cNvSpPr>
            <a:spLocks noGrp="1"/>
          </p:cNvSpPr>
          <p:nvPr>
            <p:ph type="sldNum" sz="quarter" idx="12"/>
          </p:nvPr>
        </p:nvSpPr>
        <p:spPr/>
        <p:txBody>
          <a:bodyPr/>
          <a:lstStyle/>
          <a:p>
            <a:pPr>
              <a:defRPr/>
            </a:pPr>
            <a:fld id="{B99F2807-602A-47D3-9714-670AD5065F2C}" type="slidenum">
              <a:rPr lang="de-CH" smtClean="0"/>
              <a:pPr>
                <a:defRPr/>
              </a:pPr>
              <a:t>96</a:t>
            </a:fld>
            <a:endParaRPr lang="de-CH" dirty="0"/>
          </a:p>
        </p:txBody>
      </p:sp>
    </p:spTree>
    <p:extLst>
      <p:ext uri="{BB962C8B-B14F-4D97-AF65-F5344CB8AC3E}">
        <p14:creationId xmlns:p14="http://schemas.microsoft.com/office/powerpoint/2010/main" val="1538348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1B9CF4F-C294-790D-8ED7-33374C675470}"/>
              </a:ext>
            </a:extLst>
          </p:cNvPr>
          <p:cNvSpPr>
            <a:spLocks noGrp="1"/>
          </p:cNvSpPr>
          <p:nvPr>
            <p:ph type="sldNum" sz="quarter" idx="12"/>
          </p:nvPr>
        </p:nvSpPr>
        <p:spPr/>
        <p:txBody>
          <a:bodyPr/>
          <a:lstStyle/>
          <a:p>
            <a:pPr>
              <a:defRPr/>
            </a:pPr>
            <a:fld id="{B99F2807-602A-47D3-9714-670AD5065F2C}" type="slidenum">
              <a:rPr lang="de-CH" smtClean="0"/>
              <a:pPr>
                <a:defRPr/>
              </a:pPr>
              <a:t>97</a:t>
            </a:fld>
            <a:endParaRPr lang="de-CH" dirty="0"/>
          </a:p>
        </p:txBody>
      </p:sp>
      <p:sp>
        <p:nvSpPr>
          <p:cNvPr id="4" name="Titel 3">
            <a:extLst>
              <a:ext uri="{FF2B5EF4-FFF2-40B4-BE49-F238E27FC236}">
                <a16:creationId xmlns:a16="http://schemas.microsoft.com/office/drawing/2014/main" id="{9043D1EA-162F-5337-6EA8-186105A9D658}"/>
              </a:ext>
            </a:extLst>
          </p:cNvPr>
          <p:cNvSpPr>
            <a:spLocks noGrp="1"/>
          </p:cNvSpPr>
          <p:nvPr>
            <p:ph type="title"/>
          </p:nvPr>
        </p:nvSpPr>
        <p:spPr/>
        <p:txBody>
          <a:bodyPr/>
          <a:lstStyle/>
          <a:p>
            <a:r>
              <a:rPr lang="de-CH" altLang="de-DE" dirty="0">
                <a:solidFill>
                  <a:srgbClr val="000000"/>
                </a:solidFill>
              </a:rPr>
              <a:t>Points </a:t>
            </a:r>
            <a:r>
              <a:rPr lang="de-CH" altLang="de-DE" dirty="0" err="1">
                <a:solidFill>
                  <a:srgbClr val="000000"/>
                </a:solidFill>
              </a:rPr>
              <a:t>important</a:t>
            </a:r>
            <a:r>
              <a:rPr lang="de-CH" altLang="de-DE" dirty="0">
                <a:solidFill>
                  <a:srgbClr val="000000"/>
                </a:solidFill>
              </a:rPr>
              <a:t> </a:t>
            </a:r>
            <a:r>
              <a:rPr lang="de-CH" altLang="de-DE" dirty="0" err="1">
                <a:solidFill>
                  <a:srgbClr val="000000"/>
                </a:solidFill>
              </a:rPr>
              <a:t>d’un</a:t>
            </a:r>
            <a:r>
              <a:rPr lang="de-CH" altLang="de-DE" dirty="0">
                <a:solidFill>
                  <a:srgbClr val="000000"/>
                </a:solidFill>
              </a:rPr>
              <a:t> CO</a:t>
            </a:r>
            <a:endParaRPr lang="de-CH" dirty="0"/>
          </a:p>
        </p:txBody>
      </p:sp>
      <p:sp>
        <p:nvSpPr>
          <p:cNvPr id="5" name="Text Box 19">
            <a:extLst>
              <a:ext uri="{FF2B5EF4-FFF2-40B4-BE49-F238E27FC236}">
                <a16:creationId xmlns:a16="http://schemas.microsoft.com/office/drawing/2014/main" id="{B7760DEB-D5F6-382F-E70E-1AB770FC3D10}"/>
              </a:ext>
            </a:extLst>
          </p:cNvPr>
          <p:cNvSpPr txBox="1">
            <a:spLocks noGrp="1" noChangeArrowheads="1"/>
          </p:cNvSpPr>
          <p:nvPr>
            <p:ph idx="1"/>
          </p:nvPr>
        </p:nvSpPr>
        <p:spPr bwMode="auto">
          <a:xfrm>
            <a:off x="1331913" y="1865313"/>
            <a:ext cx="9528175" cy="413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pPr>
            <a:r>
              <a:rPr lang="de-CH" altLang="de-DE" sz="2800" dirty="0" err="1"/>
              <a:t>Nombres</a:t>
            </a:r>
            <a:r>
              <a:rPr lang="de-CH" altLang="de-DE" sz="2800" dirty="0"/>
              <a:t> de </a:t>
            </a:r>
            <a:r>
              <a:rPr lang="de-CH" altLang="de-DE" sz="2800" dirty="0" err="1"/>
              <a:t>postes</a:t>
            </a:r>
            <a:endParaRPr lang="de-CH" altLang="de-DE" sz="2800" dirty="0"/>
          </a:p>
          <a:p>
            <a:pPr eaLnBrk="1" hangingPunct="1">
              <a:spcBef>
                <a:spcPct val="50000"/>
              </a:spcBef>
            </a:pPr>
            <a:r>
              <a:rPr lang="de-CH" altLang="de-DE" sz="2800" dirty="0" err="1"/>
              <a:t>L’ordre</a:t>
            </a:r>
            <a:r>
              <a:rPr lang="de-CH" altLang="de-DE" sz="2800" dirty="0"/>
              <a:t> des </a:t>
            </a:r>
            <a:r>
              <a:rPr lang="de-CH" altLang="de-DE" sz="2800" dirty="0" err="1"/>
              <a:t>postes</a:t>
            </a:r>
            <a:endParaRPr lang="de-CH" altLang="de-DE" sz="2800" dirty="0"/>
          </a:p>
          <a:p>
            <a:pPr eaLnBrk="1" hangingPunct="1">
              <a:spcBef>
                <a:spcPct val="50000"/>
              </a:spcBef>
            </a:pPr>
            <a:r>
              <a:rPr lang="de-CH" altLang="de-DE" sz="2800" dirty="0"/>
              <a:t>Points par poste</a:t>
            </a:r>
          </a:p>
          <a:p>
            <a:pPr eaLnBrk="1" hangingPunct="1">
              <a:spcBef>
                <a:spcPct val="50000"/>
              </a:spcBef>
            </a:pPr>
            <a:r>
              <a:rPr lang="fr-CH" altLang="de-DE" sz="2800" dirty="0"/>
              <a:t>Temps</a:t>
            </a:r>
            <a:endParaRPr lang="de-CH" altLang="de-DE" sz="2800" dirty="0"/>
          </a:p>
          <a:p>
            <a:pPr eaLnBrk="1" hangingPunct="1">
              <a:spcBef>
                <a:spcPct val="50000"/>
              </a:spcBef>
            </a:pPr>
            <a:r>
              <a:rPr lang="de-CH" altLang="de-DE" sz="2800" dirty="0" err="1"/>
              <a:t>Individuel</a:t>
            </a:r>
            <a:r>
              <a:rPr lang="de-CH" altLang="de-DE" sz="2800" dirty="0"/>
              <a:t> / par </a:t>
            </a:r>
            <a:r>
              <a:rPr lang="de-CH" altLang="de-DE" sz="2800" dirty="0" err="1"/>
              <a:t>équipe</a:t>
            </a:r>
            <a:endParaRPr lang="de-CH" altLang="de-DE" sz="2800" dirty="0"/>
          </a:p>
        </p:txBody>
      </p:sp>
    </p:spTree>
    <p:extLst>
      <p:ext uri="{BB962C8B-B14F-4D97-AF65-F5344CB8AC3E}">
        <p14:creationId xmlns:p14="http://schemas.microsoft.com/office/powerpoint/2010/main" val="25004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FF4FFF-3602-4FB9-0528-0CB0EF9132D3}"/>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6C7B7B8-45BB-FE56-7E04-BBCA0CE12935}"/>
              </a:ext>
            </a:extLst>
          </p:cNvPr>
          <p:cNvSpPr>
            <a:spLocks noGrp="1"/>
          </p:cNvSpPr>
          <p:nvPr>
            <p:ph type="sldNum" sz="quarter" idx="12"/>
          </p:nvPr>
        </p:nvSpPr>
        <p:spPr/>
        <p:txBody>
          <a:bodyPr/>
          <a:lstStyle/>
          <a:p>
            <a:pPr>
              <a:defRPr/>
            </a:pPr>
            <a:fld id="{B99F2807-602A-47D3-9714-670AD5065F2C}" type="slidenum">
              <a:rPr lang="de-CH" smtClean="0"/>
              <a:pPr>
                <a:defRPr/>
              </a:pPr>
              <a:t>98</a:t>
            </a:fld>
            <a:endParaRPr lang="de-CH" dirty="0"/>
          </a:p>
        </p:txBody>
      </p:sp>
      <p:grpSp>
        <p:nvGrpSpPr>
          <p:cNvPr id="5" name="Group 34">
            <a:extLst>
              <a:ext uri="{FF2B5EF4-FFF2-40B4-BE49-F238E27FC236}">
                <a16:creationId xmlns:a16="http://schemas.microsoft.com/office/drawing/2014/main" id="{D08CB563-2730-4FFA-9C60-E56A8C7C1FA9}"/>
              </a:ext>
            </a:extLst>
          </p:cNvPr>
          <p:cNvGrpSpPr>
            <a:grpSpLocks/>
          </p:cNvGrpSpPr>
          <p:nvPr/>
        </p:nvGrpSpPr>
        <p:grpSpPr bwMode="auto">
          <a:xfrm>
            <a:off x="1672679" y="2553246"/>
            <a:ext cx="2341562" cy="1676400"/>
            <a:chOff x="720" y="1776"/>
            <a:chExt cx="1475" cy="1056"/>
          </a:xfrm>
          <a:solidFill>
            <a:srgbClr val="00B0F0"/>
          </a:solidFill>
        </p:grpSpPr>
        <p:sp>
          <p:nvSpPr>
            <p:cNvPr id="6" name="Freeform 16">
              <a:extLst>
                <a:ext uri="{FF2B5EF4-FFF2-40B4-BE49-F238E27FC236}">
                  <a16:creationId xmlns:a16="http://schemas.microsoft.com/office/drawing/2014/main" id="{3B4BDAF0-7DFC-18FB-2997-5F04EDCCB2FA}"/>
                </a:ext>
              </a:extLst>
            </p:cNvPr>
            <p:cNvSpPr>
              <a:spLocks/>
            </p:cNvSpPr>
            <p:nvPr/>
          </p:nvSpPr>
          <p:spPr bwMode="auto">
            <a:xfrm>
              <a:off x="768" y="1776"/>
              <a:ext cx="1427" cy="1040"/>
            </a:xfrm>
            <a:custGeom>
              <a:avLst/>
              <a:gdLst>
                <a:gd name="T0" fmla="*/ 313 w 1427"/>
                <a:gd name="T1" fmla="*/ 442 h 1040"/>
                <a:gd name="T2" fmla="*/ 385 w 1427"/>
                <a:gd name="T3" fmla="*/ 415 h 1040"/>
                <a:gd name="T4" fmla="*/ 457 w 1427"/>
                <a:gd name="T5" fmla="*/ 331 h 1040"/>
                <a:gd name="T6" fmla="*/ 499 w 1427"/>
                <a:gd name="T7" fmla="*/ 313 h 1040"/>
                <a:gd name="T8" fmla="*/ 553 w 1427"/>
                <a:gd name="T9" fmla="*/ 262 h 1040"/>
                <a:gd name="T10" fmla="*/ 631 w 1427"/>
                <a:gd name="T11" fmla="*/ 214 h 1040"/>
                <a:gd name="T12" fmla="*/ 736 w 1427"/>
                <a:gd name="T13" fmla="*/ 112 h 1040"/>
                <a:gd name="T14" fmla="*/ 802 w 1427"/>
                <a:gd name="T15" fmla="*/ 64 h 1040"/>
                <a:gd name="T16" fmla="*/ 892 w 1427"/>
                <a:gd name="T17" fmla="*/ 52 h 1040"/>
                <a:gd name="T18" fmla="*/ 1132 w 1427"/>
                <a:gd name="T19" fmla="*/ 25 h 1040"/>
                <a:gd name="T20" fmla="*/ 1189 w 1427"/>
                <a:gd name="T21" fmla="*/ 13 h 1040"/>
                <a:gd name="T22" fmla="*/ 1246 w 1427"/>
                <a:gd name="T23" fmla="*/ 7 h 1040"/>
                <a:gd name="T24" fmla="*/ 1411 w 1427"/>
                <a:gd name="T25" fmla="*/ 16 h 1040"/>
                <a:gd name="T26" fmla="*/ 1420 w 1427"/>
                <a:gd name="T27" fmla="*/ 49 h 1040"/>
                <a:gd name="T28" fmla="*/ 1396 w 1427"/>
                <a:gd name="T29" fmla="*/ 223 h 1040"/>
                <a:gd name="T30" fmla="*/ 1297 w 1427"/>
                <a:gd name="T31" fmla="*/ 325 h 1040"/>
                <a:gd name="T32" fmla="*/ 1213 w 1427"/>
                <a:gd name="T33" fmla="*/ 409 h 1040"/>
                <a:gd name="T34" fmla="*/ 1171 w 1427"/>
                <a:gd name="T35" fmla="*/ 451 h 1040"/>
                <a:gd name="T36" fmla="*/ 1075 w 1427"/>
                <a:gd name="T37" fmla="*/ 487 h 1040"/>
                <a:gd name="T38" fmla="*/ 901 w 1427"/>
                <a:gd name="T39" fmla="*/ 727 h 1040"/>
                <a:gd name="T40" fmla="*/ 847 w 1427"/>
                <a:gd name="T41" fmla="*/ 787 h 1040"/>
                <a:gd name="T42" fmla="*/ 793 w 1427"/>
                <a:gd name="T43" fmla="*/ 802 h 1040"/>
                <a:gd name="T44" fmla="*/ 661 w 1427"/>
                <a:gd name="T45" fmla="*/ 847 h 1040"/>
                <a:gd name="T46" fmla="*/ 619 w 1427"/>
                <a:gd name="T47" fmla="*/ 856 h 1040"/>
                <a:gd name="T48" fmla="*/ 484 w 1427"/>
                <a:gd name="T49" fmla="*/ 913 h 1040"/>
                <a:gd name="T50" fmla="*/ 376 w 1427"/>
                <a:gd name="T51" fmla="*/ 982 h 1040"/>
                <a:gd name="T52" fmla="*/ 316 w 1427"/>
                <a:gd name="T53" fmla="*/ 1012 h 1040"/>
                <a:gd name="T54" fmla="*/ 163 w 1427"/>
                <a:gd name="T55" fmla="*/ 1030 h 1040"/>
                <a:gd name="T56" fmla="*/ 124 w 1427"/>
                <a:gd name="T57" fmla="*/ 1039 h 1040"/>
                <a:gd name="T58" fmla="*/ 19 w 1427"/>
                <a:gd name="T59" fmla="*/ 1024 h 1040"/>
                <a:gd name="T60" fmla="*/ 55 w 1427"/>
                <a:gd name="T61" fmla="*/ 937 h 1040"/>
                <a:gd name="T62" fmla="*/ 133 w 1427"/>
                <a:gd name="T63" fmla="*/ 898 h 1040"/>
                <a:gd name="T64" fmla="*/ 178 w 1427"/>
                <a:gd name="T65" fmla="*/ 865 h 1040"/>
                <a:gd name="T66" fmla="*/ 238 w 1427"/>
                <a:gd name="T67" fmla="*/ 784 h 1040"/>
                <a:gd name="T68" fmla="*/ 265 w 1427"/>
                <a:gd name="T69" fmla="*/ 757 h 1040"/>
                <a:gd name="T70" fmla="*/ 319 w 1427"/>
                <a:gd name="T71" fmla="*/ 523 h 1040"/>
                <a:gd name="T72" fmla="*/ 316 w 1427"/>
                <a:gd name="T73" fmla="*/ 481 h 1040"/>
                <a:gd name="T74" fmla="*/ 307 w 1427"/>
                <a:gd name="T75" fmla="*/ 472 h 1040"/>
                <a:gd name="T76" fmla="*/ 313 w 1427"/>
                <a:gd name="T77" fmla="*/ 442 h 10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27" h="1040">
                  <a:moveTo>
                    <a:pt x="313" y="442"/>
                  </a:moveTo>
                  <a:cubicBezTo>
                    <a:pt x="339" y="433"/>
                    <a:pt x="357" y="423"/>
                    <a:pt x="385" y="415"/>
                  </a:cubicBezTo>
                  <a:cubicBezTo>
                    <a:pt x="411" y="389"/>
                    <a:pt x="430" y="358"/>
                    <a:pt x="457" y="331"/>
                  </a:cubicBezTo>
                  <a:cubicBezTo>
                    <a:pt x="468" y="320"/>
                    <a:pt x="485" y="319"/>
                    <a:pt x="499" y="313"/>
                  </a:cubicBezTo>
                  <a:cubicBezTo>
                    <a:pt x="517" y="295"/>
                    <a:pt x="531" y="274"/>
                    <a:pt x="553" y="262"/>
                  </a:cubicBezTo>
                  <a:cubicBezTo>
                    <a:pt x="607" y="232"/>
                    <a:pt x="585" y="260"/>
                    <a:pt x="631" y="214"/>
                  </a:cubicBezTo>
                  <a:cubicBezTo>
                    <a:pt x="666" y="179"/>
                    <a:pt x="700" y="145"/>
                    <a:pt x="736" y="112"/>
                  </a:cubicBezTo>
                  <a:cubicBezTo>
                    <a:pt x="755" y="94"/>
                    <a:pt x="775" y="71"/>
                    <a:pt x="802" y="64"/>
                  </a:cubicBezTo>
                  <a:cubicBezTo>
                    <a:pt x="809" y="62"/>
                    <a:pt x="888" y="52"/>
                    <a:pt x="892" y="52"/>
                  </a:cubicBezTo>
                  <a:cubicBezTo>
                    <a:pt x="971" y="43"/>
                    <a:pt x="1053" y="38"/>
                    <a:pt x="1132" y="25"/>
                  </a:cubicBezTo>
                  <a:cubicBezTo>
                    <a:pt x="1151" y="22"/>
                    <a:pt x="1170" y="15"/>
                    <a:pt x="1189" y="13"/>
                  </a:cubicBezTo>
                  <a:cubicBezTo>
                    <a:pt x="1208" y="11"/>
                    <a:pt x="1246" y="7"/>
                    <a:pt x="1246" y="7"/>
                  </a:cubicBezTo>
                  <a:cubicBezTo>
                    <a:pt x="1275" y="8"/>
                    <a:pt x="1363" y="0"/>
                    <a:pt x="1411" y="16"/>
                  </a:cubicBezTo>
                  <a:cubicBezTo>
                    <a:pt x="1419" y="39"/>
                    <a:pt x="1416" y="28"/>
                    <a:pt x="1420" y="49"/>
                  </a:cubicBezTo>
                  <a:cubicBezTo>
                    <a:pt x="1418" y="98"/>
                    <a:pt x="1427" y="176"/>
                    <a:pt x="1396" y="223"/>
                  </a:cubicBezTo>
                  <a:cubicBezTo>
                    <a:pt x="1382" y="278"/>
                    <a:pt x="1347" y="303"/>
                    <a:pt x="1297" y="325"/>
                  </a:cubicBezTo>
                  <a:cubicBezTo>
                    <a:pt x="1269" y="353"/>
                    <a:pt x="1241" y="381"/>
                    <a:pt x="1213" y="409"/>
                  </a:cubicBezTo>
                  <a:cubicBezTo>
                    <a:pt x="1199" y="423"/>
                    <a:pt x="1190" y="444"/>
                    <a:pt x="1171" y="451"/>
                  </a:cubicBezTo>
                  <a:cubicBezTo>
                    <a:pt x="1139" y="463"/>
                    <a:pt x="1075" y="487"/>
                    <a:pt x="1075" y="487"/>
                  </a:cubicBezTo>
                  <a:cubicBezTo>
                    <a:pt x="1020" y="569"/>
                    <a:pt x="966" y="652"/>
                    <a:pt x="901" y="727"/>
                  </a:cubicBezTo>
                  <a:cubicBezTo>
                    <a:pt x="885" y="746"/>
                    <a:pt x="870" y="776"/>
                    <a:pt x="847" y="787"/>
                  </a:cubicBezTo>
                  <a:cubicBezTo>
                    <a:pt x="830" y="795"/>
                    <a:pt x="811" y="797"/>
                    <a:pt x="793" y="802"/>
                  </a:cubicBezTo>
                  <a:cubicBezTo>
                    <a:pt x="741" y="835"/>
                    <a:pt x="737" y="831"/>
                    <a:pt x="661" y="847"/>
                  </a:cubicBezTo>
                  <a:cubicBezTo>
                    <a:pt x="647" y="850"/>
                    <a:pt x="619" y="856"/>
                    <a:pt x="619" y="856"/>
                  </a:cubicBezTo>
                  <a:cubicBezTo>
                    <a:pt x="579" y="880"/>
                    <a:pt x="527" y="901"/>
                    <a:pt x="484" y="913"/>
                  </a:cubicBezTo>
                  <a:cubicBezTo>
                    <a:pt x="439" y="950"/>
                    <a:pt x="428" y="960"/>
                    <a:pt x="376" y="982"/>
                  </a:cubicBezTo>
                  <a:cubicBezTo>
                    <a:pt x="355" y="991"/>
                    <a:pt x="338" y="1005"/>
                    <a:pt x="316" y="1012"/>
                  </a:cubicBezTo>
                  <a:cubicBezTo>
                    <a:pt x="270" y="1026"/>
                    <a:pt x="211" y="1025"/>
                    <a:pt x="163" y="1030"/>
                  </a:cubicBezTo>
                  <a:cubicBezTo>
                    <a:pt x="150" y="1034"/>
                    <a:pt x="124" y="1039"/>
                    <a:pt x="124" y="1039"/>
                  </a:cubicBezTo>
                  <a:cubicBezTo>
                    <a:pt x="88" y="1037"/>
                    <a:pt x="51" y="1040"/>
                    <a:pt x="19" y="1024"/>
                  </a:cubicBezTo>
                  <a:cubicBezTo>
                    <a:pt x="0" y="977"/>
                    <a:pt x="4" y="947"/>
                    <a:pt x="55" y="937"/>
                  </a:cubicBezTo>
                  <a:cubicBezTo>
                    <a:pt x="82" y="919"/>
                    <a:pt x="102" y="912"/>
                    <a:pt x="133" y="898"/>
                  </a:cubicBezTo>
                  <a:cubicBezTo>
                    <a:pt x="150" y="890"/>
                    <a:pt x="178" y="865"/>
                    <a:pt x="178" y="865"/>
                  </a:cubicBezTo>
                  <a:cubicBezTo>
                    <a:pt x="195" y="837"/>
                    <a:pt x="218" y="810"/>
                    <a:pt x="238" y="784"/>
                  </a:cubicBezTo>
                  <a:cubicBezTo>
                    <a:pt x="246" y="773"/>
                    <a:pt x="259" y="769"/>
                    <a:pt x="265" y="757"/>
                  </a:cubicBezTo>
                  <a:cubicBezTo>
                    <a:pt x="302" y="682"/>
                    <a:pt x="303" y="604"/>
                    <a:pt x="319" y="523"/>
                  </a:cubicBezTo>
                  <a:cubicBezTo>
                    <a:pt x="318" y="509"/>
                    <a:pt x="319" y="495"/>
                    <a:pt x="316" y="481"/>
                  </a:cubicBezTo>
                  <a:cubicBezTo>
                    <a:pt x="315" y="477"/>
                    <a:pt x="307" y="476"/>
                    <a:pt x="307" y="472"/>
                  </a:cubicBezTo>
                  <a:cubicBezTo>
                    <a:pt x="306" y="462"/>
                    <a:pt x="313" y="452"/>
                    <a:pt x="313" y="442"/>
                  </a:cubicBezTo>
                  <a:close/>
                </a:path>
              </a:pathLst>
            </a:custGeom>
            <a:gr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7" name="Oval 17">
              <a:extLst>
                <a:ext uri="{FF2B5EF4-FFF2-40B4-BE49-F238E27FC236}">
                  <a16:creationId xmlns:a16="http://schemas.microsoft.com/office/drawing/2014/main" id="{1D63E3A6-5095-3451-B27F-EBEF33541B72}"/>
                </a:ext>
              </a:extLst>
            </p:cNvPr>
            <p:cNvSpPr>
              <a:spLocks noChangeArrowheads="1"/>
            </p:cNvSpPr>
            <p:nvPr/>
          </p:nvSpPr>
          <p:spPr bwMode="auto">
            <a:xfrm>
              <a:off x="720" y="2688"/>
              <a:ext cx="144" cy="144"/>
            </a:xfrm>
            <a:prstGeom prst="ellips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8" name="Rectangle 2">
            <a:extLst>
              <a:ext uri="{FF2B5EF4-FFF2-40B4-BE49-F238E27FC236}">
                <a16:creationId xmlns:a16="http://schemas.microsoft.com/office/drawing/2014/main" id="{F83820F6-1745-96EC-9AF7-56CAF73313CC}"/>
              </a:ext>
            </a:extLst>
          </p:cNvPr>
          <p:cNvSpPr txBox="1">
            <a:spLocks noChangeArrowheads="1"/>
          </p:cNvSpPr>
          <p:nvPr/>
        </p:nvSpPr>
        <p:spPr>
          <a:xfrm>
            <a:off x="407368" y="339865"/>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defRPr/>
            </a:pPr>
            <a:r>
              <a:rPr lang="de-CH" altLang="fr-FR" i="1" dirty="0"/>
              <a:t>Comment </a:t>
            </a:r>
            <a:r>
              <a:rPr lang="de-CH" altLang="fr-FR" i="1" dirty="0" err="1"/>
              <a:t>choisir</a:t>
            </a:r>
            <a:r>
              <a:rPr lang="de-CH" altLang="fr-FR" i="1" dirty="0"/>
              <a:t> </a:t>
            </a:r>
            <a:r>
              <a:rPr lang="de-CH" altLang="fr-FR" i="1" dirty="0" err="1"/>
              <a:t>les</a:t>
            </a:r>
            <a:r>
              <a:rPr lang="de-CH" altLang="fr-FR" i="1" dirty="0"/>
              <a:t> </a:t>
            </a:r>
            <a:r>
              <a:rPr lang="de-CH" altLang="fr-FR" i="1" dirty="0" err="1"/>
              <a:t>postes</a:t>
            </a:r>
            <a:r>
              <a:rPr lang="de-CH" altLang="fr-FR" i="1" dirty="0"/>
              <a:t>?</a:t>
            </a:r>
            <a:endParaRPr lang="de-CH" altLang="de-DE" dirty="0"/>
          </a:p>
        </p:txBody>
      </p:sp>
      <p:sp>
        <p:nvSpPr>
          <p:cNvPr id="9" name="Rectangle 3">
            <a:extLst>
              <a:ext uri="{FF2B5EF4-FFF2-40B4-BE49-F238E27FC236}">
                <a16:creationId xmlns:a16="http://schemas.microsoft.com/office/drawing/2014/main" id="{58BAB35D-905A-4A80-0BAE-20155BD50E65}"/>
              </a:ext>
            </a:extLst>
          </p:cNvPr>
          <p:cNvSpPr txBox="1">
            <a:spLocks noChangeArrowheads="1"/>
          </p:cNvSpPr>
          <p:nvPr/>
        </p:nvSpPr>
        <p:spPr>
          <a:xfrm>
            <a:off x="1356766" y="1862684"/>
            <a:ext cx="7475538" cy="471646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altLang="de-DE"/>
              <a:t>Choisir des objets caractéristiques:</a:t>
            </a:r>
          </a:p>
        </p:txBody>
      </p:sp>
      <p:sp>
        <p:nvSpPr>
          <p:cNvPr id="10" name="Text Box 5">
            <a:extLst>
              <a:ext uri="{FF2B5EF4-FFF2-40B4-BE49-F238E27FC236}">
                <a16:creationId xmlns:a16="http://schemas.microsoft.com/office/drawing/2014/main" id="{E058D6D8-946B-7380-FDA9-A7ACB6CB1B50}"/>
              </a:ext>
            </a:extLst>
          </p:cNvPr>
          <p:cNvSpPr txBox="1">
            <a:spLocks noChangeArrowheads="1"/>
          </p:cNvSpPr>
          <p:nvPr/>
        </p:nvSpPr>
        <p:spPr bwMode="auto">
          <a:xfrm>
            <a:off x="756691" y="2546896"/>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endParaRPr lang="de-DE" altLang="de-DE" sz="2400">
              <a:latin typeface="Times New Roman" panose="02020603050405020304" pitchFamily="18" charset="0"/>
            </a:endParaRPr>
          </a:p>
        </p:txBody>
      </p:sp>
      <p:sp>
        <p:nvSpPr>
          <p:cNvPr id="11" name="Text Box 18">
            <a:extLst>
              <a:ext uri="{FF2B5EF4-FFF2-40B4-BE49-F238E27FC236}">
                <a16:creationId xmlns:a16="http://schemas.microsoft.com/office/drawing/2014/main" id="{76D3BF61-56C8-5364-7B11-DE93CBED76A8}"/>
              </a:ext>
            </a:extLst>
          </p:cNvPr>
          <p:cNvSpPr txBox="1">
            <a:spLocks noChangeArrowheads="1"/>
          </p:cNvSpPr>
          <p:nvPr/>
        </p:nvSpPr>
        <p:spPr bwMode="auto">
          <a:xfrm>
            <a:off x="2015579" y="4153446"/>
            <a:ext cx="294640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r>
              <a:rPr lang="de-CH" altLang="fr-FR" sz="2400" i="1"/>
              <a:t>limite de végétation</a:t>
            </a:r>
          </a:p>
        </p:txBody>
      </p:sp>
      <p:sp>
        <p:nvSpPr>
          <p:cNvPr id="12" name="Text Box 23">
            <a:extLst>
              <a:ext uri="{FF2B5EF4-FFF2-40B4-BE49-F238E27FC236}">
                <a16:creationId xmlns:a16="http://schemas.microsoft.com/office/drawing/2014/main" id="{E61B8A64-6520-E5D0-55BD-26AA745DD307}"/>
              </a:ext>
            </a:extLst>
          </p:cNvPr>
          <p:cNvSpPr txBox="1">
            <a:spLocks noChangeArrowheads="1"/>
          </p:cNvSpPr>
          <p:nvPr/>
        </p:nvSpPr>
        <p:spPr bwMode="auto">
          <a:xfrm>
            <a:off x="6493916" y="4153446"/>
            <a:ext cx="128587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r>
              <a:rPr lang="de-CH" altLang="fr-FR" sz="2400" i="1"/>
              <a:t>croisée</a:t>
            </a:r>
          </a:p>
        </p:txBody>
      </p:sp>
      <p:grpSp>
        <p:nvGrpSpPr>
          <p:cNvPr id="13" name="Group 35">
            <a:extLst>
              <a:ext uri="{FF2B5EF4-FFF2-40B4-BE49-F238E27FC236}">
                <a16:creationId xmlns:a16="http://schemas.microsoft.com/office/drawing/2014/main" id="{D114D2B0-C3DA-6FDF-2D5F-C85060E255E4}"/>
              </a:ext>
            </a:extLst>
          </p:cNvPr>
          <p:cNvGrpSpPr>
            <a:grpSpLocks/>
          </p:cNvGrpSpPr>
          <p:nvPr/>
        </p:nvGrpSpPr>
        <p:grpSpPr bwMode="auto">
          <a:xfrm>
            <a:off x="6092279" y="2629446"/>
            <a:ext cx="2438400" cy="1295400"/>
            <a:chOff x="3552" y="1824"/>
            <a:chExt cx="1536" cy="816"/>
          </a:xfrm>
        </p:grpSpPr>
        <p:grpSp>
          <p:nvGrpSpPr>
            <p:cNvPr id="14" name="Group 19">
              <a:extLst>
                <a:ext uri="{FF2B5EF4-FFF2-40B4-BE49-F238E27FC236}">
                  <a16:creationId xmlns:a16="http://schemas.microsoft.com/office/drawing/2014/main" id="{9599FC54-6010-8EC1-3131-7E904EA717C9}"/>
                </a:ext>
              </a:extLst>
            </p:cNvPr>
            <p:cNvGrpSpPr>
              <a:grpSpLocks/>
            </p:cNvGrpSpPr>
            <p:nvPr/>
          </p:nvGrpSpPr>
          <p:grpSpPr bwMode="auto">
            <a:xfrm>
              <a:off x="3552" y="1824"/>
              <a:ext cx="1536" cy="816"/>
              <a:chOff x="1920" y="1344"/>
              <a:chExt cx="1392" cy="1152"/>
            </a:xfrm>
          </p:grpSpPr>
          <p:sp>
            <p:nvSpPr>
              <p:cNvPr id="16" name="Freeform 20">
                <a:extLst>
                  <a:ext uri="{FF2B5EF4-FFF2-40B4-BE49-F238E27FC236}">
                    <a16:creationId xmlns:a16="http://schemas.microsoft.com/office/drawing/2014/main" id="{D0CDDE7F-9B9D-0619-618C-E01BF7CCEC8C}"/>
                  </a:ext>
                </a:extLst>
              </p:cNvPr>
              <p:cNvSpPr>
                <a:spLocks/>
              </p:cNvSpPr>
              <p:nvPr/>
            </p:nvSpPr>
            <p:spPr bwMode="auto">
              <a:xfrm>
                <a:off x="1920" y="1344"/>
                <a:ext cx="912" cy="1152"/>
              </a:xfrm>
              <a:custGeom>
                <a:avLst/>
                <a:gdLst>
                  <a:gd name="T0" fmla="*/ 0 w 912"/>
                  <a:gd name="T1" fmla="*/ 1152 h 1152"/>
                  <a:gd name="T2" fmla="*/ 528 w 912"/>
                  <a:gd name="T3" fmla="*/ 864 h 1152"/>
                  <a:gd name="T4" fmla="*/ 816 w 912"/>
                  <a:gd name="T5" fmla="*/ 624 h 1152"/>
                  <a:gd name="T6" fmla="*/ 912 w 912"/>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1152">
                    <a:moveTo>
                      <a:pt x="0" y="1152"/>
                    </a:moveTo>
                    <a:cubicBezTo>
                      <a:pt x="196" y="1052"/>
                      <a:pt x="392" y="952"/>
                      <a:pt x="528" y="864"/>
                    </a:cubicBezTo>
                    <a:cubicBezTo>
                      <a:pt x="664" y="776"/>
                      <a:pt x="752" y="768"/>
                      <a:pt x="816" y="624"/>
                    </a:cubicBezTo>
                    <a:cubicBezTo>
                      <a:pt x="880" y="480"/>
                      <a:pt x="896" y="240"/>
                      <a:pt x="912" y="0"/>
                    </a:cubicBez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 name="Line 21">
                <a:extLst>
                  <a:ext uri="{FF2B5EF4-FFF2-40B4-BE49-F238E27FC236}">
                    <a16:creationId xmlns:a16="http://schemas.microsoft.com/office/drawing/2014/main" id="{E1604332-AFDF-E886-4C6B-FB77AF8A80C7}"/>
                  </a:ext>
                </a:extLst>
              </p:cNvPr>
              <p:cNvSpPr>
                <a:spLocks noChangeShapeType="1"/>
              </p:cNvSpPr>
              <p:nvPr/>
            </p:nvSpPr>
            <p:spPr bwMode="auto">
              <a:xfrm flipV="1">
                <a:off x="2688" y="1920"/>
                <a:ext cx="624" cy="14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 name="Line 22">
                <a:extLst>
                  <a:ext uri="{FF2B5EF4-FFF2-40B4-BE49-F238E27FC236}">
                    <a16:creationId xmlns:a16="http://schemas.microsoft.com/office/drawing/2014/main" id="{0BB85836-3B28-6A6B-6D58-228D0D841864}"/>
                  </a:ext>
                </a:extLst>
              </p:cNvPr>
              <p:cNvSpPr>
                <a:spLocks noChangeShapeType="1"/>
              </p:cNvSpPr>
              <p:nvPr/>
            </p:nvSpPr>
            <p:spPr bwMode="auto">
              <a:xfrm flipV="1">
                <a:off x="2544" y="2064"/>
                <a:ext cx="144" cy="9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5" name="Oval 24">
              <a:extLst>
                <a:ext uri="{FF2B5EF4-FFF2-40B4-BE49-F238E27FC236}">
                  <a16:creationId xmlns:a16="http://schemas.microsoft.com/office/drawing/2014/main" id="{8AC0530A-D584-6906-BCE8-0D94E1F342FE}"/>
                </a:ext>
              </a:extLst>
            </p:cNvPr>
            <p:cNvSpPr>
              <a:spLocks noChangeArrowheads="1"/>
            </p:cNvSpPr>
            <p:nvPr/>
          </p:nvSpPr>
          <p:spPr bwMode="auto">
            <a:xfrm>
              <a:off x="4368" y="2256"/>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nvGrpSpPr>
          <p:cNvPr id="19" name="Group 37">
            <a:extLst>
              <a:ext uri="{FF2B5EF4-FFF2-40B4-BE49-F238E27FC236}">
                <a16:creationId xmlns:a16="http://schemas.microsoft.com/office/drawing/2014/main" id="{348F2405-C4A8-0FE5-9CA3-DA1AFE6BCCC4}"/>
              </a:ext>
            </a:extLst>
          </p:cNvPr>
          <p:cNvGrpSpPr>
            <a:grpSpLocks/>
          </p:cNvGrpSpPr>
          <p:nvPr/>
        </p:nvGrpSpPr>
        <p:grpSpPr bwMode="auto">
          <a:xfrm>
            <a:off x="1672679" y="4915446"/>
            <a:ext cx="2286000" cy="914400"/>
            <a:chOff x="720" y="3264"/>
            <a:chExt cx="1440" cy="576"/>
          </a:xfrm>
        </p:grpSpPr>
        <p:sp>
          <p:nvSpPr>
            <p:cNvPr id="20" name="Rectangle 25">
              <a:extLst>
                <a:ext uri="{FF2B5EF4-FFF2-40B4-BE49-F238E27FC236}">
                  <a16:creationId xmlns:a16="http://schemas.microsoft.com/office/drawing/2014/main" id="{99C5EE1A-E292-34B7-0B4F-282F3EE06E42}"/>
                </a:ext>
              </a:extLst>
            </p:cNvPr>
            <p:cNvSpPr>
              <a:spLocks noChangeArrowheads="1"/>
            </p:cNvSpPr>
            <p:nvPr/>
          </p:nvSpPr>
          <p:spPr bwMode="auto">
            <a:xfrm>
              <a:off x="720" y="3264"/>
              <a:ext cx="1440" cy="48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1" name="Rectangle 26">
              <a:extLst>
                <a:ext uri="{FF2B5EF4-FFF2-40B4-BE49-F238E27FC236}">
                  <a16:creationId xmlns:a16="http://schemas.microsoft.com/office/drawing/2014/main" id="{F3765FB6-3286-72C7-7B3E-686F0AC39F77}"/>
                </a:ext>
              </a:extLst>
            </p:cNvPr>
            <p:cNvSpPr>
              <a:spLocks noChangeArrowheads="1"/>
            </p:cNvSpPr>
            <p:nvPr/>
          </p:nvSpPr>
          <p:spPr bwMode="auto">
            <a:xfrm>
              <a:off x="1680" y="3600"/>
              <a:ext cx="336" cy="24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2" name="Oval 27">
              <a:extLst>
                <a:ext uri="{FF2B5EF4-FFF2-40B4-BE49-F238E27FC236}">
                  <a16:creationId xmlns:a16="http://schemas.microsoft.com/office/drawing/2014/main" id="{6BD48E4F-3327-F742-FBE0-3D2C30A79D5B}"/>
                </a:ext>
              </a:extLst>
            </p:cNvPr>
            <p:cNvSpPr>
              <a:spLocks noChangeArrowheads="1"/>
            </p:cNvSpPr>
            <p:nvPr/>
          </p:nvSpPr>
          <p:spPr bwMode="auto">
            <a:xfrm>
              <a:off x="1584" y="3696"/>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23" name="Text Box 28">
            <a:extLst>
              <a:ext uri="{FF2B5EF4-FFF2-40B4-BE49-F238E27FC236}">
                <a16:creationId xmlns:a16="http://schemas.microsoft.com/office/drawing/2014/main" id="{C88574C7-FB0D-5D3F-469A-CA08320B5C21}"/>
              </a:ext>
            </a:extLst>
          </p:cNvPr>
          <p:cNvSpPr txBox="1">
            <a:spLocks noChangeArrowheads="1"/>
          </p:cNvSpPr>
          <p:nvPr/>
        </p:nvSpPr>
        <p:spPr bwMode="auto">
          <a:xfrm>
            <a:off x="1966366" y="5906046"/>
            <a:ext cx="1554163"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Bâtiments</a:t>
            </a:r>
          </a:p>
        </p:txBody>
      </p:sp>
      <p:grpSp>
        <p:nvGrpSpPr>
          <p:cNvPr id="24" name="Group 36">
            <a:extLst>
              <a:ext uri="{FF2B5EF4-FFF2-40B4-BE49-F238E27FC236}">
                <a16:creationId xmlns:a16="http://schemas.microsoft.com/office/drawing/2014/main" id="{FA0AF185-4973-8CE9-64F3-E72693743F07}"/>
              </a:ext>
            </a:extLst>
          </p:cNvPr>
          <p:cNvGrpSpPr>
            <a:grpSpLocks/>
          </p:cNvGrpSpPr>
          <p:nvPr/>
        </p:nvGrpSpPr>
        <p:grpSpPr bwMode="auto">
          <a:xfrm>
            <a:off x="5406479" y="4839246"/>
            <a:ext cx="2971800" cy="838200"/>
            <a:chOff x="3072" y="3168"/>
            <a:chExt cx="1872" cy="528"/>
          </a:xfrm>
          <a:solidFill>
            <a:srgbClr val="00B0F0"/>
          </a:solidFill>
        </p:grpSpPr>
        <p:sp>
          <p:nvSpPr>
            <p:cNvPr id="25" name="Freeform 29">
              <a:extLst>
                <a:ext uri="{FF2B5EF4-FFF2-40B4-BE49-F238E27FC236}">
                  <a16:creationId xmlns:a16="http://schemas.microsoft.com/office/drawing/2014/main" id="{DFA0B71E-3509-2A5E-5456-E62E15DF9050}"/>
                </a:ext>
              </a:extLst>
            </p:cNvPr>
            <p:cNvSpPr>
              <a:spLocks/>
            </p:cNvSpPr>
            <p:nvPr/>
          </p:nvSpPr>
          <p:spPr bwMode="auto">
            <a:xfrm>
              <a:off x="3264" y="3168"/>
              <a:ext cx="1340" cy="528"/>
            </a:xfrm>
            <a:custGeom>
              <a:avLst/>
              <a:gdLst>
                <a:gd name="T0" fmla="*/ 23 w 1340"/>
                <a:gd name="T1" fmla="*/ 136 h 528"/>
                <a:gd name="T2" fmla="*/ 15 w 1340"/>
                <a:gd name="T3" fmla="*/ 112 h 528"/>
                <a:gd name="T4" fmla="*/ 191 w 1340"/>
                <a:gd name="T5" fmla="*/ 0 h 528"/>
                <a:gd name="T6" fmla="*/ 847 w 1340"/>
                <a:gd name="T7" fmla="*/ 32 h 528"/>
                <a:gd name="T8" fmla="*/ 991 w 1340"/>
                <a:gd name="T9" fmla="*/ 40 h 528"/>
                <a:gd name="T10" fmla="*/ 1215 w 1340"/>
                <a:gd name="T11" fmla="*/ 56 h 528"/>
                <a:gd name="T12" fmla="*/ 1279 w 1340"/>
                <a:gd name="T13" fmla="*/ 72 h 528"/>
                <a:gd name="T14" fmla="*/ 1335 w 1340"/>
                <a:gd name="T15" fmla="*/ 200 h 528"/>
                <a:gd name="T16" fmla="*/ 1303 w 1340"/>
                <a:gd name="T17" fmla="*/ 352 h 528"/>
                <a:gd name="T18" fmla="*/ 1247 w 1340"/>
                <a:gd name="T19" fmla="*/ 368 h 528"/>
                <a:gd name="T20" fmla="*/ 927 w 1340"/>
                <a:gd name="T21" fmla="*/ 336 h 528"/>
                <a:gd name="T22" fmla="*/ 831 w 1340"/>
                <a:gd name="T23" fmla="*/ 312 h 528"/>
                <a:gd name="T24" fmla="*/ 799 w 1340"/>
                <a:gd name="T25" fmla="*/ 304 h 528"/>
                <a:gd name="T26" fmla="*/ 567 w 1340"/>
                <a:gd name="T27" fmla="*/ 360 h 528"/>
                <a:gd name="T28" fmla="*/ 511 w 1340"/>
                <a:gd name="T29" fmla="*/ 384 h 528"/>
                <a:gd name="T30" fmla="*/ 463 w 1340"/>
                <a:gd name="T31" fmla="*/ 432 h 528"/>
                <a:gd name="T32" fmla="*/ 399 w 1340"/>
                <a:gd name="T33" fmla="*/ 480 h 528"/>
                <a:gd name="T34" fmla="*/ 367 w 1340"/>
                <a:gd name="T35" fmla="*/ 504 h 528"/>
                <a:gd name="T36" fmla="*/ 263 w 1340"/>
                <a:gd name="T37" fmla="*/ 528 h 528"/>
                <a:gd name="T38" fmla="*/ 95 w 1340"/>
                <a:gd name="T39" fmla="*/ 440 h 528"/>
                <a:gd name="T40" fmla="*/ 47 w 1340"/>
                <a:gd name="T41" fmla="*/ 392 h 528"/>
                <a:gd name="T42" fmla="*/ 23 w 1340"/>
                <a:gd name="T43" fmla="*/ 368 h 528"/>
                <a:gd name="T44" fmla="*/ 15 w 1340"/>
                <a:gd name="T45" fmla="*/ 240 h 528"/>
                <a:gd name="T46" fmla="*/ 31 w 1340"/>
                <a:gd name="T47" fmla="*/ 192 h 528"/>
                <a:gd name="T48" fmla="*/ 23 w 1340"/>
                <a:gd name="T49" fmla="*/ 136 h 5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40" h="528">
                  <a:moveTo>
                    <a:pt x="23" y="136"/>
                  </a:moveTo>
                  <a:cubicBezTo>
                    <a:pt x="20" y="128"/>
                    <a:pt x="15" y="120"/>
                    <a:pt x="15" y="112"/>
                  </a:cubicBezTo>
                  <a:cubicBezTo>
                    <a:pt x="15" y="5"/>
                    <a:pt x="121" y="23"/>
                    <a:pt x="191" y="0"/>
                  </a:cubicBezTo>
                  <a:cubicBezTo>
                    <a:pt x="410" y="8"/>
                    <a:pt x="628" y="19"/>
                    <a:pt x="847" y="32"/>
                  </a:cubicBezTo>
                  <a:cubicBezTo>
                    <a:pt x="895" y="35"/>
                    <a:pt x="943" y="37"/>
                    <a:pt x="991" y="40"/>
                  </a:cubicBezTo>
                  <a:cubicBezTo>
                    <a:pt x="1066" y="45"/>
                    <a:pt x="1215" y="56"/>
                    <a:pt x="1215" y="56"/>
                  </a:cubicBezTo>
                  <a:cubicBezTo>
                    <a:pt x="1236" y="61"/>
                    <a:pt x="1258" y="67"/>
                    <a:pt x="1279" y="72"/>
                  </a:cubicBezTo>
                  <a:cubicBezTo>
                    <a:pt x="1307" y="79"/>
                    <a:pt x="1328" y="179"/>
                    <a:pt x="1335" y="200"/>
                  </a:cubicBezTo>
                  <a:cubicBezTo>
                    <a:pt x="1333" y="224"/>
                    <a:pt x="1340" y="322"/>
                    <a:pt x="1303" y="352"/>
                  </a:cubicBezTo>
                  <a:cubicBezTo>
                    <a:pt x="1298" y="356"/>
                    <a:pt x="1249" y="367"/>
                    <a:pt x="1247" y="368"/>
                  </a:cubicBezTo>
                  <a:cubicBezTo>
                    <a:pt x="1140" y="432"/>
                    <a:pt x="1033" y="359"/>
                    <a:pt x="927" y="336"/>
                  </a:cubicBezTo>
                  <a:cubicBezTo>
                    <a:pt x="927" y="336"/>
                    <a:pt x="847" y="316"/>
                    <a:pt x="831" y="312"/>
                  </a:cubicBezTo>
                  <a:cubicBezTo>
                    <a:pt x="820" y="309"/>
                    <a:pt x="799" y="304"/>
                    <a:pt x="799" y="304"/>
                  </a:cubicBezTo>
                  <a:cubicBezTo>
                    <a:pt x="718" y="317"/>
                    <a:pt x="642" y="328"/>
                    <a:pt x="567" y="360"/>
                  </a:cubicBezTo>
                  <a:cubicBezTo>
                    <a:pt x="545" y="369"/>
                    <a:pt x="531" y="368"/>
                    <a:pt x="511" y="384"/>
                  </a:cubicBezTo>
                  <a:cubicBezTo>
                    <a:pt x="493" y="398"/>
                    <a:pt x="481" y="418"/>
                    <a:pt x="463" y="432"/>
                  </a:cubicBezTo>
                  <a:cubicBezTo>
                    <a:pt x="442" y="448"/>
                    <a:pt x="420" y="464"/>
                    <a:pt x="399" y="480"/>
                  </a:cubicBezTo>
                  <a:cubicBezTo>
                    <a:pt x="388" y="488"/>
                    <a:pt x="380" y="501"/>
                    <a:pt x="367" y="504"/>
                  </a:cubicBezTo>
                  <a:cubicBezTo>
                    <a:pt x="331" y="513"/>
                    <a:pt x="300" y="522"/>
                    <a:pt x="263" y="528"/>
                  </a:cubicBezTo>
                  <a:cubicBezTo>
                    <a:pt x="157" y="517"/>
                    <a:pt x="172" y="517"/>
                    <a:pt x="95" y="440"/>
                  </a:cubicBezTo>
                  <a:cubicBezTo>
                    <a:pt x="79" y="424"/>
                    <a:pt x="63" y="408"/>
                    <a:pt x="47" y="392"/>
                  </a:cubicBezTo>
                  <a:cubicBezTo>
                    <a:pt x="39" y="384"/>
                    <a:pt x="23" y="368"/>
                    <a:pt x="23" y="368"/>
                  </a:cubicBezTo>
                  <a:cubicBezTo>
                    <a:pt x="2" y="305"/>
                    <a:pt x="0" y="321"/>
                    <a:pt x="15" y="240"/>
                  </a:cubicBezTo>
                  <a:cubicBezTo>
                    <a:pt x="18" y="223"/>
                    <a:pt x="31" y="192"/>
                    <a:pt x="31" y="192"/>
                  </a:cubicBezTo>
                  <a:cubicBezTo>
                    <a:pt x="28" y="180"/>
                    <a:pt x="7" y="136"/>
                    <a:pt x="23" y="136"/>
                  </a:cubicBezTo>
                  <a:close/>
                </a:path>
              </a:pathLst>
            </a:custGeom>
            <a:gr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6" name="Freeform 31">
              <a:extLst>
                <a:ext uri="{FF2B5EF4-FFF2-40B4-BE49-F238E27FC236}">
                  <a16:creationId xmlns:a16="http://schemas.microsoft.com/office/drawing/2014/main" id="{C4D6FEE4-C885-0F07-34A7-C8AACCDD4C30}"/>
                </a:ext>
              </a:extLst>
            </p:cNvPr>
            <p:cNvSpPr>
              <a:spLocks/>
            </p:cNvSpPr>
            <p:nvPr/>
          </p:nvSpPr>
          <p:spPr bwMode="auto">
            <a:xfrm>
              <a:off x="3072" y="3352"/>
              <a:ext cx="1872" cy="152"/>
            </a:xfrm>
            <a:custGeom>
              <a:avLst/>
              <a:gdLst>
                <a:gd name="T0" fmla="*/ 0 w 1872"/>
                <a:gd name="T1" fmla="*/ 104 h 152"/>
                <a:gd name="T2" fmla="*/ 720 w 1872"/>
                <a:gd name="T3" fmla="*/ 8 h 152"/>
                <a:gd name="T4" fmla="*/ 1872 w 1872"/>
                <a:gd name="T5" fmla="*/ 152 h 152"/>
                <a:gd name="T6" fmla="*/ 0 60000 65536"/>
                <a:gd name="T7" fmla="*/ 0 60000 65536"/>
                <a:gd name="T8" fmla="*/ 0 60000 65536"/>
              </a:gdLst>
              <a:ahLst/>
              <a:cxnLst>
                <a:cxn ang="T6">
                  <a:pos x="T0" y="T1"/>
                </a:cxn>
                <a:cxn ang="T7">
                  <a:pos x="T2" y="T3"/>
                </a:cxn>
                <a:cxn ang="T8">
                  <a:pos x="T4" y="T5"/>
                </a:cxn>
              </a:cxnLst>
              <a:rect l="0" t="0" r="r" b="b"/>
              <a:pathLst>
                <a:path w="1872" h="152">
                  <a:moveTo>
                    <a:pt x="0" y="104"/>
                  </a:moveTo>
                  <a:cubicBezTo>
                    <a:pt x="204" y="52"/>
                    <a:pt x="408" y="0"/>
                    <a:pt x="720" y="8"/>
                  </a:cubicBezTo>
                  <a:cubicBezTo>
                    <a:pt x="1032" y="16"/>
                    <a:pt x="1680" y="128"/>
                    <a:pt x="1872" y="152"/>
                  </a:cubicBezTo>
                </a:path>
              </a:pathLst>
            </a:custGeom>
            <a:grpFill/>
            <a:ln w="254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7" name="Oval 32">
              <a:extLst>
                <a:ext uri="{FF2B5EF4-FFF2-40B4-BE49-F238E27FC236}">
                  <a16:creationId xmlns:a16="http://schemas.microsoft.com/office/drawing/2014/main" id="{E75604B2-34F3-E7E9-FA90-CE77EA5239E9}"/>
                </a:ext>
              </a:extLst>
            </p:cNvPr>
            <p:cNvSpPr>
              <a:spLocks noChangeArrowheads="1"/>
            </p:cNvSpPr>
            <p:nvPr/>
          </p:nvSpPr>
          <p:spPr bwMode="auto">
            <a:xfrm>
              <a:off x="3216" y="3360"/>
              <a:ext cx="144" cy="144"/>
            </a:xfrm>
            <a:prstGeom prst="ellips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28" name="Text Box 33">
            <a:extLst>
              <a:ext uri="{FF2B5EF4-FFF2-40B4-BE49-F238E27FC236}">
                <a16:creationId xmlns:a16="http://schemas.microsoft.com/office/drawing/2014/main" id="{60987328-468C-3514-0C89-BCE6E11E0E9F}"/>
              </a:ext>
            </a:extLst>
          </p:cNvPr>
          <p:cNvSpPr txBox="1">
            <a:spLocks noChangeArrowheads="1"/>
          </p:cNvSpPr>
          <p:nvPr/>
        </p:nvSpPr>
        <p:spPr bwMode="auto">
          <a:xfrm>
            <a:off x="6062116" y="5906046"/>
            <a:ext cx="182562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forêt/ routes</a:t>
            </a:r>
          </a:p>
        </p:txBody>
      </p:sp>
    </p:spTree>
    <p:extLst>
      <p:ext uri="{BB962C8B-B14F-4D97-AF65-F5344CB8AC3E}">
        <p14:creationId xmlns:p14="http://schemas.microsoft.com/office/powerpoint/2010/main" val="9325748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033353C-8CBC-0ED3-7F0F-1340EF06872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D6A0F84B-61CE-3B39-3534-38A3F7BA5AD2}"/>
              </a:ext>
            </a:extLst>
          </p:cNvPr>
          <p:cNvSpPr>
            <a:spLocks noGrp="1"/>
          </p:cNvSpPr>
          <p:nvPr>
            <p:ph type="sldNum" sz="quarter" idx="12"/>
          </p:nvPr>
        </p:nvSpPr>
        <p:spPr/>
        <p:txBody>
          <a:bodyPr/>
          <a:lstStyle/>
          <a:p>
            <a:pPr>
              <a:defRPr/>
            </a:pPr>
            <a:fld id="{B99F2807-602A-47D3-9714-670AD5065F2C}" type="slidenum">
              <a:rPr lang="de-CH" smtClean="0"/>
              <a:pPr>
                <a:defRPr/>
              </a:pPr>
              <a:t>99</a:t>
            </a:fld>
            <a:endParaRPr lang="de-CH" dirty="0"/>
          </a:p>
        </p:txBody>
      </p:sp>
      <p:sp>
        <p:nvSpPr>
          <p:cNvPr id="37" name="Rectangle 5">
            <a:extLst>
              <a:ext uri="{FF2B5EF4-FFF2-40B4-BE49-F238E27FC236}">
                <a16:creationId xmlns:a16="http://schemas.microsoft.com/office/drawing/2014/main" id="{2DE6B5E3-0B05-C975-7C3C-89EFF6FB4402}"/>
              </a:ext>
            </a:extLst>
          </p:cNvPr>
          <p:cNvSpPr txBox="1">
            <a:spLocks noChangeArrowheads="1"/>
          </p:cNvSpPr>
          <p:nvPr/>
        </p:nvSpPr>
        <p:spPr>
          <a:xfrm>
            <a:off x="407368" y="341065"/>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defRPr/>
            </a:pPr>
            <a:r>
              <a:rPr lang="de-CH" altLang="fr-FR" i="1" dirty="0"/>
              <a:t>Comment </a:t>
            </a:r>
            <a:r>
              <a:rPr lang="de-CH" altLang="fr-FR" i="1" dirty="0" err="1"/>
              <a:t>choisir</a:t>
            </a:r>
            <a:r>
              <a:rPr lang="de-CH" altLang="fr-FR" i="1" dirty="0"/>
              <a:t> </a:t>
            </a:r>
            <a:r>
              <a:rPr lang="de-CH" altLang="fr-FR" i="1" dirty="0" err="1"/>
              <a:t>les</a:t>
            </a:r>
            <a:r>
              <a:rPr lang="de-CH" altLang="fr-FR" i="1" dirty="0"/>
              <a:t> </a:t>
            </a:r>
            <a:r>
              <a:rPr lang="de-CH" altLang="fr-FR" i="1" dirty="0" err="1"/>
              <a:t>postes</a:t>
            </a:r>
            <a:r>
              <a:rPr lang="de-CH" altLang="fr-FR" i="1" dirty="0"/>
              <a:t>?</a:t>
            </a:r>
            <a:endParaRPr lang="de-CH" altLang="de-DE" dirty="0"/>
          </a:p>
        </p:txBody>
      </p:sp>
      <p:sp>
        <p:nvSpPr>
          <p:cNvPr id="38" name="Rectangle 6">
            <a:extLst>
              <a:ext uri="{FF2B5EF4-FFF2-40B4-BE49-F238E27FC236}">
                <a16:creationId xmlns:a16="http://schemas.microsoft.com/office/drawing/2014/main" id="{34BC68B0-31C2-29E4-1652-92A109DDE3A7}"/>
              </a:ext>
            </a:extLst>
          </p:cNvPr>
          <p:cNvSpPr txBox="1">
            <a:spLocks noChangeArrowheads="1"/>
          </p:cNvSpPr>
          <p:nvPr/>
        </p:nvSpPr>
        <p:spPr>
          <a:xfrm>
            <a:off x="1369590" y="1862684"/>
            <a:ext cx="7475538" cy="471646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altLang="de-DE"/>
              <a:t>Choisir des objets caractéristiques:</a:t>
            </a:r>
          </a:p>
        </p:txBody>
      </p:sp>
      <p:grpSp>
        <p:nvGrpSpPr>
          <p:cNvPr id="39" name="Group 51">
            <a:extLst>
              <a:ext uri="{FF2B5EF4-FFF2-40B4-BE49-F238E27FC236}">
                <a16:creationId xmlns:a16="http://schemas.microsoft.com/office/drawing/2014/main" id="{AA29CEEC-C114-15A5-FA1A-B8FF97D26BAB}"/>
              </a:ext>
            </a:extLst>
          </p:cNvPr>
          <p:cNvGrpSpPr>
            <a:grpSpLocks/>
          </p:cNvGrpSpPr>
          <p:nvPr/>
        </p:nvGrpSpPr>
        <p:grpSpPr bwMode="auto">
          <a:xfrm>
            <a:off x="1139403" y="2689771"/>
            <a:ext cx="3276600" cy="1985963"/>
            <a:chOff x="480" y="1728"/>
            <a:chExt cx="2064" cy="1251"/>
          </a:xfrm>
        </p:grpSpPr>
        <p:sp>
          <p:nvSpPr>
            <p:cNvPr id="40" name="Text Box 9">
              <a:extLst>
                <a:ext uri="{FF2B5EF4-FFF2-40B4-BE49-F238E27FC236}">
                  <a16:creationId xmlns:a16="http://schemas.microsoft.com/office/drawing/2014/main" id="{ECCFC993-74C0-3E90-8ED3-5F1CE24D1B2C}"/>
                </a:ext>
              </a:extLst>
            </p:cNvPr>
            <p:cNvSpPr txBox="1">
              <a:spLocks noChangeArrowheads="1"/>
            </p:cNvSpPr>
            <p:nvPr/>
          </p:nvSpPr>
          <p:spPr bwMode="auto">
            <a:xfrm>
              <a:off x="823" y="2688"/>
              <a:ext cx="1195"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rivière/ route</a:t>
              </a:r>
            </a:p>
          </p:txBody>
        </p:sp>
        <p:grpSp>
          <p:nvGrpSpPr>
            <p:cNvPr id="41" name="Group 31">
              <a:extLst>
                <a:ext uri="{FF2B5EF4-FFF2-40B4-BE49-F238E27FC236}">
                  <a16:creationId xmlns:a16="http://schemas.microsoft.com/office/drawing/2014/main" id="{B669C750-64AB-46D5-0AD6-05A31847C481}"/>
                </a:ext>
              </a:extLst>
            </p:cNvPr>
            <p:cNvGrpSpPr>
              <a:grpSpLocks/>
            </p:cNvGrpSpPr>
            <p:nvPr/>
          </p:nvGrpSpPr>
          <p:grpSpPr bwMode="auto">
            <a:xfrm>
              <a:off x="480" y="1728"/>
              <a:ext cx="2064" cy="912"/>
              <a:chOff x="720" y="1728"/>
              <a:chExt cx="2064" cy="912"/>
            </a:xfrm>
          </p:grpSpPr>
          <p:sp>
            <p:nvSpPr>
              <p:cNvPr id="42" name="Freeform 28">
                <a:extLst>
                  <a:ext uri="{FF2B5EF4-FFF2-40B4-BE49-F238E27FC236}">
                    <a16:creationId xmlns:a16="http://schemas.microsoft.com/office/drawing/2014/main" id="{D8D0C177-292B-69B4-AC07-C22B6B1CACDA}"/>
                  </a:ext>
                </a:extLst>
              </p:cNvPr>
              <p:cNvSpPr>
                <a:spLocks/>
              </p:cNvSpPr>
              <p:nvPr/>
            </p:nvSpPr>
            <p:spPr bwMode="auto">
              <a:xfrm>
                <a:off x="720" y="1728"/>
                <a:ext cx="2064" cy="816"/>
              </a:xfrm>
              <a:custGeom>
                <a:avLst/>
                <a:gdLst>
                  <a:gd name="T0" fmla="*/ 0 w 2064"/>
                  <a:gd name="T1" fmla="*/ 816 h 816"/>
                  <a:gd name="T2" fmla="*/ 528 w 2064"/>
                  <a:gd name="T3" fmla="*/ 432 h 816"/>
                  <a:gd name="T4" fmla="*/ 1776 w 2064"/>
                  <a:gd name="T5" fmla="*/ 192 h 816"/>
                  <a:gd name="T6" fmla="*/ 2064 w 2064"/>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816">
                    <a:moveTo>
                      <a:pt x="0" y="816"/>
                    </a:moveTo>
                    <a:cubicBezTo>
                      <a:pt x="116" y="676"/>
                      <a:pt x="232" y="536"/>
                      <a:pt x="528" y="432"/>
                    </a:cubicBezTo>
                    <a:cubicBezTo>
                      <a:pt x="824" y="328"/>
                      <a:pt x="1520" y="264"/>
                      <a:pt x="1776" y="192"/>
                    </a:cubicBezTo>
                    <a:cubicBezTo>
                      <a:pt x="2032" y="120"/>
                      <a:pt x="2048" y="60"/>
                      <a:pt x="2064" y="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3" name="Freeform 29">
                <a:extLst>
                  <a:ext uri="{FF2B5EF4-FFF2-40B4-BE49-F238E27FC236}">
                    <a16:creationId xmlns:a16="http://schemas.microsoft.com/office/drawing/2014/main" id="{BFD8397E-42F7-A63C-9B3A-53769C780BAB}"/>
                  </a:ext>
                </a:extLst>
              </p:cNvPr>
              <p:cNvSpPr>
                <a:spLocks/>
              </p:cNvSpPr>
              <p:nvPr/>
            </p:nvSpPr>
            <p:spPr bwMode="auto">
              <a:xfrm>
                <a:off x="1248" y="1776"/>
                <a:ext cx="1392" cy="864"/>
              </a:xfrm>
              <a:custGeom>
                <a:avLst/>
                <a:gdLst>
                  <a:gd name="T0" fmla="*/ 0 w 1392"/>
                  <a:gd name="T1" fmla="*/ 0 h 864"/>
                  <a:gd name="T2" fmla="*/ 576 w 1392"/>
                  <a:gd name="T3" fmla="*/ 144 h 864"/>
                  <a:gd name="T4" fmla="*/ 1200 w 1392"/>
                  <a:gd name="T5" fmla="*/ 720 h 864"/>
                  <a:gd name="T6" fmla="*/ 1392 w 1392"/>
                  <a:gd name="T7" fmla="*/ 864 h 8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2" h="864">
                    <a:moveTo>
                      <a:pt x="0" y="0"/>
                    </a:moveTo>
                    <a:cubicBezTo>
                      <a:pt x="188" y="12"/>
                      <a:pt x="376" y="24"/>
                      <a:pt x="576" y="144"/>
                    </a:cubicBezTo>
                    <a:cubicBezTo>
                      <a:pt x="776" y="264"/>
                      <a:pt x="1064" y="600"/>
                      <a:pt x="1200" y="720"/>
                    </a:cubicBezTo>
                    <a:cubicBezTo>
                      <a:pt x="1336" y="840"/>
                      <a:pt x="1364" y="852"/>
                      <a:pt x="1392" y="864"/>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4" name="Oval 30">
                <a:extLst>
                  <a:ext uri="{FF2B5EF4-FFF2-40B4-BE49-F238E27FC236}">
                    <a16:creationId xmlns:a16="http://schemas.microsoft.com/office/drawing/2014/main" id="{FEA6CF6E-1CDF-AB39-10D3-F15A79BA5B92}"/>
                  </a:ext>
                </a:extLst>
              </p:cNvPr>
              <p:cNvSpPr>
                <a:spLocks noChangeArrowheads="1"/>
              </p:cNvSpPr>
              <p:nvPr/>
            </p:nvSpPr>
            <p:spPr bwMode="auto">
              <a:xfrm>
                <a:off x="1872" y="1968"/>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grpSp>
        <p:nvGrpSpPr>
          <p:cNvPr id="45" name="Group 57">
            <a:extLst>
              <a:ext uri="{FF2B5EF4-FFF2-40B4-BE49-F238E27FC236}">
                <a16:creationId xmlns:a16="http://schemas.microsoft.com/office/drawing/2014/main" id="{CCE82842-B521-2D6F-194F-D211E440190A}"/>
              </a:ext>
            </a:extLst>
          </p:cNvPr>
          <p:cNvGrpSpPr>
            <a:grpSpLocks/>
          </p:cNvGrpSpPr>
          <p:nvPr/>
        </p:nvGrpSpPr>
        <p:grpSpPr bwMode="auto">
          <a:xfrm>
            <a:off x="5254203" y="3070771"/>
            <a:ext cx="3794125" cy="1604963"/>
            <a:chOff x="3072" y="1968"/>
            <a:chExt cx="2390" cy="1011"/>
          </a:xfrm>
        </p:grpSpPr>
        <p:grpSp>
          <p:nvGrpSpPr>
            <p:cNvPr id="46" name="Group 53">
              <a:extLst>
                <a:ext uri="{FF2B5EF4-FFF2-40B4-BE49-F238E27FC236}">
                  <a16:creationId xmlns:a16="http://schemas.microsoft.com/office/drawing/2014/main" id="{3176E1FD-126E-4A54-4EE2-B44C59219A03}"/>
                </a:ext>
              </a:extLst>
            </p:cNvPr>
            <p:cNvGrpSpPr>
              <a:grpSpLocks/>
            </p:cNvGrpSpPr>
            <p:nvPr/>
          </p:nvGrpSpPr>
          <p:grpSpPr bwMode="auto">
            <a:xfrm>
              <a:off x="3072" y="1968"/>
              <a:ext cx="2390" cy="1011"/>
              <a:chOff x="3072" y="1968"/>
              <a:chExt cx="2390" cy="1011"/>
            </a:xfrm>
          </p:grpSpPr>
          <p:sp>
            <p:nvSpPr>
              <p:cNvPr id="48" name="Text Box 10">
                <a:extLst>
                  <a:ext uri="{FF2B5EF4-FFF2-40B4-BE49-F238E27FC236}">
                    <a16:creationId xmlns:a16="http://schemas.microsoft.com/office/drawing/2014/main" id="{A6678E3E-13C3-F7A9-24DD-3FC6FB529E8E}"/>
                  </a:ext>
                </a:extLst>
              </p:cNvPr>
              <p:cNvSpPr txBox="1">
                <a:spLocks noChangeArrowheads="1"/>
              </p:cNvSpPr>
              <p:nvPr/>
            </p:nvSpPr>
            <p:spPr bwMode="auto">
              <a:xfrm>
                <a:off x="3824" y="2688"/>
                <a:ext cx="808"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Collines</a:t>
                </a:r>
              </a:p>
            </p:txBody>
          </p:sp>
          <p:grpSp>
            <p:nvGrpSpPr>
              <p:cNvPr id="49" name="Group 52">
                <a:extLst>
                  <a:ext uri="{FF2B5EF4-FFF2-40B4-BE49-F238E27FC236}">
                    <a16:creationId xmlns:a16="http://schemas.microsoft.com/office/drawing/2014/main" id="{2FCEF9CE-605D-095D-5428-F6F23E48FA8C}"/>
                  </a:ext>
                </a:extLst>
              </p:cNvPr>
              <p:cNvGrpSpPr>
                <a:grpSpLocks/>
              </p:cNvGrpSpPr>
              <p:nvPr/>
            </p:nvGrpSpPr>
            <p:grpSpPr bwMode="auto">
              <a:xfrm>
                <a:off x="3072" y="1968"/>
                <a:ext cx="2390" cy="647"/>
                <a:chOff x="3072" y="1968"/>
                <a:chExt cx="2390" cy="647"/>
              </a:xfrm>
            </p:grpSpPr>
            <p:grpSp>
              <p:nvGrpSpPr>
                <p:cNvPr id="50" name="Group 39">
                  <a:extLst>
                    <a:ext uri="{FF2B5EF4-FFF2-40B4-BE49-F238E27FC236}">
                      <a16:creationId xmlns:a16="http://schemas.microsoft.com/office/drawing/2014/main" id="{79DD1588-6B49-98A8-7715-CB027F4A56FB}"/>
                    </a:ext>
                  </a:extLst>
                </p:cNvPr>
                <p:cNvGrpSpPr>
                  <a:grpSpLocks/>
                </p:cNvGrpSpPr>
                <p:nvPr/>
              </p:nvGrpSpPr>
              <p:grpSpPr bwMode="auto">
                <a:xfrm>
                  <a:off x="3072" y="1968"/>
                  <a:ext cx="2390" cy="647"/>
                  <a:chOff x="3080" y="1952"/>
                  <a:chExt cx="2390" cy="647"/>
                </a:xfrm>
              </p:grpSpPr>
              <p:sp>
                <p:nvSpPr>
                  <p:cNvPr id="52" name="Freeform 32">
                    <a:extLst>
                      <a:ext uri="{FF2B5EF4-FFF2-40B4-BE49-F238E27FC236}">
                        <a16:creationId xmlns:a16="http://schemas.microsoft.com/office/drawing/2014/main" id="{0D1F2094-0E34-A487-EADD-0FC30ECD775E}"/>
                      </a:ext>
                    </a:extLst>
                  </p:cNvPr>
                  <p:cNvSpPr>
                    <a:spLocks/>
                  </p:cNvSpPr>
                  <p:nvPr/>
                </p:nvSpPr>
                <p:spPr bwMode="auto">
                  <a:xfrm>
                    <a:off x="3080" y="1952"/>
                    <a:ext cx="2390" cy="647"/>
                  </a:xfrm>
                  <a:custGeom>
                    <a:avLst/>
                    <a:gdLst>
                      <a:gd name="T0" fmla="*/ 844 w 2390"/>
                      <a:gd name="T1" fmla="*/ 16 h 647"/>
                      <a:gd name="T2" fmla="*/ 628 w 2390"/>
                      <a:gd name="T3" fmla="*/ 0 h 647"/>
                      <a:gd name="T4" fmla="*/ 384 w 2390"/>
                      <a:gd name="T5" fmla="*/ 16 h 647"/>
                      <a:gd name="T6" fmla="*/ 340 w 2390"/>
                      <a:gd name="T7" fmla="*/ 36 h 647"/>
                      <a:gd name="T8" fmla="*/ 308 w 2390"/>
                      <a:gd name="T9" fmla="*/ 56 h 647"/>
                      <a:gd name="T10" fmla="*/ 276 w 2390"/>
                      <a:gd name="T11" fmla="*/ 64 h 647"/>
                      <a:gd name="T12" fmla="*/ 236 w 2390"/>
                      <a:gd name="T13" fmla="*/ 80 h 647"/>
                      <a:gd name="T14" fmla="*/ 128 w 2390"/>
                      <a:gd name="T15" fmla="*/ 124 h 647"/>
                      <a:gd name="T16" fmla="*/ 60 w 2390"/>
                      <a:gd name="T17" fmla="*/ 184 h 647"/>
                      <a:gd name="T18" fmla="*/ 32 w 2390"/>
                      <a:gd name="T19" fmla="*/ 260 h 647"/>
                      <a:gd name="T20" fmla="*/ 0 w 2390"/>
                      <a:gd name="T21" fmla="*/ 384 h 647"/>
                      <a:gd name="T22" fmla="*/ 8 w 2390"/>
                      <a:gd name="T23" fmla="*/ 460 h 647"/>
                      <a:gd name="T24" fmla="*/ 32 w 2390"/>
                      <a:gd name="T25" fmla="*/ 496 h 647"/>
                      <a:gd name="T26" fmla="*/ 216 w 2390"/>
                      <a:gd name="T27" fmla="*/ 556 h 647"/>
                      <a:gd name="T28" fmla="*/ 1192 w 2390"/>
                      <a:gd name="T29" fmla="*/ 604 h 647"/>
                      <a:gd name="T30" fmla="*/ 1744 w 2390"/>
                      <a:gd name="T31" fmla="*/ 628 h 647"/>
                      <a:gd name="T32" fmla="*/ 1824 w 2390"/>
                      <a:gd name="T33" fmla="*/ 632 h 647"/>
                      <a:gd name="T34" fmla="*/ 1912 w 2390"/>
                      <a:gd name="T35" fmla="*/ 636 h 647"/>
                      <a:gd name="T36" fmla="*/ 2248 w 2390"/>
                      <a:gd name="T37" fmla="*/ 640 h 647"/>
                      <a:gd name="T38" fmla="*/ 2360 w 2390"/>
                      <a:gd name="T39" fmla="*/ 612 h 647"/>
                      <a:gd name="T40" fmla="*/ 2368 w 2390"/>
                      <a:gd name="T41" fmla="*/ 452 h 647"/>
                      <a:gd name="T42" fmla="*/ 2244 w 2390"/>
                      <a:gd name="T43" fmla="*/ 244 h 647"/>
                      <a:gd name="T44" fmla="*/ 2192 w 2390"/>
                      <a:gd name="T45" fmla="*/ 200 h 647"/>
                      <a:gd name="T46" fmla="*/ 2136 w 2390"/>
                      <a:gd name="T47" fmla="*/ 188 h 647"/>
                      <a:gd name="T48" fmla="*/ 1940 w 2390"/>
                      <a:gd name="T49" fmla="*/ 124 h 647"/>
                      <a:gd name="T50" fmla="*/ 1700 w 2390"/>
                      <a:gd name="T51" fmla="*/ 148 h 647"/>
                      <a:gd name="T52" fmla="*/ 1552 w 2390"/>
                      <a:gd name="T53" fmla="*/ 128 h 647"/>
                      <a:gd name="T54" fmla="*/ 1420 w 2390"/>
                      <a:gd name="T55" fmla="*/ 76 h 647"/>
                      <a:gd name="T56" fmla="*/ 1356 w 2390"/>
                      <a:gd name="T57" fmla="*/ 44 h 647"/>
                      <a:gd name="T58" fmla="*/ 1276 w 2390"/>
                      <a:gd name="T59" fmla="*/ 36 h 647"/>
                      <a:gd name="T60" fmla="*/ 1176 w 2390"/>
                      <a:gd name="T61" fmla="*/ 12 h 647"/>
                      <a:gd name="T62" fmla="*/ 888 w 2390"/>
                      <a:gd name="T63" fmla="*/ 8 h 647"/>
                      <a:gd name="T64" fmla="*/ 844 w 2390"/>
                      <a:gd name="T65" fmla="*/ 16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90" h="647">
                        <a:moveTo>
                          <a:pt x="844" y="16"/>
                        </a:moveTo>
                        <a:cubicBezTo>
                          <a:pt x="769" y="11"/>
                          <a:pt x="705" y="3"/>
                          <a:pt x="628" y="0"/>
                        </a:cubicBezTo>
                        <a:cubicBezTo>
                          <a:pt x="546" y="3"/>
                          <a:pt x="465" y="4"/>
                          <a:pt x="384" y="16"/>
                        </a:cubicBezTo>
                        <a:cubicBezTo>
                          <a:pt x="370" y="23"/>
                          <a:pt x="354" y="28"/>
                          <a:pt x="340" y="36"/>
                        </a:cubicBezTo>
                        <a:cubicBezTo>
                          <a:pt x="324" y="46"/>
                          <a:pt x="325" y="50"/>
                          <a:pt x="308" y="56"/>
                        </a:cubicBezTo>
                        <a:cubicBezTo>
                          <a:pt x="298" y="59"/>
                          <a:pt x="276" y="64"/>
                          <a:pt x="276" y="64"/>
                        </a:cubicBezTo>
                        <a:cubicBezTo>
                          <a:pt x="262" y="73"/>
                          <a:pt x="252" y="76"/>
                          <a:pt x="236" y="80"/>
                        </a:cubicBezTo>
                        <a:cubicBezTo>
                          <a:pt x="194" y="105"/>
                          <a:pt x="182" y="112"/>
                          <a:pt x="128" y="124"/>
                        </a:cubicBezTo>
                        <a:cubicBezTo>
                          <a:pt x="102" y="144"/>
                          <a:pt x="80" y="158"/>
                          <a:pt x="60" y="184"/>
                        </a:cubicBezTo>
                        <a:cubicBezTo>
                          <a:pt x="51" y="210"/>
                          <a:pt x="44" y="236"/>
                          <a:pt x="32" y="260"/>
                        </a:cubicBezTo>
                        <a:cubicBezTo>
                          <a:pt x="27" y="315"/>
                          <a:pt x="12" y="335"/>
                          <a:pt x="0" y="384"/>
                        </a:cubicBezTo>
                        <a:cubicBezTo>
                          <a:pt x="3" y="409"/>
                          <a:pt x="3" y="435"/>
                          <a:pt x="8" y="460"/>
                        </a:cubicBezTo>
                        <a:cubicBezTo>
                          <a:pt x="9" y="465"/>
                          <a:pt x="28" y="491"/>
                          <a:pt x="32" y="496"/>
                        </a:cubicBezTo>
                        <a:cubicBezTo>
                          <a:pt x="81" y="550"/>
                          <a:pt x="146" y="551"/>
                          <a:pt x="216" y="556"/>
                        </a:cubicBezTo>
                        <a:cubicBezTo>
                          <a:pt x="533" y="609"/>
                          <a:pt x="873" y="598"/>
                          <a:pt x="1192" y="604"/>
                        </a:cubicBezTo>
                        <a:cubicBezTo>
                          <a:pt x="1376" y="613"/>
                          <a:pt x="1560" y="619"/>
                          <a:pt x="1744" y="628"/>
                        </a:cubicBezTo>
                        <a:cubicBezTo>
                          <a:pt x="1771" y="629"/>
                          <a:pt x="1797" y="631"/>
                          <a:pt x="1824" y="632"/>
                        </a:cubicBezTo>
                        <a:cubicBezTo>
                          <a:pt x="1853" y="633"/>
                          <a:pt x="1912" y="636"/>
                          <a:pt x="1912" y="636"/>
                        </a:cubicBezTo>
                        <a:cubicBezTo>
                          <a:pt x="2026" y="647"/>
                          <a:pt x="2134" y="647"/>
                          <a:pt x="2248" y="640"/>
                        </a:cubicBezTo>
                        <a:cubicBezTo>
                          <a:pt x="2287" y="634"/>
                          <a:pt x="2327" y="634"/>
                          <a:pt x="2360" y="612"/>
                        </a:cubicBezTo>
                        <a:cubicBezTo>
                          <a:pt x="2390" y="566"/>
                          <a:pt x="2370" y="501"/>
                          <a:pt x="2368" y="452"/>
                        </a:cubicBezTo>
                        <a:cubicBezTo>
                          <a:pt x="2363" y="364"/>
                          <a:pt x="2303" y="303"/>
                          <a:pt x="2244" y="244"/>
                        </a:cubicBezTo>
                        <a:cubicBezTo>
                          <a:pt x="2229" y="229"/>
                          <a:pt x="2213" y="207"/>
                          <a:pt x="2192" y="200"/>
                        </a:cubicBezTo>
                        <a:cubicBezTo>
                          <a:pt x="2174" y="194"/>
                          <a:pt x="2155" y="192"/>
                          <a:pt x="2136" y="188"/>
                        </a:cubicBezTo>
                        <a:cubicBezTo>
                          <a:pt x="2073" y="156"/>
                          <a:pt x="2011" y="133"/>
                          <a:pt x="1940" y="124"/>
                        </a:cubicBezTo>
                        <a:cubicBezTo>
                          <a:pt x="1860" y="128"/>
                          <a:pt x="1781" y="142"/>
                          <a:pt x="1700" y="148"/>
                        </a:cubicBezTo>
                        <a:cubicBezTo>
                          <a:pt x="1623" y="145"/>
                          <a:pt x="1609" y="147"/>
                          <a:pt x="1552" y="128"/>
                        </a:cubicBezTo>
                        <a:cubicBezTo>
                          <a:pt x="1511" y="97"/>
                          <a:pt x="1468" y="88"/>
                          <a:pt x="1420" y="76"/>
                        </a:cubicBezTo>
                        <a:cubicBezTo>
                          <a:pt x="1390" y="69"/>
                          <a:pt x="1386" y="62"/>
                          <a:pt x="1356" y="44"/>
                        </a:cubicBezTo>
                        <a:cubicBezTo>
                          <a:pt x="1333" y="30"/>
                          <a:pt x="1303" y="38"/>
                          <a:pt x="1276" y="36"/>
                        </a:cubicBezTo>
                        <a:cubicBezTo>
                          <a:pt x="1243" y="25"/>
                          <a:pt x="1210" y="20"/>
                          <a:pt x="1176" y="12"/>
                        </a:cubicBezTo>
                        <a:cubicBezTo>
                          <a:pt x="1079" y="18"/>
                          <a:pt x="985" y="22"/>
                          <a:pt x="888" y="8"/>
                        </a:cubicBezTo>
                        <a:cubicBezTo>
                          <a:pt x="846" y="12"/>
                          <a:pt x="857" y="3"/>
                          <a:pt x="844" y="16"/>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3" name="Freeform 33">
                    <a:extLst>
                      <a:ext uri="{FF2B5EF4-FFF2-40B4-BE49-F238E27FC236}">
                        <a16:creationId xmlns:a16="http://schemas.microsoft.com/office/drawing/2014/main" id="{40456B7A-0F34-D4EE-8010-A7F4CAE3E230}"/>
                      </a:ext>
                    </a:extLst>
                  </p:cNvPr>
                  <p:cNvSpPr>
                    <a:spLocks/>
                  </p:cNvSpPr>
                  <p:nvPr/>
                </p:nvSpPr>
                <p:spPr bwMode="auto">
                  <a:xfrm>
                    <a:off x="3240" y="2052"/>
                    <a:ext cx="1908" cy="419"/>
                  </a:xfrm>
                  <a:custGeom>
                    <a:avLst/>
                    <a:gdLst>
                      <a:gd name="T0" fmla="*/ 528 w 1908"/>
                      <a:gd name="T1" fmla="*/ 8 h 419"/>
                      <a:gd name="T2" fmla="*/ 416 w 1908"/>
                      <a:gd name="T3" fmla="*/ 4 h 419"/>
                      <a:gd name="T4" fmla="*/ 324 w 1908"/>
                      <a:gd name="T5" fmla="*/ 16 h 419"/>
                      <a:gd name="T6" fmla="*/ 156 w 1908"/>
                      <a:gd name="T7" fmla="*/ 60 h 419"/>
                      <a:gd name="T8" fmla="*/ 32 w 1908"/>
                      <a:gd name="T9" fmla="*/ 116 h 419"/>
                      <a:gd name="T10" fmla="*/ 0 w 1908"/>
                      <a:gd name="T11" fmla="*/ 164 h 419"/>
                      <a:gd name="T12" fmla="*/ 20 w 1908"/>
                      <a:gd name="T13" fmla="*/ 220 h 419"/>
                      <a:gd name="T14" fmla="*/ 44 w 1908"/>
                      <a:gd name="T15" fmla="*/ 296 h 419"/>
                      <a:gd name="T16" fmla="*/ 96 w 1908"/>
                      <a:gd name="T17" fmla="*/ 312 h 419"/>
                      <a:gd name="T18" fmla="*/ 232 w 1908"/>
                      <a:gd name="T19" fmla="*/ 328 h 419"/>
                      <a:gd name="T20" fmla="*/ 644 w 1908"/>
                      <a:gd name="T21" fmla="*/ 364 h 419"/>
                      <a:gd name="T22" fmla="*/ 904 w 1908"/>
                      <a:gd name="T23" fmla="*/ 376 h 419"/>
                      <a:gd name="T24" fmla="*/ 1180 w 1908"/>
                      <a:gd name="T25" fmla="*/ 404 h 419"/>
                      <a:gd name="T26" fmla="*/ 1532 w 1908"/>
                      <a:gd name="T27" fmla="*/ 408 h 419"/>
                      <a:gd name="T28" fmla="*/ 1860 w 1908"/>
                      <a:gd name="T29" fmla="*/ 392 h 419"/>
                      <a:gd name="T30" fmla="*/ 1908 w 1908"/>
                      <a:gd name="T31" fmla="*/ 324 h 419"/>
                      <a:gd name="T32" fmla="*/ 1904 w 1908"/>
                      <a:gd name="T33" fmla="*/ 272 h 419"/>
                      <a:gd name="T34" fmla="*/ 1836 w 1908"/>
                      <a:gd name="T35" fmla="*/ 216 h 419"/>
                      <a:gd name="T36" fmla="*/ 1708 w 1908"/>
                      <a:gd name="T37" fmla="*/ 156 h 419"/>
                      <a:gd name="T38" fmla="*/ 1672 w 1908"/>
                      <a:gd name="T39" fmla="*/ 148 h 419"/>
                      <a:gd name="T40" fmla="*/ 1556 w 1908"/>
                      <a:gd name="T41" fmla="*/ 112 h 419"/>
                      <a:gd name="T42" fmla="*/ 1392 w 1908"/>
                      <a:gd name="T43" fmla="*/ 124 h 419"/>
                      <a:gd name="T44" fmla="*/ 1228 w 1908"/>
                      <a:gd name="T45" fmla="*/ 120 h 419"/>
                      <a:gd name="T46" fmla="*/ 1200 w 1908"/>
                      <a:gd name="T47" fmla="*/ 116 h 419"/>
                      <a:gd name="T48" fmla="*/ 1088 w 1908"/>
                      <a:gd name="T49" fmla="*/ 108 h 419"/>
                      <a:gd name="T50" fmla="*/ 920 w 1908"/>
                      <a:gd name="T51" fmla="*/ 60 h 419"/>
                      <a:gd name="T52" fmla="*/ 792 w 1908"/>
                      <a:gd name="T53" fmla="*/ 24 h 419"/>
                      <a:gd name="T54" fmla="*/ 600 w 1908"/>
                      <a:gd name="T55" fmla="*/ 16 h 419"/>
                      <a:gd name="T56" fmla="*/ 528 w 1908"/>
                      <a:gd name="T57" fmla="*/ 8 h 4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8" h="419">
                        <a:moveTo>
                          <a:pt x="528" y="8"/>
                        </a:moveTo>
                        <a:cubicBezTo>
                          <a:pt x="478" y="2"/>
                          <a:pt x="478" y="0"/>
                          <a:pt x="416" y="4"/>
                        </a:cubicBezTo>
                        <a:cubicBezTo>
                          <a:pt x="385" y="8"/>
                          <a:pt x="324" y="16"/>
                          <a:pt x="324" y="16"/>
                        </a:cubicBezTo>
                        <a:cubicBezTo>
                          <a:pt x="269" y="38"/>
                          <a:pt x="211" y="42"/>
                          <a:pt x="156" y="60"/>
                        </a:cubicBezTo>
                        <a:cubicBezTo>
                          <a:pt x="113" y="74"/>
                          <a:pt x="75" y="102"/>
                          <a:pt x="32" y="116"/>
                        </a:cubicBezTo>
                        <a:cubicBezTo>
                          <a:pt x="18" y="130"/>
                          <a:pt x="6" y="145"/>
                          <a:pt x="0" y="164"/>
                        </a:cubicBezTo>
                        <a:cubicBezTo>
                          <a:pt x="4" y="185"/>
                          <a:pt x="8" y="202"/>
                          <a:pt x="20" y="220"/>
                        </a:cubicBezTo>
                        <a:cubicBezTo>
                          <a:pt x="25" y="239"/>
                          <a:pt x="29" y="279"/>
                          <a:pt x="44" y="296"/>
                        </a:cubicBezTo>
                        <a:cubicBezTo>
                          <a:pt x="55" y="310"/>
                          <a:pt x="82" y="310"/>
                          <a:pt x="96" y="312"/>
                        </a:cubicBezTo>
                        <a:cubicBezTo>
                          <a:pt x="141" y="319"/>
                          <a:pt x="186" y="324"/>
                          <a:pt x="232" y="328"/>
                        </a:cubicBezTo>
                        <a:cubicBezTo>
                          <a:pt x="369" y="341"/>
                          <a:pt x="507" y="355"/>
                          <a:pt x="644" y="364"/>
                        </a:cubicBezTo>
                        <a:cubicBezTo>
                          <a:pt x="715" y="382"/>
                          <a:pt x="836" y="374"/>
                          <a:pt x="904" y="376"/>
                        </a:cubicBezTo>
                        <a:cubicBezTo>
                          <a:pt x="994" y="394"/>
                          <a:pt x="1089" y="399"/>
                          <a:pt x="1180" y="404"/>
                        </a:cubicBezTo>
                        <a:cubicBezTo>
                          <a:pt x="1297" y="417"/>
                          <a:pt x="1414" y="410"/>
                          <a:pt x="1532" y="408"/>
                        </a:cubicBezTo>
                        <a:cubicBezTo>
                          <a:pt x="1643" y="411"/>
                          <a:pt x="1752" y="419"/>
                          <a:pt x="1860" y="392"/>
                        </a:cubicBezTo>
                        <a:cubicBezTo>
                          <a:pt x="1888" y="373"/>
                          <a:pt x="1900" y="356"/>
                          <a:pt x="1908" y="324"/>
                        </a:cubicBezTo>
                        <a:cubicBezTo>
                          <a:pt x="1907" y="307"/>
                          <a:pt x="1908" y="289"/>
                          <a:pt x="1904" y="272"/>
                        </a:cubicBezTo>
                        <a:cubicBezTo>
                          <a:pt x="1896" y="241"/>
                          <a:pt x="1859" y="230"/>
                          <a:pt x="1836" y="216"/>
                        </a:cubicBezTo>
                        <a:cubicBezTo>
                          <a:pt x="1798" y="192"/>
                          <a:pt x="1751" y="169"/>
                          <a:pt x="1708" y="156"/>
                        </a:cubicBezTo>
                        <a:cubicBezTo>
                          <a:pt x="1693" y="151"/>
                          <a:pt x="1685" y="155"/>
                          <a:pt x="1672" y="148"/>
                        </a:cubicBezTo>
                        <a:cubicBezTo>
                          <a:pt x="1635" y="130"/>
                          <a:pt x="1597" y="120"/>
                          <a:pt x="1556" y="112"/>
                        </a:cubicBezTo>
                        <a:cubicBezTo>
                          <a:pt x="1432" y="122"/>
                          <a:pt x="1487" y="118"/>
                          <a:pt x="1392" y="124"/>
                        </a:cubicBezTo>
                        <a:cubicBezTo>
                          <a:pt x="1337" y="123"/>
                          <a:pt x="1283" y="122"/>
                          <a:pt x="1228" y="120"/>
                        </a:cubicBezTo>
                        <a:cubicBezTo>
                          <a:pt x="1219" y="120"/>
                          <a:pt x="1209" y="117"/>
                          <a:pt x="1200" y="116"/>
                        </a:cubicBezTo>
                        <a:cubicBezTo>
                          <a:pt x="1163" y="113"/>
                          <a:pt x="1088" y="108"/>
                          <a:pt x="1088" y="108"/>
                        </a:cubicBezTo>
                        <a:cubicBezTo>
                          <a:pt x="1032" y="89"/>
                          <a:pt x="977" y="74"/>
                          <a:pt x="920" y="60"/>
                        </a:cubicBezTo>
                        <a:cubicBezTo>
                          <a:pt x="877" y="49"/>
                          <a:pt x="836" y="31"/>
                          <a:pt x="792" y="24"/>
                        </a:cubicBezTo>
                        <a:cubicBezTo>
                          <a:pt x="740" y="16"/>
                          <a:pt x="621" y="17"/>
                          <a:pt x="600" y="16"/>
                        </a:cubicBezTo>
                        <a:cubicBezTo>
                          <a:pt x="576" y="12"/>
                          <a:pt x="552" y="8"/>
                          <a:pt x="528" y="8"/>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4" name="Freeform 35">
                    <a:extLst>
                      <a:ext uri="{FF2B5EF4-FFF2-40B4-BE49-F238E27FC236}">
                        <a16:creationId xmlns:a16="http://schemas.microsoft.com/office/drawing/2014/main" id="{6A9B4564-EBD2-E179-8EB2-0FF1D07DE0A9}"/>
                      </a:ext>
                    </a:extLst>
                  </p:cNvPr>
                  <p:cNvSpPr>
                    <a:spLocks/>
                  </p:cNvSpPr>
                  <p:nvPr/>
                </p:nvSpPr>
                <p:spPr bwMode="auto">
                  <a:xfrm>
                    <a:off x="4368" y="2208"/>
                    <a:ext cx="615" cy="187"/>
                  </a:xfrm>
                  <a:custGeom>
                    <a:avLst/>
                    <a:gdLst>
                      <a:gd name="T0" fmla="*/ 392 w 615"/>
                      <a:gd name="T1" fmla="*/ 19 h 187"/>
                      <a:gd name="T2" fmla="*/ 284 w 615"/>
                      <a:gd name="T3" fmla="*/ 11 h 187"/>
                      <a:gd name="T4" fmla="*/ 212 w 615"/>
                      <a:gd name="T5" fmla="*/ 27 h 187"/>
                      <a:gd name="T6" fmla="*/ 168 w 615"/>
                      <a:gd name="T7" fmla="*/ 43 h 187"/>
                      <a:gd name="T8" fmla="*/ 96 w 615"/>
                      <a:gd name="T9" fmla="*/ 51 h 187"/>
                      <a:gd name="T10" fmla="*/ 0 w 615"/>
                      <a:gd name="T11" fmla="*/ 83 h 187"/>
                      <a:gd name="T12" fmla="*/ 108 w 615"/>
                      <a:gd name="T13" fmla="*/ 139 h 187"/>
                      <a:gd name="T14" fmla="*/ 256 w 615"/>
                      <a:gd name="T15" fmla="*/ 175 h 187"/>
                      <a:gd name="T16" fmla="*/ 344 w 615"/>
                      <a:gd name="T17" fmla="*/ 187 h 187"/>
                      <a:gd name="T18" fmla="*/ 592 w 615"/>
                      <a:gd name="T19" fmla="*/ 143 h 187"/>
                      <a:gd name="T20" fmla="*/ 560 w 615"/>
                      <a:gd name="T21" fmla="*/ 63 h 187"/>
                      <a:gd name="T22" fmla="*/ 408 w 615"/>
                      <a:gd name="T23" fmla="*/ 15 h 187"/>
                      <a:gd name="T24" fmla="*/ 392 w 615"/>
                      <a:gd name="T25" fmla="*/ 19 h 1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5" h="187">
                        <a:moveTo>
                          <a:pt x="392" y="19"/>
                        </a:moveTo>
                        <a:cubicBezTo>
                          <a:pt x="354" y="0"/>
                          <a:pt x="332" y="8"/>
                          <a:pt x="284" y="11"/>
                        </a:cubicBezTo>
                        <a:cubicBezTo>
                          <a:pt x="260" y="19"/>
                          <a:pt x="236" y="20"/>
                          <a:pt x="212" y="27"/>
                        </a:cubicBezTo>
                        <a:cubicBezTo>
                          <a:pt x="197" y="31"/>
                          <a:pt x="184" y="39"/>
                          <a:pt x="168" y="43"/>
                        </a:cubicBezTo>
                        <a:cubicBezTo>
                          <a:pt x="142" y="60"/>
                          <a:pt x="130" y="54"/>
                          <a:pt x="96" y="51"/>
                        </a:cubicBezTo>
                        <a:cubicBezTo>
                          <a:pt x="49" y="54"/>
                          <a:pt x="25" y="46"/>
                          <a:pt x="0" y="83"/>
                        </a:cubicBezTo>
                        <a:cubicBezTo>
                          <a:pt x="14" y="126"/>
                          <a:pt x="70" y="131"/>
                          <a:pt x="108" y="139"/>
                        </a:cubicBezTo>
                        <a:cubicBezTo>
                          <a:pt x="158" y="149"/>
                          <a:pt x="206" y="167"/>
                          <a:pt x="256" y="175"/>
                        </a:cubicBezTo>
                        <a:cubicBezTo>
                          <a:pt x="285" y="180"/>
                          <a:pt x="315" y="181"/>
                          <a:pt x="344" y="187"/>
                        </a:cubicBezTo>
                        <a:cubicBezTo>
                          <a:pt x="432" y="183"/>
                          <a:pt x="508" y="164"/>
                          <a:pt x="592" y="143"/>
                        </a:cubicBezTo>
                        <a:cubicBezTo>
                          <a:pt x="615" y="108"/>
                          <a:pt x="594" y="80"/>
                          <a:pt x="560" y="63"/>
                        </a:cubicBezTo>
                        <a:cubicBezTo>
                          <a:pt x="512" y="39"/>
                          <a:pt x="462" y="23"/>
                          <a:pt x="408" y="15"/>
                        </a:cubicBezTo>
                        <a:cubicBezTo>
                          <a:pt x="403" y="16"/>
                          <a:pt x="392" y="19"/>
                          <a:pt x="392" y="19"/>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5" name="Freeform 36">
                    <a:extLst>
                      <a:ext uri="{FF2B5EF4-FFF2-40B4-BE49-F238E27FC236}">
                        <a16:creationId xmlns:a16="http://schemas.microsoft.com/office/drawing/2014/main" id="{9E38104E-7473-6043-FF68-E66B44189DD7}"/>
                      </a:ext>
                    </a:extLst>
                  </p:cNvPr>
                  <p:cNvSpPr>
                    <a:spLocks/>
                  </p:cNvSpPr>
                  <p:nvPr/>
                </p:nvSpPr>
                <p:spPr bwMode="auto">
                  <a:xfrm>
                    <a:off x="3372" y="2144"/>
                    <a:ext cx="840" cy="208"/>
                  </a:xfrm>
                  <a:custGeom>
                    <a:avLst/>
                    <a:gdLst>
                      <a:gd name="T0" fmla="*/ 416 w 840"/>
                      <a:gd name="T1" fmla="*/ 20 h 208"/>
                      <a:gd name="T2" fmla="*/ 344 w 840"/>
                      <a:gd name="T3" fmla="*/ 0 h 208"/>
                      <a:gd name="T4" fmla="*/ 164 w 840"/>
                      <a:gd name="T5" fmla="*/ 12 h 208"/>
                      <a:gd name="T6" fmla="*/ 128 w 840"/>
                      <a:gd name="T7" fmla="*/ 32 h 208"/>
                      <a:gd name="T8" fmla="*/ 52 w 840"/>
                      <a:gd name="T9" fmla="*/ 56 h 208"/>
                      <a:gd name="T10" fmla="*/ 12 w 840"/>
                      <a:gd name="T11" fmla="*/ 80 h 208"/>
                      <a:gd name="T12" fmla="*/ 60 w 840"/>
                      <a:gd name="T13" fmla="*/ 184 h 208"/>
                      <a:gd name="T14" fmla="*/ 412 w 840"/>
                      <a:gd name="T15" fmla="*/ 192 h 208"/>
                      <a:gd name="T16" fmla="*/ 468 w 840"/>
                      <a:gd name="T17" fmla="*/ 200 h 208"/>
                      <a:gd name="T18" fmla="*/ 500 w 840"/>
                      <a:gd name="T19" fmla="*/ 208 h 208"/>
                      <a:gd name="T20" fmla="*/ 720 w 840"/>
                      <a:gd name="T21" fmla="*/ 192 h 208"/>
                      <a:gd name="T22" fmla="*/ 808 w 840"/>
                      <a:gd name="T23" fmla="*/ 172 h 208"/>
                      <a:gd name="T24" fmla="*/ 840 w 840"/>
                      <a:gd name="T25" fmla="*/ 140 h 208"/>
                      <a:gd name="T26" fmla="*/ 776 w 840"/>
                      <a:gd name="T27" fmla="*/ 96 h 208"/>
                      <a:gd name="T28" fmla="*/ 744 w 840"/>
                      <a:gd name="T29" fmla="*/ 88 h 208"/>
                      <a:gd name="T30" fmla="*/ 656 w 840"/>
                      <a:gd name="T31" fmla="*/ 56 h 208"/>
                      <a:gd name="T32" fmla="*/ 388 w 840"/>
                      <a:gd name="T33" fmla="*/ 12 h 2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0" h="208">
                        <a:moveTo>
                          <a:pt x="416" y="20"/>
                        </a:moveTo>
                        <a:cubicBezTo>
                          <a:pt x="390" y="14"/>
                          <a:pt x="372" y="4"/>
                          <a:pt x="344" y="0"/>
                        </a:cubicBezTo>
                        <a:cubicBezTo>
                          <a:pt x="183" y="8"/>
                          <a:pt x="242" y="1"/>
                          <a:pt x="164" y="12"/>
                        </a:cubicBezTo>
                        <a:cubicBezTo>
                          <a:pt x="108" y="31"/>
                          <a:pt x="164" y="8"/>
                          <a:pt x="128" y="32"/>
                        </a:cubicBezTo>
                        <a:cubicBezTo>
                          <a:pt x="107" y="46"/>
                          <a:pt x="77" y="52"/>
                          <a:pt x="52" y="56"/>
                        </a:cubicBezTo>
                        <a:cubicBezTo>
                          <a:pt x="39" y="65"/>
                          <a:pt x="25" y="71"/>
                          <a:pt x="12" y="80"/>
                        </a:cubicBezTo>
                        <a:cubicBezTo>
                          <a:pt x="0" y="116"/>
                          <a:pt x="13" y="178"/>
                          <a:pt x="60" y="184"/>
                        </a:cubicBezTo>
                        <a:cubicBezTo>
                          <a:pt x="176" y="200"/>
                          <a:pt x="295" y="190"/>
                          <a:pt x="412" y="192"/>
                        </a:cubicBezTo>
                        <a:cubicBezTo>
                          <a:pt x="428" y="194"/>
                          <a:pt x="452" y="197"/>
                          <a:pt x="468" y="200"/>
                        </a:cubicBezTo>
                        <a:cubicBezTo>
                          <a:pt x="479" y="202"/>
                          <a:pt x="500" y="208"/>
                          <a:pt x="500" y="208"/>
                        </a:cubicBezTo>
                        <a:cubicBezTo>
                          <a:pt x="575" y="205"/>
                          <a:pt x="645" y="196"/>
                          <a:pt x="720" y="192"/>
                        </a:cubicBezTo>
                        <a:cubicBezTo>
                          <a:pt x="749" y="185"/>
                          <a:pt x="779" y="182"/>
                          <a:pt x="808" y="172"/>
                        </a:cubicBezTo>
                        <a:cubicBezTo>
                          <a:pt x="817" y="158"/>
                          <a:pt x="826" y="149"/>
                          <a:pt x="840" y="140"/>
                        </a:cubicBezTo>
                        <a:cubicBezTo>
                          <a:pt x="828" y="115"/>
                          <a:pt x="803" y="103"/>
                          <a:pt x="776" y="96"/>
                        </a:cubicBezTo>
                        <a:cubicBezTo>
                          <a:pt x="765" y="93"/>
                          <a:pt x="744" y="88"/>
                          <a:pt x="744" y="88"/>
                        </a:cubicBezTo>
                        <a:cubicBezTo>
                          <a:pt x="720" y="72"/>
                          <a:pt x="684" y="64"/>
                          <a:pt x="656" y="56"/>
                        </a:cubicBezTo>
                        <a:cubicBezTo>
                          <a:pt x="554" y="25"/>
                          <a:pt x="507" y="12"/>
                          <a:pt x="388" y="12"/>
                        </a:cubicBezTo>
                      </a:path>
                    </a:pathLst>
                  </a:custGeom>
                  <a:noFill/>
                  <a:ln w="254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6" name="Freeform 37">
                    <a:extLst>
                      <a:ext uri="{FF2B5EF4-FFF2-40B4-BE49-F238E27FC236}">
                        <a16:creationId xmlns:a16="http://schemas.microsoft.com/office/drawing/2014/main" id="{F134B274-1126-1977-7250-2FE6ABF98BE5}"/>
                      </a:ext>
                    </a:extLst>
                  </p:cNvPr>
                  <p:cNvSpPr>
                    <a:spLocks/>
                  </p:cNvSpPr>
                  <p:nvPr/>
                </p:nvSpPr>
                <p:spPr bwMode="auto">
                  <a:xfrm>
                    <a:off x="3592" y="2203"/>
                    <a:ext cx="332" cy="89"/>
                  </a:xfrm>
                  <a:custGeom>
                    <a:avLst/>
                    <a:gdLst>
                      <a:gd name="T0" fmla="*/ 128 w 332"/>
                      <a:gd name="T1" fmla="*/ 13 h 89"/>
                      <a:gd name="T2" fmla="*/ 0 w 332"/>
                      <a:gd name="T3" fmla="*/ 37 h 89"/>
                      <a:gd name="T4" fmla="*/ 236 w 332"/>
                      <a:gd name="T5" fmla="*/ 89 h 89"/>
                      <a:gd name="T6" fmla="*/ 308 w 332"/>
                      <a:gd name="T7" fmla="*/ 73 h 89"/>
                      <a:gd name="T8" fmla="*/ 332 w 332"/>
                      <a:gd name="T9" fmla="*/ 57 h 89"/>
                      <a:gd name="T10" fmla="*/ 292 w 332"/>
                      <a:gd name="T11" fmla="*/ 25 h 89"/>
                      <a:gd name="T12" fmla="*/ 156 w 332"/>
                      <a:gd name="T13" fmla="*/ 5 h 89"/>
                      <a:gd name="T14" fmla="*/ 128 w 332"/>
                      <a:gd name="T15" fmla="*/ 13 h 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2" h="89">
                        <a:moveTo>
                          <a:pt x="128" y="13"/>
                        </a:moveTo>
                        <a:cubicBezTo>
                          <a:pt x="79" y="1"/>
                          <a:pt x="43" y="23"/>
                          <a:pt x="0" y="37"/>
                        </a:cubicBezTo>
                        <a:cubicBezTo>
                          <a:pt x="76" y="75"/>
                          <a:pt x="151" y="83"/>
                          <a:pt x="236" y="89"/>
                        </a:cubicBezTo>
                        <a:cubicBezTo>
                          <a:pt x="270" y="86"/>
                          <a:pt x="282" y="87"/>
                          <a:pt x="308" y="73"/>
                        </a:cubicBezTo>
                        <a:cubicBezTo>
                          <a:pt x="316" y="68"/>
                          <a:pt x="332" y="57"/>
                          <a:pt x="332" y="57"/>
                        </a:cubicBezTo>
                        <a:cubicBezTo>
                          <a:pt x="322" y="33"/>
                          <a:pt x="317" y="31"/>
                          <a:pt x="292" y="25"/>
                        </a:cubicBezTo>
                        <a:cubicBezTo>
                          <a:pt x="255" y="0"/>
                          <a:pt x="197" y="7"/>
                          <a:pt x="156" y="5"/>
                        </a:cubicBezTo>
                        <a:cubicBezTo>
                          <a:pt x="130" y="9"/>
                          <a:pt x="138" y="3"/>
                          <a:pt x="128" y="13"/>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7" name="Freeform 38">
                    <a:extLst>
                      <a:ext uri="{FF2B5EF4-FFF2-40B4-BE49-F238E27FC236}">
                        <a16:creationId xmlns:a16="http://schemas.microsoft.com/office/drawing/2014/main" id="{30883FEA-82D8-0CA5-74D4-B17BCE570315}"/>
                      </a:ext>
                    </a:extLst>
                  </p:cNvPr>
                  <p:cNvSpPr>
                    <a:spLocks/>
                  </p:cNvSpPr>
                  <p:nvPr/>
                </p:nvSpPr>
                <p:spPr bwMode="auto">
                  <a:xfrm>
                    <a:off x="4667" y="2280"/>
                    <a:ext cx="100" cy="41"/>
                  </a:xfrm>
                  <a:custGeom>
                    <a:avLst/>
                    <a:gdLst>
                      <a:gd name="T0" fmla="*/ 45 w 100"/>
                      <a:gd name="T1" fmla="*/ 4 h 41"/>
                      <a:gd name="T2" fmla="*/ 33 w 100"/>
                      <a:gd name="T3" fmla="*/ 0 h 41"/>
                      <a:gd name="T4" fmla="*/ 9 w 100"/>
                      <a:gd name="T5" fmla="*/ 8 h 41"/>
                      <a:gd name="T6" fmla="*/ 13 w 100"/>
                      <a:gd name="T7" fmla="*/ 32 h 41"/>
                      <a:gd name="T8" fmla="*/ 37 w 100"/>
                      <a:gd name="T9" fmla="*/ 40 h 41"/>
                      <a:gd name="T10" fmla="*/ 93 w 100"/>
                      <a:gd name="T11" fmla="*/ 36 h 41"/>
                      <a:gd name="T12" fmla="*/ 85 w 100"/>
                      <a:gd name="T13" fmla="*/ 16 h 41"/>
                      <a:gd name="T14" fmla="*/ 45 w 100"/>
                      <a:gd name="T15" fmla="*/ 4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 h="41">
                        <a:moveTo>
                          <a:pt x="45" y="4"/>
                        </a:moveTo>
                        <a:cubicBezTo>
                          <a:pt x="41" y="3"/>
                          <a:pt x="37" y="0"/>
                          <a:pt x="33" y="0"/>
                        </a:cubicBezTo>
                        <a:cubicBezTo>
                          <a:pt x="25" y="1"/>
                          <a:pt x="9" y="8"/>
                          <a:pt x="9" y="8"/>
                        </a:cubicBezTo>
                        <a:cubicBezTo>
                          <a:pt x="6" y="18"/>
                          <a:pt x="0" y="24"/>
                          <a:pt x="13" y="32"/>
                        </a:cubicBezTo>
                        <a:cubicBezTo>
                          <a:pt x="20" y="36"/>
                          <a:pt x="37" y="40"/>
                          <a:pt x="37" y="40"/>
                        </a:cubicBezTo>
                        <a:cubicBezTo>
                          <a:pt x="56" y="39"/>
                          <a:pt x="75" y="41"/>
                          <a:pt x="93" y="36"/>
                        </a:cubicBezTo>
                        <a:cubicBezTo>
                          <a:pt x="100" y="34"/>
                          <a:pt x="91" y="19"/>
                          <a:pt x="85" y="16"/>
                        </a:cubicBezTo>
                        <a:cubicBezTo>
                          <a:pt x="73" y="10"/>
                          <a:pt x="58" y="8"/>
                          <a:pt x="45" y="4"/>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51" name="Oval 42">
                  <a:extLst>
                    <a:ext uri="{FF2B5EF4-FFF2-40B4-BE49-F238E27FC236}">
                      <a16:creationId xmlns:a16="http://schemas.microsoft.com/office/drawing/2014/main" id="{4B73A3C8-904C-EE30-2D62-A843FCC0597B}"/>
                    </a:ext>
                  </a:extLst>
                </p:cNvPr>
                <p:cNvSpPr>
                  <a:spLocks noChangeArrowheads="1"/>
                </p:cNvSpPr>
                <p:nvPr/>
              </p:nvSpPr>
              <p:spPr bwMode="auto">
                <a:xfrm>
                  <a:off x="3744" y="2208"/>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sp>
          <p:nvSpPr>
            <p:cNvPr id="47" name="Text Box 41">
              <a:extLst>
                <a:ext uri="{FF2B5EF4-FFF2-40B4-BE49-F238E27FC236}">
                  <a16:creationId xmlns:a16="http://schemas.microsoft.com/office/drawing/2014/main" id="{D48D2B06-8A3E-245F-58E4-B01F82D2C90B}"/>
                </a:ext>
              </a:extLst>
            </p:cNvPr>
            <p:cNvSpPr txBox="1">
              <a:spLocks noChangeArrowheads="1"/>
            </p:cNvSpPr>
            <p:nvPr/>
          </p:nvSpPr>
          <p:spPr bwMode="auto">
            <a:xfrm>
              <a:off x="3696" y="2112"/>
              <a:ext cx="21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x</a:t>
              </a:r>
            </a:p>
          </p:txBody>
        </p:sp>
      </p:grpSp>
      <p:sp>
        <p:nvSpPr>
          <p:cNvPr id="58" name="Freeform 44">
            <a:extLst>
              <a:ext uri="{FF2B5EF4-FFF2-40B4-BE49-F238E27FC236}">
                <a16:creationId xmlns:a16="http://schemas.microsoft.com/office/drawing/2014/main" id="{CCD05FDD-882D-B85C-8FF0-EFA4A636A795}"/>
              </a:ext>
            </a:extLst>
          </p:cNvPr>
          <p:cNvSpPr>
            <a:spLocks/>
          </p:cNvSpPr>
          <p:nvPr/>
        </p:nvSpPr>
        <p:spPr bwMode="auto">
          <a:xfrm>
            <a:off x="2117303" y="5191671"/>
            <a:ext cx="1454150" cy="488950"/>
          </a:xfrm>
          <a:custGeom>
            <a:avLst/>
            <a:gdLst>
              <a:gd name="T0" fmla="*/ 2147483646 w 916"/>
              <a:gd name="T1" fmla="*/ 2147483646 h 308"/>
              <a:gd name="T2" fmla="*/ 2147483646 w 916"/>
              <a:gd name="T3" fmla="*/ 2147483646 h 308"/>
              <a:gd name="T4" fmla="*/ 2147483646 w 916"/>
              <a:gd name="T5" fmla="*/ 2147483646 h 308"/>
              <a:gd name="T6" fmla="*/ 2147483646 w 916"/>
              <a:gd name="T7" fmla="*/ 2147483646 h 308"/>
              <a:gd name="T8" fmla="*/ 2147483646 w 916"/>
              <a:gd name="T9" fmla="*/ 2147483646 h 308"/>
              <a:gd name="T10" fmla="*/ 2147483646 w 916"/>
              <a:gd name="T11" fmla="*/ 2147483646 h 308"/>
              <a:gd name="T12" fmla="*/ 2147483646 w 916"/>
              <a:gd name="T13" fmla="*/ 2147483646 h 308"/>
              <a:gd name="T14" fmla="*/ 2147483646 w 916"/>
              <a:gd name="T15" fmla="*/ 2147483646 h 308"/>
              <a:gd name="T16" fmla="*/ 2147483646 w 916"/>
              <a:gd name="T17" fmla="*/ 2147483646 h 308"/>
              <a:gd name="T18" fmla="*/ 2147483646 w 916"/>
              <a:gd name="T19" fmla="*/ 2147483646 h 308"/>
              <a:gd name="T20" fmla="*/ 2147483646 w 916"/>
              <a:gd name="T21" fmla="*/ 2147483646 h 308"/>
              <a:gd name="T22" fmla="*/ 2147483646 w 916"/>
              <a:gd name="T23" fmla="*/ 2147483646 h 308"/>
              <a:gd name="T24" fmla="*/ 2147483646 w 916"/>
              <a:gd name="T25" fmla="*/ 2147483646 h 308"/>
              <a:gd name="T26" fmla="*/ 2147483646 w 916"/>
              <a:gd name="T27" fmla="*/ 2147483646 h 308"/>
              <a:gd name="T28" fmla="*/ 2147483646 w 916"/>
              <a:gd name="T29" fmla="*/ 2147483646 h 308"/>
              <a:gd name="T30" fmla="*/ 2147483646 w 916"/>
              <a:gd name="T31" fmla="*/ 2147483646 h 308"/>
              <a:gd name="T32" fmla="*/ 2147483646 w 916"/>
              <a:gd name="T33" fmla="*/ 2147483646 h 308"/>
              <a:gd name="T34" fmla="*/ 2147483646 w 916"/>
              <a:gd name="T35" fmla="*/ 0 h 308"/>
              <a:gd name="T36" fmla="*/ 2147483646 w 916"/>
              <a:gd name="T37" fmla="*/ 2147483646 h 308"/>
              <a:gd name="T38" fmla="*/ 2147483646 w 916"/>
              <a:gd name="T39" fmla="*/ 2147483646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16" h="308">
                <a:moveTo>
                  <a:pt x="368" y="44"/>
                </a:moveTo>
                <a:cubicBezTo>
                  <a:pt x="288" y="64"/>
                  <a:pt x="237" y="62"/>
                  <a:pt x="144" y="64"/>
                </a:cubicBezTo>
                <a:cubicBezTo>
                  <a:pt x="124" y="71"/>
                  <a:pt x="113" y="89"/>
                  <a:pt x="92" y="96"/>
                </a:cubicBezTo>
                <a:cubicBezTo>
                  <a:pt x="67" y="115"/>
                  <a:pt x="38" y="126"/>
                  <a:pt x="16" y="148"/>
                </a:cubicBezTo>
                <a:cubicBezTo>
                  <a:pt x="0" y="196"/>
                  <a:pt x="34" y="218"/>
                  <a:pt x="68" y="240"/>
                </a:cubicBezTo>
                <a:cubicBezTo>
                  <a:pt x="126" y="277"/>
                  <a:pt x="221" y="300"/>
                  <a:pt x="288" y="304"/>
                </a:cubicBezTo>
                <a:cubicBezTo>
                  <a:pt x="320" y="306"/>
                  <a:pt x="352" y="307"/>
                  <a:pt x="384" y="308"/>
                </a:cubicBezTo>
                <a:cubicBezTo>
                  <a:pt x="411" y="307"/>
                  <a:pt x="437" y="305"/>
                  <a:pt x="464" y="304"/>
                </a:cubicBezTo>
                <a:cubicBezTo>
                  <a:pt x="539" y="302"/>
                  <a:pt x="613" y="302"/>
                  <a:pt x="688" y="300"/>
                </a:cubicBezTo>
                <a:cubicBezTo>
                  <a:pt x="738" y="298"/>
                  <a:pt x="790" y="278"/>
                  <a:pt x="840" y="272"/>
                </a:cubicBezTo>
                <a:cubicBezTo>
                  <a:pt x="860" y="264"/>
                  <a:pt x="880" y="263"/>
                  <a:pt x="900" y="256"/>
                </a:cubicBezTo>
                <a:cubicBezTo>
                  <a:pt x="910" y="241"/>
                  <a:pt x="912" y="230"/>
                  <a:pt x="916" y="212"/>
                </a:cubicBezTo>
                <a:cubicBezTo>
                  <a:pt x="914" y="180"/>
                  <a:pt x="916" y="135"/>
                  <a:pt x="892" y="108"/>
                </a:cubicBezTo>
                <a:cubicBezTo>
                  <a:pt x="860" y="71"/>
                  <a:pt x="731" y="53"/>
                  <a:pt x="688" y="48"/>
                </a:cubicBezTo>
                <a:cubicBezTo>
                  <a:pt x="669" y="46"/>
                  <a:pt x="651" y="43"/>
                  <a:pt x="632" y="40"/>
                </a:cubicBezTo>
                <a:cubicBezTo>
                  <a:pt x="590" y="26"/>
                  <a:pt x="553" y="19"/>
                  <a:pt x="508" y="16"/>
                </a:cubicBezTo>
                <a:cubicBezTo>
                  <a:pt x="492" y="13"/>
                  <a:pt x="476" y="11"/>
                  <a:pt x="460" y="8"/>
                </a:cubicBezTo>
                <a:cubicBezTo>
                  <a:pt x="447" y="5"/>
                  <a:pt x="420" y="0"/>
                  <a:pt x="420" y="0"/>
                </a:cubicBezTo>
                <a:cubicBezTo>
                  <a:pt x="376" y="7"/>
                  <a:pt x="397" y="6"/>
                  <a:pt x="380" y="32"/>
                </a:cubicBezTo>
                <a:cubicBezTo>
                  <a:pt x="367" y="52"/>
                  <a:pt x="368" y="32"/>
                  <a:pt x="368" y="44"/>
                </a:cubicBez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9" name="Group 56">
            <a:extLst>
              <a:ext uri="{FF2B5EF4-FFF2-40B4-BE49-F238E27FC236}">
                <a16:creationId xmlns:a16="http://schemas.microsoft.com/office/drawing/2014/main" id="{1E6FCD60-23B1-8918-627E-01733E3FE534}"/>
              </a:ext>
            </a:extLst>
          </p:cNvPr>
          <p:cNvGrpSpPr>
            <a:grpSpLocks/>
          </p:cNvGrpSpPr>
          <p:nvPr/>
        </p:nvGrpSpPr>
        <p:grpSpPr bwMode="auto">
          <a:xfrm>
            <a:off x="1876003" y="5131346"/>
            <a:ext cx="2025650" cy="1296988"/>
            <a:chOff x="944" y="3266"/>
            <a:chExt cx="1276" cy="817"/>
          </a:xfrm>
        </p:grpSpPr>
        <p:grpSp>
          <p:nvGrpSpPr>
            <p:cNvPr id="60" name="Group 55">
              <a:extLst>
                <a:ext uri="{FF2B5EF4-FFF2-40B4-BE49-F238E27FC236}">
                  <a16:creationId xmlns:a16="http://schemas.microsoft.com/office/drawing/2014/main" id="{17FBF7C5-EFC6-DE62-5BD3-8420B3EE8B5F}"/>
                </a:ext>
              </a:extLst>
            </p:cNvPr>
            <p:cNvGrpSpPr>
              <a:grpSpLocks/>
            </p:cNvGrpSpPr>
            <p:nvPr/>
          </p:nvGrpSpPr>
          <p:grpSpPr bwMode="auto">
            <a:xfrm>
              <a:off x="944" y="3266"/>
              <a:ext cx="1276" cy="817"/>
              <a:chOff x="944" y="3266"/>
              <a:chExt cx="1276" cy="817"/>
            </a:xfrm>
          </p:grpSpPr>
          <p:sp>
            <p:nvSpPr>
              <p:cNvPr id="63" name="Text Box 21">
                <a:extLst>
                  <a:ext uri="{FF2B5EF4-FFF2-40B4-BE49-F238E27FC236}">
                    <a16:creationId xmlns:a16="http://schemas.microsoft.com/office/drawing/2014/main" id="{16A92134-FB91-7DF5-CDC8-AEBE785B1651}"/>
                  </a:ext>
                </a:extLst>
              </p:cNvPr>
              <p:cNvSpPr txBox="1">
                <a:spLocks noChangeArrowheads="1"/>
              </p:cNvSpPr>
              <p:nvPr/>
            </p:nvSpPr>
            <p:spPr bwMode="auto">
              <a:xfrm>
                <a:off x="1004" y="3792"/>
                <a:ext cx="1099"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fr-CH" altLang="de-DE" sz="2400"/>
                  <a:t>Dépression</a:t>
                </a:r>
                <a:endParaRPr lang="de-CH" altLang="de-DE" sz="2400"/>
              </a:p>
            </p:txBody>
          </p:sp>
          <p:sp>
            <p:nvSpPr>
              <p:cNvPr id="64" name="Freeform 43">
                <a:extLst>
                  <a:ext uri="{FF2B5EF4-FFF2-40B4-BE49-F238E27FC236}">
                    <a16:creationId xmlns:a16="http://schemas.microsoft.com/office/drawing/2014/main" id="{77287348-06E2-FC9A-7A1E-75A841E33E1B}"/>
                  </a:ext>
                </a:extLst>
              </p:cNvPr>
              <p:cNvSpPr>
                <a:spLocks/>
              </p:cNvSpPr>
              <p:nvPr/>
            </p:nvSpPr>
            <p:spPr bwMode="auto">
              <a:xfrm>
                <a:off x="944" y="3266"/>
                <a:ext cx="1276" cy="462"/>
              </a:xfrm>
              <a:custGeom>
                <a:avLst/>
                <a:gdLst>
                  <a:gd name="T0" fmla="*/ 448 w 1276"/>
                  <a:gd name="T1" fmla="*/ 34 h 462"/>
                  <a:gd name="T2" fmla="*/ 340 w 1276"/>
                  <a:gd name="T3" fmla="*/ 22 h 462"/>
                  <a:gd name="T4" fmla="*/ 180 w 1276"/>
                  <a:gd name="T5" fmla="*/ 42 h 462"/>
                  <a:gd name="T6" fmla="*/ 40 w 1276"/>
                  <a:gd name="T7" fmla="*/ 166 h 462"/>
                  <a:gd name="T8" fmla="*/ 0 w 1276"/>
                  <a:gd name="T9" fmla="*/ 218 h 462"/>
                  <a:gd name="T10" fmla="*/ 32 w 1276"/>
                  <a:gd name="T11" fmla="*/ 346 h 462"/>
                  <a:gd name="T12" fmla="*/ 92 w 1276"/>
                  <a:gd name="T13" fmla="*/ 386 h 462"/>
                  <a:gd name="T14" fmla="*/ 128 w 1276"/>
                  <a:gd name="T15" fmla="*/ 394 h 462"/>
                  <a:gd name="T16" fmla="*/ 212 w 1276"/>
                  <a:gd name="T17" fmla="*/ 402 h 462"/>
                  <a:gd name="T18" fmla="*/ 404 w 1276"/>
                  <a:gd name="T19" fmla="*/ 414 h 462"/>
                  <a:gd name="T20" fmla="*/ 620 w 1276"/>
                  <a:gd name="T21" fmla="*/ 438 h 462"/>
                  <a:gd name="T22" fmla="*/ 748 w 1276"/>
                  <a:gd name="T23" fmla="*/ 446 h 462"/>
                  <a:gd name="T24" fmla="*/ 992 w 1276"/>
                  <a:gd name="T25" fmla="*/ 446 h 462"/>
                  <a:gd name="T26" fmla="*/ 1084 w 1276"/>
                  <a:gd name="T27" fmla="*/ 414 h 462"/>
                  <a:gd name="T28" fmla="*/ 1168 w 1276"/>
                  <a:gd name="T29" fmla="*/ 358 h 462"/>
                  <a:gd name="T30" fmla="*/ 1196 w 1276"/>
                  <a:gd name="T31" fmla="*/ 314 h 462"/>
                  <a:gd name="T32" fmla="*/ 1208 w 1276"/>
                  <a:gd name="T33" fmla="*/ 278 h 462"/>
                  <a:gd name="T34" fmla="*/ 1276 w 1276"/>
                  <a:gd name="T35" fmla="*/ 166 h 462"/>
                  <a:gd name="T36" fmla="*/ 1008 w 1276"/>
                  <a:gd name="T37" fmla="*/ 42 h 462"/>
                  <a:gd name="T38" fmla="*/ 908 w 1276"/>
                  <a:gd name="T39" fmla="*/ 26 h 462"/>
                  <a:gd name="T40" fmla="*/ 796 w 1276"/>
                  <a:gd name="T41" fmla="*/ 18 h 462"/>
                  <a:gd name="T42" fmla="*/ 472 w 1276"/>
                  <a:gd name="T43" fmla="*/ 14 h 462"/>
                  <a:gd name="T44" fmla="*/ 448 w 1276"/>
                  <a:gd name="T45" fmla="*/ 34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6" h="462">
                    <a:moveTo>
                      <a:pt x="448" y="34"/>
                    </a:moveTo>
                    <a:cubicBezTo>
                      <a:pt x="402" y="31"/>
                      <a:pt x="379" y="30"/>
                      <a:pt x="340" y="22"/>
                    </a:cubicBezTo>
                    <a:cubicBezTo>
                      <a:pt x="278" y="26"/>
                      <a:pt x="235" y="26"/>
                      <a:pt x="180" y="42"/>
                    </a:cubicBezTo>
                    <a:cubicBezTo>
                      <a:pt x="121" y="60"/>
                      <a:pt x="72" y="117"/>
                      <a:pt x="40" y="166"/>
                    </a:cubicBezTo>
                    <a:cubicBezTo>
                      <a:pt x="25" y="188"/>
                      <a:pt x="12" y="188"/>
                      <a:pt x="0" y="218"/>
                    </a:cubicBezTo>
                    <a:cubicBezTo>
                      <a:pt x="4" y="272"/>
                      <a:pt x="9" y="300"/>
                      <a:pt x="32" y="346"/>
                    </a:cubicBezTo>
                    <a:cubicBezTo>
                      <a:pt x="32" y="347"/>
                      <a:pt x="90" y="385"/>
                      <a:pt x="92" y="386"/>
                    </a:cubicBezTo>
                    <a:cubicBezTo>
                      <a:pt x="98" y="390"/>
                      <a:pt x="125" y="394"/>
                      <a:pt x="128" y="394"/>
                    </a:cubicBezTo>
                    <a:cubicBezTo>
                      <a:pt x="156" y="397"/>
                      <a:pt x="212" y="402"/>
                      <a:pt x="212" y="402"/>
                    </a:cubicBezTo>
                    <a:cubicBezTo>
                      <a:pt x="275" y="415"/>
                      <a:pt x="341" y="412"/>
                      <a:pt x="404" y="414"/>
                    </a:cubicBezTo>
                    <a:cubicBezTo>
                      <a:pt x="474" y="426"/>
                      <a:pt x="549" y="432"/>
                      <a:pt x="620" y="438"/>
                    </a:cubicBezTo>
                    <a:cubicBezTo>
                      <a:pt x="663" y="442"/>
                      <a:pt x="748" y="446"/>
                      <a:pt x="748" y="446"/>
                    </a:cubicBezTo>
                    <a:cubicBezTo>
                      <a:pt x="830" y="462"/>
                      <a:pt x="910" y="452"/>
                      <a:pt x="992" y="446"/>
                    </a:cubicBezTo>
                    <a:cubicBezTo>
                      <a:pt x="1020" y="437"/>
                      <a:pt x="1057" y="429"/>
                      <a:pt x="1084" y="414"/>
                    </a:cubicBezTo>
                    <a:cubicBezTo>
                      <a:pt x="1114" y="398"/>
                      <a:pt x="1140" y="377"/>
                      <a:pt x="1168" y="358"/>
                    </a:cubicBezTo>
                    <a:cubicBezTo>
                      <a:pt x="1178" y="343"/>
                      <a:pt x="1189" y="330"/>
                      <a:pt x="1196" y="314"/>
                    </a:cubicBezTo>
                    <a:cubicBezTo>
                      <a:pt x="1201" y="302"/>
                      <a:pt x="1202" y="289"/>
                      <a:pt x="1208" y="278"/>
                    </a:cubicBezTo>
                    <a:cubicBezTo>
                      <a:pt x="1229" y="241"/>
                      <a:pt x="1262" y="208"/>
                      <a:pt x="1276" y="166"/>
                    </a:cubicBezTo>
                    <a:cubicBezTo>
                      <a:pt x="1259" y="46"/>
                      <a:pt x="1099" y="46"/>
                      <a:pt x="1008" y="42"/>
                    </a:cubicBezTo>
                    <a:cubicBezTo>
                      <a:pt x="972" y="33"/>
                      <a:pt x="962" y="30"/>
                      <a:pt x="908" y="26"/>
                    </a:cubicBezTo>
                    <a:cubicBezTo>
                      <a:pt x="871" y="23"/>
                      <a:pt x="796" y="18"/>
                      <a:pt x="796" y="18"/>
                    </a:cubicBezTo>
                    <a:cubicBezTo>
                      <a:pt x="689" y="0"/>
                      <a:pt x="580" y="8"/>
                      <a:pt x="472" y="14"/>
                    </a:cubicBezTo>
                    <a:cubicBezTo>
                      <a:pt x="449" y="20"/>
                      <a:pt x="461" y="21"/>
                      <a:pt x="448" y="34"/>
                    </a:cubicBez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61" name="Freeform 45">
              <a:extLst>
                <a:ext uri="{FF2B5EF4-FFF2-40B4-BE49-F238E27FC236}">
                  <a16:creationId xmlns:a16="http://schemas.microsoft.com/office/drawing/2014/main" id="{2FA830EE-7EB1-3A55-BDBE-8C96670435E0}"/>
                </a:ext>
              </a:extLst>
            </p:cNvPr>
            <p:cNvSpPr>
              <a:spLocks/>
            </p:cNvSpPr>
            <p:nvPr/>
          </p:nvSpPr>
          <p:spPr bwMode="auto">
            <a:xfrm>
              <a:off x="1315" y="3399"/>
              <a:ext cx="533" cy="117"/>
            </a:xfrm>
            <a:custGeom>
              <a:avLst/>
              <a:gdLst>
                <a:gd name="T0" fmla="*/ 233 w 533"/>
                <a:gd name="T1" fmla="*/ 1 h 117"/>
                <a:gd name="T2" fmla="*/ 101 w 533"/>
                <a:gd name="T3" fmla="*/ 25 h 117"/>
                <a:gd name="T4" fmla="*/ 41 w 533"/>
                <a:gd name="T5" fmla="*/ 41 h 117"/>
                <a:gd name="T6" fmla="*/ 17 w 533"/>
                <a:gd name="T7" fmla="*/ 57 h 117"/>
                <a:gd name="T8" fmla="*/ 33 w 533"/>
                <a:gd name="T9" fmla="*/ 97 h 117"/>
                <a:gd name="T10" fmla="*/ 73 w 533"/>
                <a:gd name="T11" fmla="*/ 117 h 117"/>
                <a:gd name="T12" fmla="*/ 513 w 533"/>
                <a:gd name="T13" fmla="*/ 105 h 117"/>
                <a:gd name="T14" fmla="*/ 517 w 533"/>
                <a:gd name="T15" fmla="*/ 93 h 117"/>
                <a:gd name="T16" fmla="*/ 525 w 533"/>
                <a:gd name="T17" fmla="*/ 81 h 117"/>
                <a:gd name="T18" fmla="*/ 533 w 533"/>
                <a:gd name="T19" fmla="*/ 57 h 117"/>
                <a:gd name="T20" fmla="*/ 233 w 533"/>
                <a:gd name="T21" fmla="*/ 1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3" h="117">
                  <a:moveTo>
                    <a:pt x="233" y="1"/>
                  </a:moveTo>
                  <a:cubicBezTo>
                    <a:pt x="189" y="10"/>
                    <a:pt x="145" y="16"/>
                    <a:pt x="101" y="25"/>
                  </a:cubicBezTo>
                  <a:cubicBezTo>
                    <a:pt x="86" y="28"/>
                    <a:pt x="57" y="32"/>
                    <a:pt x="41" y="41"/>
                  </a:cubicBezTo>
                  <a:cubicBezTo>
                    <a:pt x="33" y="46"/>
                    <a:pt x="17" y="57"/>
                    <a:pt x="17" y="57"/>
                  </a:cubicBezTo>
                  <a:cubicBezTo>
                    <a:pt x="8" y="84"/>
                    <a:pt x="0" y="89"/>
                    <a:pt x="33" y="97"/>
                  </a:cubicBezTo>
                  <a:cubicBezTo>
                    <a:pt x="46" y="106"/>
                    <a:pt x="60" y="108"/>
                    <a:pt x="73" y="117"/>
                  </a:cubicBezTo>
                  <a:cubicBezTo>
                    <a:pt x="220" y="115"/>
                    <a:pt x="367" y="117"/>
                    <a:pt x="513" y="105"/>
                  </a:cubicBezTo>
                  <a:cubicBezTo>
                    <a:pt x="514" y="101"/>
                    <a:pt x="515" y="97"/>
                    <a:pt x="517" y="93"/>
                  </a:cubicBezTo>
                  <a:cubicBezTo>
                    <a:pt x="519" y="89"/>
                    <a:pt x="523" y="85"/>
                    <a:pt x="525" y="81"/>
                  </a:cubicBezTo>
                  <a:cubicBezTo>
                    <a:pt x="528" y="73"/>
                    <a:pt x="533" y="57"/>
                    <a:pt x="533" y="57"/>
                  </a:cubicBezTo>
                  <a:cubicBezTo>
                    <a:pt x="448" y="0"/>
                    <a:pt x="331" y="17"/>
                    <a:pt x="233" y="1"/>
                  </a:cubicBez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62" name="Line 46">
              <a:extLst>
                <a:ext uri="{FF2B5EF4-FFF2-40B4-BE49-F238E27FC236}">
                  <a16:creationId xmlns:a16="http://schemas.microsoft.com/office/drawing/2014/main" id="{7DE04A8B-BBE5-35DF-F7C7-18F3979637DD}"/>
                </a:ext>
              </a:extLst>
            </p:cNvPr>
            <p:cNvSpPr>
              <a:spLocks noChangeShapeType="1"/>
            </p:cNvSpPr>
            <p:nvPr/>
          </p:nvSpPr>
          <p:spPr bwMode="auto">
            <a:xfrm flipH="1">
              <a:off x="1728" y="3360"/>
              <a:ext cx="192" cy="9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65" name="Oval 47">
            <a:extLst>
              <a:ext uri="{FF2B5EF4-FFF2-40B4-BE49-F238E27FC236}">
                <a16:creationId xmlns:a16="http://schemas.microsoft.com/office/drawing/2014/main" id="{83C287DC-C461-6954-73E5-6AA71DE09AA5}"/>
              </a:ext>
            </a:extLst>
          </p:cNvPr>
          <p:cNvSpPr>
            <a:spLocks noChangeArrowheads="1"/>
          </p:cNvSpPr>
          <p:nvPr/>
        </p:nvSpPr>
        <p:spPr bwMode="auto">
          <a:xfrm>
            <a:off x="2968203" y="5356771"/>
            <a:ext cx="228600" cy="228600"/>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66" name="Group 54">
            <a:extLst>
              <a:ext uri="{FF2B5EF4-FFF2-40B4-BE49-F238E27FC236}">
                <a16:creationId xmlns:a16="http://schemas.microsoft.com/office/drawing/2014/main" id="{F8AE124A-F026-D89B-D1AF-CD9DC97C5CBC}"/>
              </a:ext>
            </a:extLst>
          </p:cNvPr>
          <p:cNvGrpSpPr>
            <a:grpSpLocks/>
          </p:cNvGrpSpPr>
          <p:nvPr/>
        </p:nvGrpSpPr>
        <p:grpSpPr bwMode="auto">
          <a:xfrm>
            <a:off x="5295478" y="4899571"/>
            <a:ext cx="3078162" cy="1528763"/>
            <a:chOff x="3098" y="3120"/>
            <a:chExt cx="1939" cy="963"/>
          </a:xfrm>
        </p:grpSpPr>
        <p:sp>
          <p:nvSpPr>
            <p:cNvPr id="67" name="Oval 25">
              <a:extLst>
                <a:ext uri="{FF2B5EF4-FFF2-40B4-BE49-F238E27FC236}">
                  <a16:creationId xmlns:a16="http://schemas.microsoft.com/office/drawing/2014/main" id="{BB79DD7B-35B9-E5A9-4236-E7A84CF354E9}"/>
                </a:ext>
              </a:extLst>
            </p:cNvPr>
            <p:cNvSpPr>
              <a:spLocks noChangeArrowheads="1"/>
            </p:cNvSpPr>
            <p:nvPr/>
          </p:nvSpPr>
          <p:spPr bwMode="auto">
            <a:xfrm>
              <a:off x="4032" y="3120"/>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68" name="Text Box 26">
              <a:extLst>
                <a:ext uri="{FF2B5EF4-FFF2-40B4-BE49-F238E27FC236}">
                  <a16:creationId xmlns:a16="http://schemas.microsoft.com/office/drawing/2014/main" id="{DF9DA16B-6E44-F216-7A9F-94A3057EEC6D}"/>
                </a:ext>
              </a:extLst>
            </p:cNvPr>
            <p:cNvSpPr txBox="1">
              <a:spLocks noChangeArrowheads="1"/>
            </p:cNvSpPr>
            <p:nvPr/>
          </p:nvSpPr>
          <p:spPr bwMode="auto">
            <a:xfrm>
              <a:off x="3098" y="3792"/>
              <a:ext cx="1939"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Courbe route / rivière</a:t>
              </a:r>
            </a:p>
          </p:txBody>
        </p:sp>
        <p:sp>
          <p:nvSpPr>
            <p:cNvPr id="69" name="Freeform 50">
              <a:extLst>
                <a:ext uri="{FF2B5EF4-FFF2-40B4-BE49-F238E27FC236}">
                  <a16:creationId xmlns:a16="http://schemas.microsoft.com/office/drawing/2014/main" id="{50CB497F-EA01-F007-1927-8A4AEBA364A2}"/>
                </a:ext>
              </a:extLst>
            </p:cNvPr>
            <p:cNvSpPr>
              <a:spLocks/>
            </p:cNvSpPr>
            <p:nvPr/>
          </p:nvSpPr>
          <p:spPr bwMode="auto">
            <a:xfrm>
              <a:off x="3168" y="3176"/>
              <a:ext cx="1488" cy="616"/>
            </a:xfrm>
            <a:custGeom>
              <a:avLst/>
              <a:gdLst>
                <a:gd name="T0" fmla="*/ 0 w 1056"/>
                <a:gd name="T1" fmla="*/ 616 h 616"/>
                <a:gd name="T2" fmla="*/ 2162681 w 1056"/>
                <a:gd name="T3" fmla="*/ 376 h 616"/>
                <a:gd name="T4" fmla="*/ 2523000 w 1056"/>
                <a:gd name="T5" fmla="*/ 40 h 616"/>
                <a:gd name="T6" fmla="*/ 2883996 w 1056"/>
                <a:gd name="T7" fmla="*/ 136 h 616"/>
                <a:gd name="T8" fmla="*/ 3965179 w 1056"/>
                <a:gd name="T9" fmla="*/ 40 h 6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6" h="616">
                  <a:moveTo>
                    <a:pt x="0" y="616"/>
                  </a:moveTo>
                  <a:cubicBezTo>
                    <a:pt x="232" y="544"/>
                    <a:pt x="464" y="472"/>
                    <a:pt x="576" y="376"/>
                  </a:cubicBezTo>
                  <a:cubicBezTo>
                    <a:pt x="688" y="280"/>
                    <a:pt x="640" y="80"/>
                    <a:pt x="672" y="40"/>
                  </a:cubicBezTo>
                  <a:cubicBezTo>
                    <a:pt x="704" y="0"/>
                    <a:pt x="704" y="136"/>
                    <a:pt x="768" y="136"/>
                  </a:cubicBezTo>
                  <a:cubicBezTo>
                    <a:pt x="832" y="136"/>
                    <a:pt x="944" y="88"/>
                    <a:pt x="1056" y="40"/>
                  </a:cubicBezTo>
                </a:path>
              </a:pathLst>
            </a:custGeom>
            <a:noFill/>
            <a:ln w="254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Tree>
    <p:extLst>
      <p:ext uri="{BB962C8B-B14F-4D97-AF65-F5344CB8AC3E}">
        <p14:creationId xmlns:p14="http://schemas.microsoft.com/office/powerpoint/2010/main" val="481017822"/>
      </p:ext>
    </p:extLst>
  </p:cSld>
  <p:clrMapOvr>
    <a:masterClrMapping/>
  </p:clrMapOvr>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ignFolienmaster">
  <a:themeElements>
    <a:clrScheme name="Schweizer Armee">
      <a:dk1>
        <a:srgbClr val="1D1D1D"/>
      </a:dk1>
      <a:lt1>
        <a:sysClr val="window" lastClr="FFFFFF"/>
      </a:lt1>
      <a:dk2>
        <a:srgbClr val="565656"/>
      </a:dk2>
      <a:lt2>
        <a:srgbClr val="8E8E8E"/>
      </a:lt2>
      <a:accent1>
        <a:srgbClr val="FF0000"/>
      </a:accent1>
      <a:accent2>
        <a:srgbClr val="4A6525"/>
      </a:accent2>
      <a:accent3>
        <a:srgbClr val="50536A"/>
      </a:accent3>
      <a:accent4>
        <a:srgbClr val="A7181F"/>
      </a:accent4>
      <a:accent5>
        <a:srgbClr val="C85A32"/>
      </a:accent5>
      <a:accent6>
        <a:srgbClr val="7E656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DesignFolienmaster" id="{577D51C4-209C-4464-843E-D872D076541C}" vid="{5C9AC9A3-9B77-45C6-946A-5BBF80C2A7C3}"/>
    </a:ext>
  </a:extLst>
</a:theme>
</file>

<file path=ppt/theme/theme4.xml><?xml version="1.0" encoding="utf-8"?>
<a:theme xmlns:a="http://schemas.openxmlformats.org/drawingml/2006/main" name="Spitzenspo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Inf DDS 14</Template>
  <TotalTime>0</TotalTime>
  <Words>4309</Words>
  <Application>Microsoft Office PowerPoint</Application>
  <PresentationFormat>Breitbild</PresentationFormat>
  <Paragraphs>958</Paragraphs>
  <Slides>111</Slides>
  <Notes>34</Notes>
  <HiddenSlides>0</HiddenSlides>
  <MMClips>0</MMClips>
  <ScaleCrop>false</ScaleCrop>
  <HeadingPairs>
    <vt:vector size="10" baseType="variant">
      <vt:variant>
        <vt:lpstr>Verwendete Schriftarten</vt:lpstr>
      </vt:variant>
      <vt:variant>
        <vt:i4>12</vt:i4>
      </vt:variant>
      <vt:variant>
        <vt:lpstr>Design</vt:lpstr>
      </vt:variant>
      <vt:variant>
        <vt:i4>4</vt:i4>
      </vt:variant>
      <vt:variant>
        <vt:lpstr>Eingebettete OLE-Server</vt:lpstr>
      </vt:variant>
      <vt:variant>
        <vt:i4>1</vt:i4>
      </vt:variant>
      <vt:variant>
        <vt:lpstr>Folientitel</vt:lpstr>
      </vt:variant>
      <vt:variant>
        <vt:i4>111</vt:i4>
      </vt:variant>
      <vt:variant>
        <vt:lpstr>Zielgruppenorientierte Präsentationen</vt:lpstr>
      </vt:variant>
      <vt:variant>
        <vt:i4>6</vt:i4>
      </vt:variant>
    </vt:vector>
  </HeadingPairs>
  <TitlesOfParts>
    <vt:vector size="134" baseType="lpstr">
      <vt:lpstr>Arial</vt:lpstr>
      <vt:lpstr>Arial Black</vt:lpstr>
      <vt:lpstr>Arial Unicode MS</vt:lpstr>
      <vt:lpstr>Calibri</vt:lpstr>
      <vt:lpstr>Courier New</vt:lpstr>
      <vt:lpstr>Franklin Gothic Book</vt:lpstr>
      <vt:lpstr>Franklin Gothic Medium</vt:lpstr>
      <vt:lpstr>Symbol</vt:lpstr>
      <vt:lpstr>Times New Roman</vt:lpstr>
      <vt:lpstr>Verdana</vt:lpstr>
      <vt:lpstr>Wingdings</vt:lpstr>
      <vt:lpstr>Wingdings 2</vt:lpstr>
      <vt:lpstr>Benutzerdefiniertes Design</vt:lpstr>
      <vt:lpstr>1_Benutzerdefiniertes Design</vt:lpstr>
      <vt:lpstr>DesignFolienmaster</vt:lpstr>
      <vt:lpstr>Spitzensport</vt:lpstr>
      <vt:lpstr>Clip</vt:lpstr>
      <vt:lpstr>PowerPoint-Präsentation</vt:lpstr>
      <vt:lpstr>PowerPoint-Präsentation</vt:lpstr>
      <vt:lpstr>Ziele</vt:lpstr>
      <vt:lpstr>Définition</vt:lpstr>
      <vt:lpstr>Cartes nationales</vt:lpstr>
      <vt:lpstr>L’élaboration d’une carte</vt:lpstr>
      <vt:lpstr>Comparaison</vt:lpstr>
      <vt:lpstr>Informations</vt:lpstr>
      <vt:lpstr>Les couleurs</vt:lpstr>
      <vt:lpstr>Les couleurs</vt:lpstr>
      <vt:lpstr>Symbôles</vt:lpstr>
      <vt:lpstr>PowerPoint-Präsentation</vt:lpstr>
      <vt:lpstr>PowerPoint-Präsentation</vt:lpstr>
      <vt:lpstr>PowerPoint-Präsentation</vt:lpstr>
      <vt:lpstr>Route 1ère classe</vt:lpstr>
      <vt:lpstr>Route 2ème classe</vt:lpstr>
      <vt:lpstr>Route 3ème classe</vt:lpstr>
      <vt:lpstr>Route 4ème classe</vt:lpstr>
      <vt:lpstr>Route 5ème classe</vt:lpstr>
      <vt:lpstr>Route 6ème classe</vt:lpstr>
      <vt:lpstr>Pont couvert</vt:lpstr>
      <vt:lpstr>Tunnel</vt:lpstr>
      <vt:lpstr>Piste pour chars d’assaut</vt:lpstr>
      <vt:lpstr>PowerPoint-Präsentation</vt:lpstr>
      <vt:lpstr>Gare</vt:lpstr>
      <vt:lpstr>PowerPoint-Präsentation</vt:lpstr>
      <vt:lpstr>Tunnel ferroviaire</vt:lpstr>
      <vt:lpstr>Téléphérique</vt:lpstr>
      <vt:lpstr>Téléski</vt:lpstr>
      <vt:lpstr>Dépression</vt:lpstr>
      <vt:lpstr>Gravière</vt:lpstr>
      <vt:lpstr>Carrière</vt:lpstr>
      <vt:lpstr>PowerPoint-Präsentation</vt:lpstr>
      <vt:lpstr>Chapelle</vt:lpstr>
      <vt:lpstr>Cimetière</vt:lpstr>
      <vt:lpstr>PowerPoint-Präsentation</vt:lpstr>
      <vt:lpstr>Station radio</vt:lpstr>
      <vt:lpstr>PowerPoint-Präsentation</vt:lpstr>
      <vt:lpstr>Petit émetteur</vt:lpstr>
      <vt:lpstr>Place de camping</vt:lpstr>
      <vt:lpstr>Terrain de sport</vt:lpstr>
      <vt:lpstr>Stand de tir</vt:lpstr>
      <vt:lpstr>Points de triangulation</vt:lpstr>
      <vt:lpstr>forêt, lisière de forêt</vt:lpstr>
      <vt:lpstr>Cascade chute d’eau</vt:lpstr>
      <vt:lpstr>Etang</vt:lpstr>
      <vt:lpstr>Rivière</vt:lpstr>
      <vt:lpstr>Endiguement</vt:lpstr>
      <vt:lpstr>Marais</vt:lpstr>
      <vt:lpstr>Barrage</vt:lpstr>
      <vt:lpstr>PowerPoint-Präsentation</vt:lpstr>
      <vt:lpstr>Ligne électrique à haute tension</vt:lpstr>
      <vt:lpstr>Station d’épuration des eaux</vt:lpstr>
      <vt:lpstr>Echelle de la carte </vt:lpstr>
      <vt:lpstr>Echelle de la carte</vt:lpstr>
      <vt:lpstr>Carte nationale (CN)</vt:lpstr>
      <vt:lpstr>Carte nationale (CN)</vt:lpstr>
      <vt:lpstr>Carte nationale (CN)</vt:lpstr>
      <vt:lpstr>PowerPoint-Präsentation</vt:lpstr>
      <vt:lpstr>Définir les coordonnées</vt:lpstr>
      <vt:lpstr>Définir les postes</vt:lpstr>
      <vt:lpstr>Les courbes de niveau</vt:lpstr>
      <vt:lpstr>L‘équidistance</vt:lpstr>
      <vt:lpstr>L‘équidistance</vt:lpstr>
      <vt:lpstr>PowerPoint-Präsentation</vt:lpstr>
      <vt:lpstr>PowerPoint-Präsentation</vt:lpstr>
      <vt:lpstr>PowerPoint-Präsentation</vt:lpstr>
      <vt:lpstr>PowerPoint-Präsentation</vt:lpstr>
      <vt:lpstr>PowerPoint-Präsentation</vt:lpstr>
      <vt:lpstr>NORDA spécifique pour CO</vt:lpstr>
      <vt:lpstr>ligne directrice – ligne convergente</vt:lpstr>
      <vt:lpstr>ligne directrice – ligne convergente</vt:lpstr>
      <vt:lpstr>PowerPoint-Präsentation</vt:lpstr>
      <vt:lpstr>PowerPoint-Präsentation</vt:lpstr>
      <vt:lpstr>Utiliser la boussole</vt:lpstr>
      <vt:lpstr>Régler la boussole</vt:lpstr>
      <vt:lpstr>Durant la course</vt:lpstr>
      <vt:lpstr>Distances</vt:lpstr>
      <vt:lpstr>PowerPoint-Präsentation</vt:lpstr>
      <vt:lpstr>PowerPoint-Präsentation</vt:lpstr>
      <vt:lpstr>Utilisation</vt:lpstr>
      <vt:lpstr>Excursus / répétition</vt:lpstr>
      <vt:lpstr>PowerPoint-Präsentation</vt:lpstr>
      <vt:lpstr>Azimut</vt:lpstr>
      <vt:lpstr>Azimut</vt:lpstr>
      <vt:lpstr>Azimut</vt:lpstr>
      <vt:lpstr>Azimut</vt:lpstr>
      <vt:lpstr>Azimut</vt:lpstr>
      <vt:lpstr>PowerPoint-Präsentation</vt:lpstr>
      <vt:lpstr>PowerPoint-Präsentation</vt:lpstr>
      <vt:lpstr>Déterminer les coordonées d’un point</vt:lpstr>
      <vt:lpstr>Déterminer les coordonées d’un point</vt:lpstr>
      <vt:lpstr>PowerPoint-Präsentation</vt:lpstr>
      <vt:lpstr>PowerPoint-Präsentation</vt:lpstr>
      <vt:lpstr>PowerPoint-Präsentation</vt:lpstr>
      <vt:lpstr>Planifier une CO</vt:lpstr>
      <vt:lpstr>Points important d’un CO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Sécurité</vt:lpstr>
      <vt:lpstr>Tuyaux – protéger la carte</vt:lpstr>
      <vt:lpstr>PowerPoint-Präsentation</vt:lpstr>
      <vt:lpstr>PowerPoint-Präsentation</vt:lpstr>
      <vt:lpstr>PowerPoint-Präsentation</vt:lpstr>
      <vt:lpstr>PowerPoint-Präsentation</vt:lpstr>
      <vt:lpstr>Deutsch - MSL</vt:lpstr>
      <vt:lpstr>Français - MSM</vt:lpstr>
      <vt:lpstr>Italien - MSM</vt:lpstr>
      <vt:lpstr>Deutsch - MSL-I</vt:lpstr>
      <vt:lpstr>Français - MSM-I</vt:lpstr>
      <vt:lpstr>Italien - MSM-I</vt:lpstr>
    </vt:vector>
  </TitlesOfParts>
  <Company>BURAUT VBS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Inhalt</dc:title>
  <dc:creator>Stark Roman KDOAB</dc:creator>
  <cp:lastModifiedBy>Estermann Stephanie LVBGRABC</cp:lastModifiedBy>
  <cp:revision>1167</cp:revision>
  <cp:lastPrinted>2017-03-30T08:20:10Z</cp:lastPrinted>
  <dcterms:created xsi:type="dcterms:W3CDTF">2007-06-18T07:27:28Z</dcterms:created>
  <dcterms:modified xsi:type="dcterms:W3CDTF">2026-02-26T16:56:34Z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Studer Matthias LVBINF</vt:lpwstr>
  </property>
  <property fmtid="{D5CDD505-2E9C-101B-9397-08002B2CF9AE}" pid="3" name="display_urn:schemas-microsoft-com:office:office#Author">
    <vt:lpwstr>Studer Matthias LVBINF</vt:lpwstr>
  </property>
  <property fmtid="{D5CDD505-2E9C-101B-9397-08002B2CF9AE}" pid="4" name="MSIP_Label_245c3252-146d-46f3-8062-82cd8c8d7e7d_Enabled">
    <vt:lpwstr>true</vt:lpwstr>
  </property>
  <property fmtid="{D5CDD505-2E9C-101B-9397-08002B2CF9AE}" pid="5" name="MSIP_Label_245c3252-146d-46f3-8062-82cd8c8d7e7d_SetDate">
    <vt:lpwstr>2025-09-29T09:04:27Z</vt:lpwstr>
  </property>
  <property fmtid="{D5CDD505-2E9C-101B-9397-08002B2CF9AE}" pid="6" name="MSIP_Label_245c3252-146d-46f3-8062-82cd8c8d7e7d_Method">
    <vt:lpwstr>Privileged</vt:lpwstr>
  </property>
  <property fmtid="{D5CDD505-2E9C-101B-9397-08002B2CF9AE}" pid="7" name="MSIP_Label_245c3252-146d-46f3-8062-82cd8c8d7e7d_Name">
    <vt:lpwstr>L1</vt:lpwstr>
  </property>
  <property fmtid="{D5CDD505-2E9C-101B-9397-08002B2CF9AE}" pid="8" name="MSIP_Label_245c3252-146d-46f3-8062-82cd8c8d7e7d_SiteId">
    <vt:lpwstr>6ae27add-8276-4a38-88c1-3a9c1f973767</vt:lpwstr>
  </property>
  <property fmtid="{D5CDD505-2E9C-101B-9397-08002B2CF9AE}" pid="9" name="MSIP_Label_245c3252-146d-46f3-8062-82cd8c8d7e7d_ActionId">
    <vt:lpwstr>5996d043-9e23-48f4-9c6f-0db1cc8e45be</vt:lpwstr>
  </property>
  <property fmtid="{D5CDD505-2E9C-101B-9397-08002B2CF9AE}" pid="10" name="MSIP_Label_245c3252-146d-46f3-8062-82cd8c8d7e7d_ContentBits">
    <vt:lpwstr>0</vt:lpwstr>
  </property>
  <property fmtid="{D5CDD505-2E9C-101B-9397-08002B2CF9AE}" pid="11" name="MSIP_Label_245c3252-146d-46f3-8062-82cd8c8d7e7d_Tag">
    <vt:lpwstr>10, 0, 1, 1</vt:lpwstr>
  </property>
</Properties>
</file>