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90162" r:id="rId3"/>
    <p:sldMasterId id="2147490196" r:id="rId4"/>
  </p:sldMasterIdLst>
  <p:notesMasterIdLst>
    <p:notesMasterId r:id="rId116"/>
  </p:notesMasterIdLst>
  <p:handoutMasterIdLst>
    <p:handoutMasterId r:id="rId117"/>
  </p:handoutMasterIdLst>
  <p:sldIdLst>
    <p:sldId id="1028" r:id="rId5"/>
    <p:sldId id="1029" r:id="rId6"/>
    <p:sldId id="1030" r:id="rId7"/>
    <p:sldId id="1031" r:id="rId8"/>
    <p:sldId id="1032" r:id="rId9"/>
    <p:sldId id="1033" r:id="rId10"/>
    <p:sldId id="1034" r:id="rId11"/>
    <p:sldId id="1035" r:id="rId12"/>
    <p:sldId id="1036" r:id="rId13"/>
    <p:sldId id="1037" r:id="rId14"/>
    <p:sldId id="1038" r:id="rId15"/>
    <p:sldId id="1039" r:id="rId16"/>
    <p:sldId id="1040" r:id="rId17"/>
    <p:sldId id="1041" r:id="rId18"/>
    <p:sldId id="1042" r:id="rId19"/>
    <p:sldId id="1043" r:id="rId20"/>
    <p:sldId id="1044" r:id="rId21"/>
    <p:sldId id="1045" r:id="rId22"/>
    <p:sldId id="1046" r:id="rId23"/>
    <p:sldId id="1047" r:id="rId24"/>
    <p:sldId id="1048" r:id="rId25"/>
    <p:sldId id="1049" r:id="rId26"/>
    <p:sldId id="1050" r:id="rId27"/>
    <p:sldId id="1051" r:id="rId28"/>
    <p:sldId id="1052" r:id="rId29"/>
    <p:sldId id="1053" r:id="rId30"/>
    <p:sldId id="1054" r:id="rId31"/>
    <p:sldId id="1055" r:id="rId32"/>
    <p:sldId id="1056" r:id="rId33"/>
    <p:sldId id="1057" r:id="rId34"/>
    <p:sldId id="1058" r:id="rId35"/>
    <p:sldId id="1059" r:id="rId36"/>
    <p:sldId id="1060" r:id="rId37"/>
    <p:sldId id="1061" r:id="rId38"/>
    <p:sldId id="1062" r:id="rId39"/>
    <p:sldId id="1063" r:id="rId40"/>
    <p:sldId id="1064" r:id="rId41"/>
    <p:sldId id="1066" r:id="rId42"/>
    <p:sldId id="1065" r:id="rId43"/>
    <p:sldId id="1067" r:id="rId44"/>
    <p:sldId id="1068" r:id="rId45"/>
    <p:sldId id="1069" r:id="rId46"/>
    <p:sldId id="1070" r:id="rId47"/>
    <p:sldId id="1071" r:id="rId48"/>
    <p:sldId id="1072" r:id="rId49"/>
    <p:sldId id="1073" r:id="rId50"/>
    <p:sldId id="1074" r:id="rId51"/>
    <p:sldId id="1075" r:id="rId52"/>
    <p:sldId id="1076" r:id="rId53"/>
    <p:sldId id="1077" r:id="rId54"/>
    <p:sldId id="1078" r:id="rId55"/>
    <p:sldId id="1079" r:id="rId56"/>
    <p:sldId id="1080" r:id="rId57"/>
    <p:sldId id="1081" r:id="rId58"/>
    <p:sldId id="1082" r:id="rId59"/>
    <p:sldId id="1083" r:id="rId60"/>
    <p:sldId id="1084" r:id="rId61"/>
    <p:sldId id="1085" r:id="rId62"/>
    <p:sldId id="1086" r:id="rId63"/>
    <p:sldId id="1087" r:id="rId64"/>
    <p:sldId id="1088" r:id="rId65"/>
    <p:sldId id="1089" r:id="rId66"/>
    <p:sldId id="1090" r:id="rId67"/>
    <p:sldId id="1091" r:id="rId68"/>
    <p:sldId id="1092" r:id="rId69"/>
    <p:sldId id="1093" r:id="rId70"/>
    <p:sldId id="1094" r:id="rId71"/>
    <p:sldId id="1095" r:id="rId72"/>
    <p:sldId id="1096" r:id="rId73"/>
    <p:sldId id="1097" r:id="rId74"/>
    <p:sldId id="1098" r:id="rId75"/>
    <p:sldId id="1099" r:id="rId76"/>
    <p:sldId id="1100" r:id="rId77"/>
    <p:sldId id="1101" r:id="rId78"/>
    <p:sldId id="1102" r:id="rId79"/>
    <p:sldId id="1103" r:id="rId80"/>
    <p:sldId id="1104" r:id="rId81"/>
    <p:sldId id="1105" r:id="rId82"/>
    <p:sldId id="1106" r:id="rId83"/>
    <p:sldId id="1107" r:id="rId84"/>
    <p:sldId id="1108" r:id="rId85"/>
    <p:sldId id="1109" r:id="rId86"/>
    <p:sldId id="1110" r:id="rId87"/>
    <p:sldId id="1111" r:id="rId88"/>
    <p:sldId id="1112" r:id="rId89"/>
    <p:sldId id="1113" r:id="rId90"/>
    <p:sldId id="1114" r:id="rId91"/>
    <p:sldId id="1115" r:id="rId92"/>
    <p:sldId id="1116" r:id="rId93"/>
    <p:sldId id="1117" r:id="rId94"/>
    <p:sldId id="1118" r:id="rId95"/>
    <p:sldId id="1119" r:id="rId96"/>
    <p:sldId id="1120" r:id="rId97"/>
    <p:sldId id="1121" r:id="rId98"/>
    <p:sldId id="1122" r:id="rId99"/>
    <p:sldId id="1124" r:id="rId100"/>
    <p:sldId id="1123" r:id="rId101"/>
    <p:sldId id="1125" r:id="rId102"/>
    <p:sldId id="1126" r:id="rId103"/>
    <p:sldId id="1127" r:id="rId104"/>
    <p:sldId id="1128" r:id="rId105"/>
    <p:sldId id="1129" r:id="rId106"/>
    <p:sldId id="1130" r:id="rId107"/>
    <p:sldId id="1131" r:id="rId108"/>
    <p:sldId id="1132" r:id="rId109"/>
    <p:sldId id="1133" r:id="rId110"/>
    <p:sldId id="1134" r:id="rId111"/>
    <p:sldId id="1135" r:id="rId112"/>
    <p:sldId id="1136" r:id="rId113"/>
    <p:sldId id="1137" r:id="rId114"/>
    <p:sldId id="1138" r:id="rId115"/>
  </p:sldIdLst>
  <p:sldSz cx="12192000" cy="6858000"/>
  <p:notesSz cx="6669088" cy="9775825"/>
  <p:custShowLst>
    <p:custShow name="Deutsch - MSL" id="0">
      <p:sldLst>
        <p:sld r:id="rId30"/>
        <p:sld r:id="rId33"/>
      </p:sldLst>
    </p:custShow>
    <p:custShow name="Français - MSM" id="1">
      <p:sldLst>
        <p:sld r:id="rId31"/>
      </p:sldLst>
    </p:custShow>
    <p:custShow name="Italien - MSM" id="2">
      <p:sldLst>
        <p:sld r:id="rId26"/>
        <p:sld r:id="rId32"/>
        <p:sld r:id="rId37"/>
      </p:sldLst>
    </p:custShow>
    <p:custShow name="Deutsch - MSL-I" id="3">
      <p:sldLst>
        <p:sld r:id="rId27"/>
        <p:sld r:id="rId30"/>
        <p:sld r:id="rId33"/>
      </p:sldLst>
    </p:custShow>
    <p:custShow name="Français - MSM-I" id="4">
      <p:sldLst>
        <p:sld r:id="rId23"/>
        <p:sld r:id="rId28"/>
        <p:sld r:id="rId31"/>
      </p:sldLst>
    </p:custShow>
    <p:custShow name="Italien - MSM-I" id="5">
      <p:sldLst>
        <p:sld r:id="rId26"/>
        <p:sld r:id="rId29"/>
        <p:sld r:id="rId32"/>
        <p:sld r:id="rId37"/>
      </p:sldLst>
    </p:custShow>
  </p:custShowLst>
  <p:defaultTextStyle>
    <a:defPPr>
      <a:defRPr lang="de-CH"/>
    </a:defPPr>
    <a:lvl1pPr algn="l" rtl="0" fontAlgn="base">
      <a:spcBef>
        <a:spcPct val="0"/>
      </a:spcBef>
      <a:spcAft>
        <a:spcPct val="0"/>
      </a:spcAft>
      <a:defRPr sz="1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1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1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1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1400" kern="1200">
        <a:solidFill>
          <a:schemeClr val="tx1"/>
        </a:solidFill>
        <a:latin typeface="Arial" pitchFamily="34" charset="0"/>
        <a:ea typeface="+mn-ea"/>
        <a:cs typeface="Arial" pitchFamily="34" charset="0"/>
      </a:defRPr>
    </a:lvl5pPr>
    <a:lvl6pPr marL="2286000" algn="l" defTabSz="914400" rtl="0" eaLnBrk="1" latinLnBrk="0" hangingPunct="1">
      <a:defRPr sz="1400" kern="1200">
        <a:solidFill>
          <a:schemeClr val="tx1"/>
        </a:solidFill>
        <a:latin typeface="Arial" pitchFamily="34" charset="0"/>
        <a:ea typeface="+mn-ea"/>
        <a:cs typeface="Arial" pitchFamily="34" charset="0"/>
      </a:defRPr>
    </a:lvl6pPr>
    <a:lvl7pPr marL="2743200" algn="l" defTabSz="914400" rtl="0" eaLnBrk="1" latinLnBrk="0" hangingPunct="1">
      <a:defRPr sz="1400" kern="1200">
        <a:solidFill>
          <a:schemeClr val="tx1"/>
        </a:solidFill>
        <a:latin typeface="Arial" pitchFamily="34" charset="0"/>
        <a:ea typeface="+mn-ea"/>
        <a:cs typeface="Arial" pitchFamily="34" charset="0"/>
      </a:defRPr>
    </a:lvl7pPr>
    <a:lvl8pPr marL="3200400" algn="l" defTabSz="914400" rtl="0" eaLnBrk="1" latinLnBrk="0" hangingPunct="1">
      <a:defRPr sz="1400" kern="1200">
        <a:solidFill>
          <a:schemeClr val="tx1"/>
        </a:solidFill>
        <a:latin typeface="Arial" pitchFamily="34" charset="0"/>
        <a:ea typeface="+mn-ea"/>
        <a:cs typeface="Arial" pitchFamily="34" charset="0"/>
      </a:defRPr>
    </a:lvl8pPr>
    <a:lvl9pPr marL="3657600" algn="l" defTabSz="914400" rtl="0" eaLnBrk="1" latinLnBrk="0" hangingPunct="1">
      <a:defRPr sz="1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uchat Christiane BASPO" initials="BC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E7D1"/>
    <a:srgbClr val="EFF3EA"/>
    <a:srgbClr val="9BBB59"/>
    <a:srgbClr val="CC0000"/>
    <a:srgbClr val="0066FF"/>
    <a:srgbClr val="FFCC00"/>
    <a:srgbClr val="FF3300"/>
    <a:srgbClr val="FF9933"/>
    <a:srgbClr val="0066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4" autoAdjust="0"/>
    <p:restoredTop sz="65960" autoAdjust="0"/>
  </p:normalViewPr>
  <p:slideViewPr>
    <p:cSldViewPr>
      <p:cViewPr varScale="1">
        <p:scale>
          <a:sx n="69" d="100"/>
          <a:sy n="69" d="100"/>
        </p:scale>
        <p:origin x="1758" y="7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84" d="100"/>
        <a:sy n="184" d="100"/>
      </p:scale>
      <p:origin x="0" y="-682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1" name="Rectangle 3"/>
          <p:cNvSpPr>
            <a:spLocks noGrp="1" noChangeArrowheads="1"/>
          </p:cNvSpPr>
          <p:nvPr>
            <p:ph type="dt" sz="quarter"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150532" name="Rectangle 4"/>
          <p:cNvSpPr>
            <a:spLocks noGrp="1" noChangeArrowheads="1"/>
          </p:cNvSpPr>
          <p:nvPr>
            <p:ph type="ftr" sz="quarter" idx="2"/>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150533" name="Rectangle 5"/>
          <p:cNvSpPr>
            <a:spLocks noGrp="1" noChangeArrowheads="1"/>
          </p:cNvSpPr>
          <p:nvPr>
            <p:ph type="sldNum" sz="quarter" idx="3"/>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21EB29F1-B69E-4DFA-80FC-1A9F44D8ED34}" type="slidenum">
              <a:rPr lang="de-CH"/>
              <a:pPr>
                <a:defRPr/>
              </a:pPr>
              <a:t>‹Nr.›</a:t>
            </a:fld>
            <a:endParaRPr lang="de-CH"/>
          </a:p>
        </p:txBody>
      </p:sp>
    </p:spTree>
    <p:extLst>
      <p:ext uri="{BB962C8B-B14F-4D97-AF65-F5344CB8AC3E}">
        <p14:creationId xmlns:p14="http://schemas.microsoft.com/office/powerpoint/2010/main" val="3582090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2"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27" name="Rectangle 3"/>
          <p:cNvSpPr>
            <a:spLocks noGrp="1" noChangeArrowheads="1"/>
          </p:cNvSpPr>
          <p:nvPr>
            <p:ph type="dt" idx="1"/>
          </p:nvPr>
        </p:nvSpPr>
        <p:spPr bwMode="auto">
          <a:xfrm>
            <a:off x="3778633" y="1"/>
            <a:ext cx="2888899" cy="48879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lvl1pPr algn="r" defTabSz="938778" eaLnBrk="1" hangingPunct="1">
              <a:defRPr sz="1300">
                <a:latin typeface="Arial" pitchFamily="34" charset="0"/>
                <a:cs typeface="+mn-cs"/>
              </a:defRPr>
            </a:lvl1pPr>
          </a:lstStyle>
          <a:p>
            <a:pPr>
              <a:defRPr/>
            </a:pPr>
            <a:endParaRPr lang="de-CH"/>
          </a:p>
        </p:txBody>
      </p:sp>
      <p:sp>
        <p:nvSpPr>
          <p:cNvPr id="268292"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66909" y="4643518"/>
            <a:ext cx="5335270" cy="4399121"/>
          </a:xfrm>
          <a:prstGeom prst="rect">
            <a:avLst/>
          </a:prstGeom>
          <a:noFill/>
          <a:ln w="9525">
            <a:noFill/>
            <a:miter lim="800000"/>
            <a:headEnd/>
            <a:tailEnd/>
          </a:ln>
          <a:effectLst/>
        </p:spPr>
        <p:txBody>
          <a:bodyPr vert="horz" wrap="square" lIns="93894" tIns="46948" rIns="93894" bIns="46948"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6630" name="Rectangle 6"/>
          <p:cNvSpPr>
            <a:spLocks noGrp="1" noChangeArrowheads="1"/>
          </p:cNvSpPr>
          <p:nvPr>
            <p:ph type="ftr" sz="quarter" idx="4"/>
          </p:nvPr>
        </p:nvSpPr>
        <p:spPr bwMode="auto">
          <a:xfrm>
            <a:off x="2"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l" defTabSz="938778" eaLnBrk="1" hangingPunct="1">
              <a:defRPr sz="1300">
                <a:latin typeface="Arial" pitchFamily="34" charset="0"/>
                <a:cs typeface="+mn-cs"/>
              </a:defRPr>
            </a:lvl1pPr>
          </a:lstStyle>
          <a:p>
            <a:pPr>
              <a:defRPr/>
            </a:pPr>
            <a:endParaRPr lang="de-CH"/>
          </a:p>
        </p:txBody>
      </p:sp>
      <p:sp>
        <p:nvSpPr>
          <p:cNvPr id="26631" name="Rectangle 7"/>
          <p:cNvSpPr>
            <a:spLocks noGrp="1" noChangeArrowheads="1"/>
          </p:cNvSpPr>
          <p:nvPr>
            <p:ph type="sldNum" sz="quarter" idx="5"/>
          </p:nvPr>
        </p:nvSpPr>
        <p:spPr bwMode="auto">
          <a:xfrm>
            <a:off x="3778633" y="9285469"/>
            <a:ext cx="2888899" cy="488791"/>
          </a:xfrm>
          <a:prstGeom prst="rect">
            <a:avLst/>
          </a:prstGeom>
          <a:noFill/>
          <a:ln w="9525">
            <a:noFill/>
            <a:miter lim="800000"/>
            <a:headEnd/>
            <a:tailEnd/>
          </a:ln>
          <a:effectLst/>
        </p:spPr>
        <p:txBody>
          <a:bodyPr vert="horz" wrap="square" lIns="93894" tIns="46948" rIns="93894" bIns="46948" numCol="1" anchor="b" anchorCtr="0" compatLnSpc="1">
            <a:prstTxWarp prst="textNoShape">
              <a:avLst/>
            </a:prstTxWarp>
          </a:bodyPr>
          <a:lstStyle>
            <a:lvl1pPr algn="r" defTabSz="938778" eaLnBrk="1" hangingPunct="1">
              <a:defRPr sz="1300">
                <a:latin typeface="Arial" pitchFamily="34" charset="0"/>
                <a:cs typeface="+mn-cs"/>
              </a:defRPr>
            </a:lvl1pPr>
          </a:lstStyle>
          <a:p>
            <a:pPr>
              <a:defRPr/>
            </a:pPr>
            <a:fld id="{C46147B8-7AEA-4922-A55B-DCDA58C024A2}" type="slidenum">
              <a:rPr lang="de-CH"/>
              <a:pPr>
                <a:defRPr/>
              </a:pPr>
              <a:t>‹Nr.›</a:t>
            </a:fld>
            <a:endParaRPr lang="de-CH"/>
          </a:p>
        </p:txBody>
      </p:sp>
    </p:spTree>
    <p:extLst>
      <p:ext uri="{BB962C8B-B14F-4D97-AF65-F5344CB8AC3E}">
        <p14:creationId xmlns:p14="http://schemas.microsoft.com/office/powerpoint/2010/main" val="2786108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17</a:t>
            </a:fld>
            <a:endParaRPr lang="de-CH"/>
          </a:p>
        </p:txBody>
      </p:sp>
    </p:spTree>
    <p:extLst>
      <p:ext uri="{BB962C8B-B14F-4D97-AF65-F5344CB8AC3E}">
        <p14:creationId xmlns:p14="http://schemas.microsoft.com/office/powerpoint/2010/main" val="2418740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dirty="0"/>
              <a:t>Das SNORDA ist ein Referenzsystem, das unter anderem im Militär zur Standortbestimmung benutzt wird. So bekommt man schnell einen Überblick, in welchem Terrain man sich befindet.</a:t>
            </a:r>
          </a:p>
          <a:p>
            <a:endParaRPr lang="de-CH" altLang="de-DE" dirty="0"/>
          </a:p>
          <a:p>
            <a:r>
              <a:rPr lang="de-CH" altLang="de-DE" b="1" u="sng" dirty="0"/>
              <a:t>S</a:t>
            </a:r>
            <a:r>
              <a:rPr lang="de-CH" altLang="de-DE" i="1" dirty="0"/>
              <a:t>tandort</a:t>
            </a:r>
            <a:r>
              <a:rPr lang="de-CH" altLang="de-DE" dirty="0"/>
              <a:t>: mittels Karte und gut erkennbarem Geländepunkt im Bezug zur aktuellen Lage</a:t>
            </a:r>
          </a:p>
          <a:p>
            <a:r>
              <a:rPr lang="de-CH" altLang="de-DE" b="1" u="sng" dirty="0"/>
              <a:t>N</a:t>
            </a:r>
            <a:r>
              <a:rPr lang="de-CH" altLang="de-DE" i="1" dirty="0"/>
              <a:t>ordrichtung</a:t>
            </a:r>
            <a:r>
              <a:rPr lang="de-CH" altLang="de-DE" dirty="0"/>
              <a:t>:  mittels ausgestrecktem Arm</a:t>
            </a:r>
            <a:br>
              <a:rPr lang="de-CH" altLang="de-DE" dirty="0"/>
            </a:br>
            <a:r>
              <a:rPr lang="de-CH" altLang="de-DE" b="1" u="sng" dirty="0"/>
              <a:t>O</a:t>
            </a:r>
            <a:r>
              <a:rPr lang="de-CH" altLang="de-DE" i="1" dirty="0"/>
              <a:t>rtschaften</a:t>
            </a:r>
            <a:r>
              <a:rPr lang="de-CH" altLang="de-DE" dirty="0"/>
              <a:t>: Im N beginnen und dann im Uhrzeigersinn ansprechen</a:t>
            </a:r>
            <a:br>
              <a:rPr lang="de-CH" altLang="de-DE" dirty="0"/>
            </a:br>
            <a:r>
              <a:rPr lang="de-CH" altLang="de-DE" b="1" u="sng" dirty="0"/>
              <a:t>R</a:t>
            </a:r>
            <a:r>
              <a:rPr lang="de-CH" altLang="de-DE" i="1" dirty="0"/>
              <a:t>äume</a:t>
            </a:r>
            <a:r>
              <a:rPr lang="de-CH" altLang="de-DE" dirty="0"/>
              <a:t>: Ansprechen der Geländekammern und der </a:t>
            </a:r>
            <a:r>
              <a:rPr lang="de-CH" altLang="de-DE" dirty="0" err="1"/>
              <a:t>takt</a:t>
            </a:r>
            <a:r>
              <a:rPr lang="de-CH" altLang="de-DE" dirty="0"/>
              <a:t> Situierung</a:t>
            </a:r>
          </a:p>
          <a:p>
            <a:r>
              <a:rPr lang="de-CH" altLang="de-DE" b="1" u="sng" dirty="0"/>
              <a:t>D</a:t>
            </a:r>
            <a:r>
              <a:rPr lang="de-CH" altLang="de-DE" i="1" dirty="0"/>
              <a:t>istanzen</a:t>
            </a:r>
            <a:r>
              <a:rPr lang="de-CH" altLang="de-DE" dirty="0"/>
              <a:t>: Distanzen zu den wichtigen </a:t>
            </a:r>
            <a:r>
              <a:rPr lang="de-CH" altLang="de-DE" dirty="0" err="1"/>
              <a:t>OrtschaftenDistanu</a:t>
            </a:r>
            <a:r>
              <a:rPr lang="de-CH" altLang="de-DE" dirty="0"/>
              <a:t> sollen bei Ortschaften, Räumen, dominierenden Höhen und Achsen angesprochen werden und beziehen sich auf den eigenen Standort</a:t>
            </a:r>
          </a:p>
          <a:p>
            <a:r>
              <a:rPr lang="fr-CH" altLang="de-DE" b="1" u="sng" dirty="0" err="1"/>
              <a:t>A</a:t>
            </a:r>
            <a:r>
              <a:rPr lang="fr-CH" altLang="de-DE" dirty="0" err="1"/>
              <a:t>chsen</a:t>
            </a:r>
            <a:r>
              <a:rPr lang="fr-CH" altLang="de-DE" dirty="0"/>
              <a:t>: </a:t>
            </a:r>
            <a:r>
              <a:rPr lang="fr-CH" altLang="de-DE" dirty="0" err="1"/>
              <a:t>Achtung</a:t>
            </a:r>
            <a:r>
              <a:rPr lang="fr-CH" altLang="de-DE" dirty="0"/>
              <a:t>! </a:t>
            </a:r>
            <a:r>
              <a:rPr lang="fr-CH" altLang="de-DE" dirty="0" err="1"/>
              <a:t>Einzelne</a:t>
            </a:r>
            <a:r>
              <a:rPr lang="fr-CH" altLang="de-DE" dirty="0"/>
              <a:t> </a:t>
            </a:r>
            <a:r>
              <a:rPr lang="fr-CH" altLang="de-DE" dirty="0" err="1"/>
              <a:t>Strassen</a:t>
            </a:r>
            <a:r>
              <a:rPr lang="fr-CH" altLang="de-DE" dirty="0"/>
              <a:t> </a:t>
            </a:r>
            <a:r>
              <a:rPr lang="fr-CH" altLang="de-DE" dirty="0" err="1"/>
              <a:t>sind</a:t>
            </a:r>
            <a:r>
              <a:rPr lang="fr-CH" altLang="de-DE" dirty="0"/>
              <a:t> </a:t>
            </a:r>
            <a:r>
              <a:rPr lang="fr-CH" altLang="de-DE" dirty="0" err="1"/>
              <a:t>keine</a:t>
            </a:r>
            <a:r>
              <a:rPr lang="fr-CH" altLang="de-DE" dirty="0"/>
              <a:t> </a:t>
            </a:r>
            <a:r>
              <a:rPr lang="fr-CH" altLang="de-DE" dirty="0" err="1"/>
              <a:t>Achsen</a:t>
            </a:r>
            <a:endParaRPr lang="fr-CH" altLang="de-DE" dirty="0"/>
          </a:p>
          <a:p>
            <a:endParaRPr lang="de-CH" altLang="de-DE" b="1" u="sng" dirty="0"/>
          </a:p>
          <a:p>
            <a:r>
              <a:rPr lang="de-CH" altLang="de-DE" dirty="0"/>
              <a:t>Bezogen auf den Orientierungslauf:</a:t>
            </a:r>
          </a:p>
          <a:p>
            <a:r>
              <a:rPr lang="de-CH" altLang="de-DE" b="1" u="sng" dirty="0"/>
              <a:t>N</a:t>
            </a:r>
            <a:r>
              <a:rPr lang="de-CH" altLang="de-DE" dirty="0"/>
              <a:t>o</a:t>
            </a:r>
            <a:r>
              <a:rPr lang="de-CH" altLang="de-DE" i="1" dirty="0"/>
              <a:t>rdrichtung: eine Karte nach dem Gelände oder mit einem Kompass nach Norden ausrichten</a:t>
            </a:r>
          </a:p>
          <a:p>
            <a:r>
              <a:rPr lang="de-CH" altLang="de-DE" b="1" u="sng" dirty="0"/>
              <a:t>O</a:t>
            </a:r>
            <a:r>
              <a:rPr lang="de-CH" altLang="de-DE" dirty="0"/>
              <a:t>rientieren: die Karte lesen, eine Route voraus planen oder </a:t>
            </a:r>
            <a:r>
              <a:rPr lang="de-CH" altLang="de-DE" dirty="0" err="1"/>
              <a:t>cih</a:t>
            </a:r>
            <a:r>
              <a:rPr lang="de-CH" altLang="de-DE" dirty="0"/>
              <a:t> auffangen – was heisst, seinen aktuellen Standort auf der Karte zu finden</a:t>
            </a:r>
            <a:br>
              <a:rPr lang="de-CH" altLang="de-DE" dirty="0"/>
            </a:br>
            <a:r>
              <a:rPr lang="de-CH" altLang="de-DE" b="1" u="sng" dirty="0"/>
              <a:t>R</a:t>
            </a:r>
            <a:r>
              <a:rPr lang="de-CH" altLang="de-DE" i="1" dirty="0"/>
              <a:t>ichtungen: eine Richtung im Gelände bestimmen und einhalten</a:t>
            </a:r>
            <a:br>
              <a:rPr lang="de-CH" altLang="de-DE" dirty="0"/>
            </a:br>
            <a:r>
              <a:rPr lang="de-CH" altLang="de-DE" b="1" u="sng" dirty="0"/>
              <a:t>D</a:t>
            </a:r>
            <a:r>
              <a:rPr lang="de-CH" altLang="de-DE" i="1" dirty="0"/>
              <a:t>istanzen: </a:t>
            </a:r>
            <a:r>
              <a:rPr lang="de-CH" altLang="de-DE" dirty="0"/>
              <a:t>eine Distanz aus der Karte ermitteln und im Gelände einhalten</a:t>
            </a:r>
            <a:br>
              <a:rPr lang="de-CH" altLang="de-DE" dirty="0"/>
            </a:br>
            <a:r>
              <a:rPr lang="de-CH" altLang="de-DE" b="1" u="sng" dirty="0"/>
              <a:t>A</a:t>
            </a:r>
            <a:r>
              <a:rPr lang="de-CH" altLang="de-DE" i="1" dirty="0"/>
              <a:t>uf- und abwärts: </a:t>
            </a:r>
            <a:r>
              <a:rPr lang="de-CH" altLang="de-DE" dirty="0"/>
              <a:t>aus dem Abstand der Höhenkurven auf die Steilheit des Geländes schliessen. Typische Geländeformen aus dem Höhenkurvenbild erkennen.</a:t>
            </a:r>
          </a:p>
          <a:p>
            <a:endParaRPr lang="de-CH" altLang="de-DE" dirty="0"/>
          </a:p>
          <a:p>
            <a:r>
              <a:rPr lang="de-CH" altLang="de-DE" dirty="0"/>
              <a:t>Die Abkürzung SNORDA kann ebenfalls auf den OL bezogen werden, indem das S für Standort ergänzt wird (inoffiziell):</a:t>
            </a:r>
          </a:p>
          <a:p>
            <a:r>
              <a:rPr lang="de-CH" altLang="de-DE" b="1" u="sng" dirty="0"/>
              <a:t>S</a:t>
            </a:r>
            <a:r>
              <a:rPr lang="de-CH" altLang="de-DE" i="1" dirty="0"/>
              <a:t>tandort</a:t>
            </a:r>
            <a:endParaRPr lang="de-CH" altLang="de-DE" dirty="0"/>
          </a:p>
          <a:p>
            <a:r>
              <a:rPr lang="de-CH" altLang="de-DE" b="1" u="sng" dirty="0"/>
              <a:t>N</a:t>
            </a:r>
            <a:r>
              <a:rPr lang="de-CH" altLang="de-DE" i="1" dirty="0"/>
              <a:t>ordrichtung</a:t>
            </a:r>
            <a:br>
              <a:rPr lang="de-CH" altLang="de-DE" dirty="0"/>
            </a:br>
            <a:r>
              <a:rPr lang="de-CH" altLang="de-DE" b="1" u="sng" dirty="0"/>
              <a:t>O</a:t>
            </a:r>
            <a:r>
              <a:rPr lang="de-CH" altLang="de-DE" i="1" dirty="0"/>
              <a:t>rientieren</a:t>
            </a:r>
            <a:br>
              <a:rPr lang="de-CH" altLang="de-DE" dirty="0"/>
            </a:br>
            <a:r>
              <a:rPr lang="de-CH" altLang="de-DE" b="1" u="sng" dirty="0"/>
              <a:t>R</a:t>
            </a:r>
            <a:r>
              <a:rPr lang="de-CH" altLang="de-DE" i="1" dirty="0"/>
              <a:t>ichtungen</a:t>
            </a:r>
          </a:p>
          <a:p>
            <a:r>
              <a:rPr lang="de-CH" altLang="de-DE" b="1" u="sng" dirty="0"/>
              <a:t>D</a:t>
            </a:r>
            <a:r>
              <a:rPr lang="de-CH" altLang="de-DE" i="1" dirty="0"/>
              <a:t>istanzen</a:t>
            </a:r>
            <a:endParaRPr lang="de-CH" altLang="de-DE" dirty="0"/>
          </a:p>
          <a:p>
            <a:r>
              <a:rPr lang="fr-CH" altLang="de-DE" b="1" u="sng" dirty="0" err="1"/>
              <a:t>A</a:t>
            </a:r>
            <a:r>
              <a:rPr lang="fr-CH" altLang="de-DE" dirty="0" err="1"/>
              <a:t>chsen</a:t>
            </a:r>
            <a:endParaRPr lang="de-CH" altLang="de-DE" dirty="0"/>
          </a:p>
          <a:p>
            <a:endParaRPr lang="de-CH" altLang="de-DE" dirty="0"/>
          </a:p>
          <a:p>
            <a:endParaRPr lang="de-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70</a:t>
            </a:fld>
            <a:endParaRPr lang="de-CH"/>
          </a:p>
        </p:txBody>
      </p:sp>
    </p:spTree>
    <p:extLst>
      <p:ext uri="{BB962C8B-B14F-4D97-AF65-F5344CB8AC3E}">
        <p14:creationId xmlns:p14="http://schemas.microsoft.com/office/powerpoint/2010/main" val="159613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tLang="de-DE" b="1" dirty="0"/>
              <a:t>Leitlinie: </a:t>
            </a:r>
            <a:r>
              <a:rPr lang="de-CH" altLang="de-DE" dirty="0"/>
              <a:t>Deutlich sichtbares lineares Geländemerkmal, dem ich ohne Schwierigkeiten folgen kann: Weg, Bachlauf, Waldrand, Geländekante. </a:t>
            </a:r>
          </a:p>
          <a:p>
            <a:endParaRPr lang="de-CH" altLang="de-DE" dirty="0"/>
          </a:p>
          <a:p>
            <a:r>
              <a:rPr lang="de-CH" altLang="de-DE" b="1" dirty="0"/>
              <a:t>Auffanglinie: </a:t>
            </a:r>
            <a:r>
              <a:rPr lang="de-CH" altLang="de-DE" dirty="0"/>
              <a:t>Geländemerkmal, das quer zu meiner Laufrichtung liegt und mir anzeigt, wie weit ich auf der geplanten Route gelaufen bin. Beispiele: wie bei Leitlinie. </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71</a:t>
            </a:fld>
            <a:endParaRPr lang="de-CH"/>
          </a:p>
        </p:txBody>
      </p:sp>
    </p:spTree>
    <p:extLst>
      <p:ext uri="{BB962C8B-B14F-4D97-AF65-F5344CB8AC3E}">
        <p14:creationId xmlns:p14="http://schemas.microsoft.com/office/powerpoint/2010/main" val="3531564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Hinweis: Anlaufen Po1-Po2 normalerweise am Fluss entlang…</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72</a:t>
            </a:fld>
            <a:endParaRPr lang="de-CH"/>
          </a:p>
        </p:txBody>
      </p:sp>
    </p:spTree>
    <p:extLst>
      <p:ext uri="{BB962C8B-B14F-4D97-AF65-F5344CB8AC3E}">
        <p14:creationId xmlns:p14="http://schemas.microsoft.com/office/powerpoint/2010/main" val="3812398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de-DE" dirty="0"/>
              <a:t>Auffang- und Leitlinien: bei Marschrichtung Osten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73</a:t>
            </a:fld>
            <a:endParaRPr lang="de-CH"/>
          </a:p>
        </p:txBody>
      </p:sp>
    </p:spTree>
    <p:extLst>
      <p:ext uri="{BB962C8B-B14F-4D97-AF65-F5344CB8AC3E}">
        <p14:creationId xmlns:p14="http://schemas.microsoft.com/office/powerpoint/2010/main" val="3884224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indent="-457200" eaLnBrk="1" hangingPunct="1">
              <a:spcBef>
                <a:spcPct val="0"/>
              </a:spcBef>
              <a:buFont typeface="Franklin Gothic Medium" panose="020B0603020102020204" pitchFamily="34" charset="0"/>
              <a:buAutoNum type="arabicPeriod"/>
            </a:pPr>
            <a:r>
              <a:rPr lang="de-CH" altLang="de-DE" dirty="0">
                <a:latin typeface="Verdana" panose="020B0604030504040204" pitchFamily="34" charset="0"/>
                <a:ea typeface="Verdana" panose="020B0604030504040204" pitchFamily="34" charset="0"/>
                <a:cs typeface="Verdana" panose="020B0604030504040204" pitchFamily="34" charset="0"/>
              </a:rPr>
              <a:t>Man hält die Karte mit dem aufgelegten Kompass so, dass der Punkt, an dem man gerade steht bei sich ist (beim Bauchnabel) und die Verbindung zum Ort, wo man hingehen will (Posten), gerade von einem weg zeigt (Richtung Nasenspitze).</a:t>
            </a:r>
          </a:p>
          <a:p>
            <a:pPr marL="457200" indent="-457200" eaLnBrk="1" hangingPunct="1">
              <a:spcBef>
                <a:spcPct val="0"/>
              </a:spcBef>
              <a:buFont typeface="Franklin Gothic Medium" panose="020B0603020102020204" pitchFamily="34" charset="0"/>
              <a:buAutoNum type="arabicPeriod"/>
            </a:pPr>
            <a:endParaRPr lang="de-CH" altLang="de-DE" dirty="0">
              <a:latin typeface="Verdana" panose="020B0604030504040204" pitchFamily="34" charset="0"/>
              <a:ea typeface="Verdana" panose="020B0604030504040204" pitchFamily="34" charset="0"/>
              <a:cs typeface="Verdana" panose="020B0604030504040204" pitchFamily="34" charset="0"/>
            </a:endParaRPr>
          </a:p>
          <a:p>
            <a:pPr marL="457200" indent="-457200" eaLnBrk="1" hangingPunct="1">
              <a:spcBef>
                <a:spcPct val="0"/>
              </a:spcBef>
              <a:buFont typeface="Franklin Gothic Medium" panose="020B0603020102020204" pitchFamily="34" charset="0"/>
              <a:buAutoNum type="arabicPeriod"/>
            </a:pPr>
            <a:r>
              <a:rPr lang="de-CH" altLang="de-DE" dirty="0">
                <a:latin typeface="Verdana" panose="020B0604030504040204" pitchFamily="34" charset="0"/>
                <a:ea typeface="Verdana" panose="020B0604030504040204" pitchFamily="34" charset="0"/>
                <a:cs typeface="Verdana" panose="020B0604030504040204" pitchFamily="34" charset="0"/>
              </a:rPr>
              <a:t>Man dreht sich mit der Karte, bis der Nordpfeil der Karte und der rote Teil der Kompassnadel in die gleiche Richtung zeigen. Achtung: nicht nur die Karte, sondern auch die Füsse drehen!</a:t>
            </a:r>
          </a:p>
          <a:p>
            <a:pPr marL="457200" indent="-457200" eaLnBrk="1" hangingPunct="1">
              <a:spcBef>
                <a:spcPct val="0"/>
              </a:spcBef>
              <a:buFont typeface="Franklin Gothic Medium" panose="020B0603020102020204" pitchFamily="34" charset="0"/>
              <a:buAutoNum type="arabicPeriod"/>
            </a:pPr>
            <a:endParaRPr lang="de-CH" altLang="de-DE" dirty="0">
              <a:latin typeface="Verdana" panose="020B0604030504040204" pitchFamily="34" charset="0"/>
              <a:ea typeface="Verdana" panose="020B0604030504040204" pitchFamily="34" charset="0"/>
              <a:cs typeface="Verdana" panose="020B0604030504040204" pitchFamily="34" charset="0"/>
            </a:endParaRPr>
          </a:p>
          <a:p>
            <a:pPr marL="457200" indent="-457200" eaLnBrk="1" hangingPunct="1">
              <a:spcBef>
                <a:spcPct val="0"/>
              </a:spcBef>
              <a:buFont typeface="Franklin Gothic Medium" panose="020B0603020102020204" pitchFamily="34" charset="0"/>
              <a:buAutoNum type="arabicPeriod"/>
            </a:pPr>
            <a:r>
              <a:rPr lang="de-CH" altLang="de-DE" dirty="0">
                <a:latin typeface="Verdana" panose="020B0604030504040204" pitchFamily="34" charset="0"/>
                <a:ea typeface="Verdana" panose="020B0604030504040204" pitchFamily="34" charset="0"/>
                <a:cs typeface="Verdana" panose="020B0604030504040204" pitchFamily="34" charset="0"/>
              </a:rPr>
              <a:t>Jetzt liegt die Karte richtig, sie ist orientiert. Man blickt bereits in Laufrichtung und steht hinter der Karte. Wenn man aufschaut, müsste man den Posten oder das Objekt sehen, sofern die Distanz nicht zu gross ist.	</a:t>
            </a:r>
            <a:endParaRPr lang="de-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75</a:t>
            </a:fld>
            <a:endParaRPr lang="de-CH"/>
          </a:p>
        </p:txBody>
      </p:sp>
    </p:spTree>
    <p:extLst>
      <p:ext uri="{BB962C8B-B14F-4D97-AF65-F5344CB8AC3E}">
        <p14:creationId xmlns:p14="http://schemas.microsoft.com/office/powerpoint/2010/main" val="1157822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ct val="0"/>
              </a:spcBef>
              <a:buFont typeface="Franklin Gothic Medium" pitchFamily="34" charset="0"/>
              <a:buNone/>
              <a:defRPr/>
            </a:pPr>
            <a:r>
              <a:rPr lang="de-CH" altLang="de-DE" dirty="0"/>
              <a:t>Alternative Orientierungsmöglichkeit:</a:t>
            </a:r>
          </a:p>
          <a:p>
            <a:pPr eaLnBrk="1" hangingPunct="1">
              <a:buFont typeface="Wingdings 2" pitchFamily="18" charset="2"/>
              <a:buNone/>
              <a:defRPr/>
            </a:pPr>
            <a:endParaRPr lang="de-CH" dirty="0">
              <a:solidFill>
                <a:srgbClr val="000000"/>
              </a:solidFill>
              <a:latin typeface="Verdana" pitchFamily="34" charset="0"/>
              <a:ea typeface="Verdana" pitchFamily="34" charset="0"/>
              <a:cs typeface="Verdana" pitchFamily="34" charset="0"/>
            </a:endParaRPr>
          </a:p>
          <a:p>
            <a:pPr marL="228600" indent="-228600" eaLnBrk="1" hangingPunct="1">
              <a:buFont typeface="+mj-lt"/>
              <a:buAutoNum type="arabicPeriod"/>
              <a:defRPr/>
            </a:pPr>
            <a:r>
              <a:rPr lang="de-CH" dirty="0">
                <a:solidFill>
                  <a:srgbClr val="000000"/>
                </a:solidFill>
                <a:latin typeface="Verdana" pitchFamily="34" charset="0"/>
                <a:ea typeface="Verdana" pitchFamily="34" charset="0"/>
                <a:cs typeface="Verdana" pitchFamily="34" charset="0"/>
              </a:rPr>
              <a:t>Die längskante der Kompassplatte in Laufrichtung an die Verbindungsstrecke von A (Standort) nach B (Zielort) legen.</a:t>
            </a:r>
          </a:p>
          <a:p>
            <a:pPr marL="228600" indent="-228600" eaLnBrk="1" hangingPunct="1">
              <a:buFont typeface="+mj-lt"/>
              <a:buAutoNum type="arabicPeriod"/>
              <a:defRPr/>
            </a:pPr>
            <a:r>
              <a:rPr lang="de-CH" dirty="0">
                <a:solidFill>
                  <a:srgbClr val="000000"/>
                </a:solidFill>
                <a:latin typeface="Verdana" pitchFamily="34" charset="0"/>
                <a:ea typeface="Verdana" pitchFamily="34" charset="0"/>
                <a:cs typeface="Verdana" pitchFamily="34" charset="0"/>
              </a:rPr>
              <a:t>Dose drehen, bis ihre N-S-Linien und die N-S-Linien der Karte parallel laufen. Die Nordmarke der Dose muss nach Kartennord gerichtet sein.</a:t>
            </a:r>
          </a:p>
          <a:p>
            <a:pPr marL="228600" indent="-228600" eaLnBrk="1" hangingPunct="1">
              <a:buFont typeface="+mj-lt"/>
              <a:buAutoNum type="arabicPeriod"/>
              <a:defRPr/>
            </a:pPr>
            <a:r>
              <a:rPr lang="de-CH" dirty="0">
                <a:solidFill>
                  <a:srgbClr val="000000"/>
                </a:solidFill>
                <a:latin typeface="Verdana" pitchFamily="34" charset="0"/>
                <a:ea typeface="Verdana" pitchFamily="34" charset="0"/>
                <a:cs typeface="Verdana" pitchFamily="34" charset="0"/>
              </a:rPr>
              <a:t>Laufrichtung im Gelände ermitteln: sich mit dem Kompass drehen, bis der Nordteil der Nadel in die Nordmarke der Dose einspielt. Über die Längsachse des Kompasses oder über den Pfeil der Grundplatte visieren und so die Laufrichtung bestimmen. Kopf hoch, Blick ins Gelände</a:t>
            </a:r>
            <a:endParaRPr lang="de-CH" altLang="de-DE" dirty="0"/>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76</a:t>
            </a:fld>
            <a:endParaRPr lang="de-CH"/>
          </a:p>
        </p:txBody>
      </p:sp>
    </p:spTree>
    <p:extLst>
      <p:ext uri="{BB962C8B-B14F-4D97-AF65-F5344CB8AC3E}">
        <p14:creationId xmlns:p14="http://schemas.microsoft.com/office/powerpoint/2010/main" val="236628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Font typeface="Wingdings 2" panose="05020102010507070707" pitchFamily="18" charset="2"/>
              <a:buNone/>
            </a:pPr>
            <a:r>
              <a:rPr lang="de-CH" altLang="de-DE" sz="1400" dirty="0">
                <a:latin typeface="Verdana" panose="020B0604030504040204" pitchFamily="34" charset="0"/>
                <a:ea typeface="Verdana" panose="020B0604030504040204" pitchFamily="34" charset="0"/>
                <a:cs typeface="Verdana" panose="020B0604030504040204" pitchFamily="34" charset="0"/>
              </a:rPr>
              <a:t>Routenentscheide in einem systematischen Prozess fällen und nicht aus dem Handgelenk schütteln. Die einzelnen Schritte:</a:t>
            </a:r>
          </a:p>
          <a:p>
            <a:pPr eaLnBrk="1" hangingPunct="1">
              <a:buFont typeface="Wingdings 2" panose="05020102010507070707" pitchFamily="18" charset="2"/>
              <a:buNone/>
            </a:pPr>
            <a:endParaRPr lang="de-CH" altLang="de-DE" sz="1400" dirty="0">
              <a:latin typeface="Verdana" panose="020B0604030504040204" pitchFamily="34" charset="0"/>
              <a:ea typeface="Verdana" panose="020B0604030504040204" pitchFamily="34" charset="0"/>
              <a:cs typeface="Verdana" panose="020B0604030504040204" pitchFamily="34" charset="0"/>
            </a:endParaRPr>
          </a:p>
          <a:p>
            <a:pPr eaLnBrk="1" hangingPunct="1">
              <a:buFont typeface="Calibri" panose="020F0502020204030204" pitchFamily="34" charset="0"/>
              <a:buAutoNum type="arabicPeriod"/>
            </a:pPr>
            <a:r>
              <a:rPr lang="de-CH" altLang="de-DE" dirty="0">
                <a:latin typeface="Verdana" panose="020B0604030504040204" pitchFamily="34" charset="0"/>
                <a:ea typeface="Verdana" panose="020B0604030504040204" pitchFamily="34" charset="0"/>
                <a:cs typeface="Verdana" panose="020B0604030504040204" pitchFamily="34" charset="0"/>
              </a:rPr>
              <a:t>Suchen und beschreiben: welche sinnvollen und möglichen Routen sehe ich auf diesem Teilstück?</a:t>
            </a:r>
          </a:p>
          <a:p>
            <a:pPr eaLnBrk="1" hangingPunct="1">
              <a:buFont typeface="Calibri" panose="020F0502020204030204" pitchFamily="34" charset="0"/>
              <a:buAutoNum type="arabicPeriod"/>
            </a:pPr>
            <a:r>
              <a:rPr lang="de-CH" altLang="de-DE" dirty="0">
                <a:latin typeface="Verdana" panose="020B0604030504040204" pitchFamily="34" charset="0"/>
                <a:ea typeface="Verdana" panose="020B0604030504040204" pitchFamily="34" charset="0"/>
                <a:cs typeface="Verdana" panose="020B0604030504040204" pitchFamily="34" charset="0"/>
              </a:rPr>
              <a:t>Vergleichen und bewerten: welches sind ihre Vorzüge und Nachteile, wenn ich die oben aufgeführten Kriterien einbeziehe?</a:t>
            </a:r>
          </a:p>
          <a:p>
            <a:pPr eaLnBrk="1" hangingPunct="1">
              <a:buFont typeface="Calibri" panose="020F0502020204030204" pitchFamily="34" charset="0"/>
              <a:buAutoNum type="arabicPeriod"/>
            </a:pPr>
            <a:r>
              <a:rPr lang="de-CH" altLang="de-DE" dirty="0">
                <a:latin typeface="Verdana" panose="020B0604030504040204" pitchFamily="34" charset="0"/>
                <a:ea typeface="Verdana" panose="020B0604030504040204" pitchFamily="34" charset="0"/>
                <a:cs typeface="Verdana" panose="020B0604030504040204" pitchFamily="34" charset="0"/>
              </a:rPr>
              <a:t>Entscheiden und umsetzen: welche Route wähle ich? Die gewählte Route dann im Gelände konsequent umsetzen; zögern oder umsteigen kostet Zeit und Sicherheit!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79</a:t>
            </a:fld>
            <a:endParaRPr lang="de-CH"/>
          </a:p>
        </p:txBody>
      </p:sp>
    </p:spTree>
    <p:extLst>
      <p:ext uri="{BB962C8B-B14F-4D97-AF65-F5344CB8AC3E}">
        <p14:creationId xmlns:p14="http://schemas.microsoft.com/office/powerpoint/2010/main" val="1180880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98</a:t>
            </a:fld>
            <a:endParaRPr lang="de-CH"/>
          </a:p>
        </p:txBody>
      </p:sp>
    </p:spTree>
    <p:extLst>
      <p:ext uri="{BB962C8B-B14F-4D97-AF65-F5344CB8AC3E}">
        <p14:creationId xmlns:p14="http://schemas.microsoft.com/office/powerpoint/2010/main" val="3936020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99</a:t>
            </a:fld>
            <a:endParaRPr lang="de-CH"/>
          </a:p>
        </p:txBody>
      </p:sp>
    </p:spTree>
    <p:extLst>
      <p:ext uri="{BB962C8B-B14F-4D97-AF65-F5344CB8AC3E}">
        <p14:creationId xmlns:p14="http://schemas.microsoft.com/office/powerpoint/2010/main" val="1707343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a:t>Linienlauf:</a:t>
            </a:r>
          </a:p>
          <a:p>
            <a:pPr eaLnBrk="1" hangingPunct="1"/>
            <a:r>
              <a:rPr lang="de-CH" altLang="de-DE" dirty="0"/>
              <a:t>Mittels Karte werden die Posten in der Zahlenreihenfolge angelaufen. Damit beim Start nicht alle Teilnehmer in die gleiche Richtung laufen, wird auf der OL-Karte der erste Posten markiert.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100</a:t>
            </a:fld>
            <a:endParaRPr lang="de-CH"/>
          </a:p>
        </p:txBody>
      </p:sp>
    </p:spTree>
    <p:extLst>
      <p:ext uri="{BB962C8B-B14F-4D97-AF65-F5344CB8AC3E}">
        <p14:creationId xmlns:p14="http://schemas.microsoft.com/office/powerpoint/2010/main" val="198129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24</a:t>
            </a:fld>
            <a:endParaRPr lang="de-CH"/>
          </a:p>
        </p:txBody>
      </p:sp>
    </p:spTree>
    <p:extLst>
      <p:ext uri="{BB962C8B-B14F-4D97-AF65-F5344CB8AC3E}">
        <p14:creationId xmlns:p14="http://schemas.microsoft.com/office/powerpoint/2010/main" val="4102000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Die Reihenfolge, in der die Posten angelaufen werden ist frei.</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101</a:t>
            </a:fld>
            <a:endParaRPr lang="de-CH"/>
          </a:p>
        </p:txBody>
      </p:sp>
    </p:spTree>
    <p:extLst>
      <p:ext uri="{BB962C8B-B14F-4D97-AF65-F5344CB8AC3E}">
        <p14:creationId xmlns:p14="http://schemas.microsoft.com/office/powerpoint/2010/main" val="3590878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a:t>Nummernlauf:</a:t>
            </a:r>
          </a:p>
          <a:p>
            <a:pPr eaLnBrk="1" hangingPunct="1"/>
            <a:r>
              <a:rPr lang="de-CH" altLang="de-DE" dirty="0"/>
              <a:t>Entsprechend dem 1. Markierten Posten werden alle geraden oder ungeraden Posten mittels Karte angelaufen. Ebenso wäre je nach Zeitverhältnissen beispielsweise auch die 3er-Regel eine Variante.</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102</a:t>
            </a:fld>
            <a:endParaRPr lang="de-CH"/>
          </a:p>
        </p:txBody>
      </p:sp>
    </p:spTree>
    <p:extLst>
      <p:ext uri="{BB962C8B-B14F-4D97-AF65-F5344CB8AC3E}">
        <p14:creationId xmlns:p14="http://schemas.microsoft.com/office/powerpoint/2010/main" val="274072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SCORE-OL: in der zur Verfügung gestellten Zeit wird versucht möglichst viele Punkte zu sammeln. Schwierigere Posten (weiter entfernt) ergeben dabei mehr Punkte; Strafpunkte bei verspätetem Eintreffen.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104</a:t>
            </a:fld>
            <a:endParaRPr lang="de-CH"/>
          </a:p>
        </p:txBody>
      </p:sp>
    </p:spTree>
    <p:extLst>
      <p:ext uri="{BB962C8B-B14F-4D97-AF65-F5344CB8AC3E}">
        <p14:creationId xmlns:p14="http://schemas.microsoft.com/office/powerpoint/2010/main" val="185042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mehrere kleinere Läufe als Übungsform (aufgrund der verschiedenen Streckenprofile als Wettkampfform nicht geeignet). Die </a:t>
            </a:r>
            <a:r>
              <a:rPr lang="de-CH" altLang="de-DE" dirty="0" err="1"/>
              <a:t>Tn</a:t>
            </a:r>
            <a:r>
              <a:rPr lang="de-CH" altLang="de-DE" dirty="0"/>
              <a:t> können bei dieser Variante ins Gelände verteilt werden.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105</a:t>
            </a:fld>
            <a:endParaRPr lang="de-CH"/>
          </a:p>
        </p:txBody>
      </p:sp>
    </p:spTree>
    <p:extLst>
      <p:ext uri="{BB962C8B-B14F-4D97-AF65-F5344CB8AC3E}">
        <p14:creationId xmlns:p14="http://schemas.microsoft.com/office/powerpoint/2010/main" val="4284203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110</a:t>
            </a:fld>
            <a:endParaRPr lang="de-CH"/>
          </a:p>
        </p:txBody>
      </p:sp>
    </p:spTree>
    <p:extLst>
      <p:ext uri="{BB962C8B-B14F-4D97-AF65-F5344CB8AC3E}">
        <p14:creationId xmlns:p14="http://schemas.microsoft.com/office/powerpoint/2010/main" val="1023536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29</a:t>
            </a:fld>
            <a:endParaRPr lang="de-CH"/>
          </a:p>
        </p:txBody>
      </p:sp>
    </p:spTree>
    <p:extLst>
      <p:ext uri="{BB962C8B-B14F-4D97-AF65-F5344CB8AC3E}">
        <p14:creationId xmlns:p14="http://schemas.microsoft.com/office/powerpoint/2010/main" val="250377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43</a:t>
            </a:fld>
            <a:endParaRPr lang="de-CH"/>
          </a:p>
        </p:txBody>
      </p:sp>
    </p:spTree>
    <p:extLst>
      <p:ext uri="{BB962C8B-B14F-4D97-AF65-F5344CB8AC3E}">
        <p14:creationId xmlns:p14="http://schemas.microsoft.com/office/powerpoint/2010/main" val="183733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r>
              <a:rPr lang="de-CH" altLang="de-DE" dirty="0"/>
              <a:t>Das Schweizer Koordinatennetz hat seinen Ursprung in der alten Sternwarte Bern (alt 600 000 / 200 000). Mit diesem System kann jeder Punkt in der Schweiz metergenau angegeben werden. Werte zwischen 500 und 800 bezeichnen die West-Ost, 100-300 die Süd-Nord Richtung. </a:t>
            </a:r>
          </a:p>
          <a:p>
            <a:pPr eaLnBrk="1" hangingPunct="1"/>
            <a:r>
              <a:rPr lang="de-CH" altLang="de-DE" dirty="0"/>
              <a:t>Seit Ende 2016 wird in der Nord-/Südrichtung eine 1, der West-/Ostrichtung eine 2 vor die sechsstellige Koordinate ergänzt.</a:t>
            </a:r>
          </a:p>
          <a:p>
            <a:pPr eaLnBrk="1" hangingPunct="1"/>
            <a:r>
              <a:rPr lang="de-CH" altLang="de-DE" dirty="0"/>
              <a:t>Das Schweizer Koordinatennetz ist heute in allen modernen GPS-Empfängern integriert.</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59</a:t>
            </a:fld>
            <a:endParaRPr lang="de-CH"/>
          </a:p>
        </p:txBody>
      </p:sp>
    </p:spTree>
    <p:extLst>
      <p:ext uri="{BB962C8B-B14F-4D97-AF65-F5344CB8AC3E}">
        <p14:creationId xmlns:p14="http://schemas.microsoft.com/office/powerpoint/2010/main" val="76224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Lösung: 1d, 2g, 3e, 4h, 5c, 6f, 7b, 8a</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65</a:t>
            </a:fld>
            <a:endParaRPr lang="de-CH"/>
          </a:p>
        </p:txBody>
      </p:sp>
    </p:spTree>
    <p:extLst>
      <p:ext uri="{BB962C8B-B14F-4D97-AF65-F5344CB8AC3E}">
        <p14:creationId xmlns:p14="http://schemas.microsoft.com/office/powerpoint/2010/main" val="310259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Lösungen: 1a, 2b, 3d, 4e, 5c</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66</a:t>
            </a:fld>
            <a:endParaRPr lang="de-CH"/>
          </a:p>
        </p:txBody>
      </p:sp>
    </p:spTree>
    <p:extLst>
      <p:ext uri="{BB962C8B-B14F-4D97-AF65-F5344CB8AC3E}">
        <p14:creationId xmlns:p14="http://schemas.microsoft.com/office/powerpoint/2010/main" val="17734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altLang="de-DE" dirty="0"/>
              <a:t>Die OL-Karte ist etwas detaillierter (grösserer Massstab) und besitzt unterschiedliche Farben.</a:t>
            </a:r>
          </a:p>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67</a:t>
            </a:fld>
            <a:endParaRPr lang="de-CH"/>
          </a:p>
        </p:txBody>
      </p:sp>
    </p:spTree>
    <p:extLst>
      <p:ext uri="{BB962C8B-B14F-4D97-AF65-F5344CB8AC3E}">
        <p14:creationId xmlns:p14="http://schemas.microsoft.com/office/powerpoint/2010/main" val="330498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pPr>
              <a:defRPr/>
            </a:pPr>
            <a:fld id="{C46147B8-7AEA-4922-A55B-DCDA58C024A2}" type="slidenum">
              <a:rPr lang="de-CH" smtClean="0"/>
              <a:pPr>
                <a:defRPr/>
              </a:pPr>
              <a:t>68</a:t>
            </a:fld>
            <a:endParaRPr lang="de-CH"/>
          </a:p>
        </p:txBody>
      </p:sp>
    </p:spTree>
    <p:extLst>
      <p:ext uri="{BB962C8B-B14F-4D97-AF65-F5344CB8AC3E}">
        <p14:creationId xmlns:p14="http://schemas.microsoft.com/office/powerpoint/2010/main" val="2820497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903486F9-D56C-DD40-9763-B4A8317EA6BE}" type="datetime1">
              <a:rPr lang="de-CH" smtClean="0"/>
              <a:t>10.03.2026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640582B4-EF4E-40C8-B7EB-1AF219BD253B}" type="slidenum">
              <a:rPr lang="de-CH"/>
              <a:pPr>
                <a:defRPr/>
              </a:pPr>
              <a:t>‹Nr.›</a:t>
            </a:fld>
            <a:endParaRPr lang="de-CH" dirty="0"/>
          </a:p>
        </p:txBody>
      </p:sp>
    </p:spTree>
    <p:extLst>
      <p:ext uri="{BB962C8B-B14F-4D97-AF65-F5344CB8AC3E}">
        <p14:creationId xmlns:p14="http://schemas.microsoft.com/office/powerpoint/2010/main" val="696908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CC817E54-D0C8-E742-99E8-1E14A09FA66D}" type="datetime1">
              <a:rPr lang="de-CH" smtClean="0"/>
              <a:t>10.03.2026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F9237F86-1FFB-419A-AC1F-C445F5A96809}" type="slidenum">
              <a:rPr lang="de-CH"/>
              <a:pPr>
                <a:defRPr/>
              </a:pPr>
              <a:t>‹Nr.›</a:t>
            </a:fld>
            <a:endParaRPr lang="de-CH" dirty="0"/>
          </a:p>
        </p:txBody>
      </p:sp>
    </p:spTree>
    <p:extLst>
      <p:ext uri="{BB962C8B-B14F-4D97-AF65-F5344CB8AC3E}">
        <p14:creationId xmlns:p14="http://schemas.microsoft.com/office/powerpoint/2010/main" val="1626629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Zwei Inhalt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lvl1pPr>
            <a:lvl2pPr marL="268288" indent="-268288">
              <a:lnSpc>
                <a:spcPct val="105000"/>
              </a:lnSpc>
              <a:defRPr sz="2000"/>
            </a:lvl2pPr>
            <a:lvl3pPr marL="446088" indent="-177800">
              <a:lnSpc>
                <a:spcPct val="105000"/>
              </a:lnSpc>
              <a:defRPr sz="2000"/>
            </a:lvl3pPr>
            <a:lvl4pPr marL="628650" indent="-182563">
              <a:lnSpc>
                <a:spcPct val="105000"/>
              </a:lnSpc>
              <a:defRPr sz="2000"/>
            </a:lvl4pPr>
            <a:lvl5pPr marL="806450" indent="-177800">
              <a:lnSpc>
                <a:spcPct val="105000"/>
              </a:lnSpc>
              <a:defRPr sz="20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10" name="Foliennummernplatzhalter 9">
            <a:extLst>
              <a:ext uri="{FF2B5EF4-FFF2-40B4-BE49-F238E27FC236}">
                <a16:creationId xmlns:a16="http://schemas.microsoft.com/office/drawing/2014/main" id="{7CFCDB68-758A-E5FD-A87C-EAB3D674AB2F}"/>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70406106"/>
      </p:ext>
    </p:extLst>
  </p:cSld>
  <p:clrMapOvr>
    <a:masterClrMapping/>
  </p:clrMapOvr>
  <p:hf hdr="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Zwei Inhalt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1333500" y="1864800"/>
            <a:ext cx="4644000"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Inhaltsplatzhalter 2">
            <a:extLst>
              <a:ext uri="{FF2B5EF4-FFF2-40B4-BE49-F238E27FC236}">
                <a16:creationId xmlns:a16="http://schemas.microsoft.com/office/drawing/2014/main" id="{122BC095-A876-9474-1A77-71C97220C35A}"/>
              </a:ext>
            </a:extLst>
          </p:cNvPr>
          <p:cNvSpPr>
            <a:spLocks noGrp="1"/>
          </p:cNvSpPr>
          <p:nvPr>
            <p:ph idx="13" hasCustomPrompt="1"/>
          </p:nvPr>
        </p:nvSpPr>
        <p:spPr>
          <a:xfrm>
            <a:off x="6130290" y="1864800"/>
            <a:ext cx="4729798" cy="4132523"/>
          </a:xfrm>
        </p:spPr>
        <p:txBody>
          <a:bodyPr/>
          <a:lstStyle>
            <a:lvl1pPr>
              <a:lnSpc>
                <a:spcPct val="105000"/>
              </a:lnSpc>
              <a:defRPr sz="2000">
                <a:solidFill>
                  <a:schemeClr val="bg1"/>
                </a:solidFill>
              </a:defRPr>
            </a:lvl1pPr>
            <a:lvl2pPr marL="268288" indent="-268288">
              <a:lnSpc>
                <a:spcPct val="105000"/>
              </a:lnSpc>
              <a:defRPr sz="2000">
                <a:solidFill>
                  <a:schemeClr val="bg1"/>
                </a:solidFill>
              </a:defRPr>
            </a:lvl2pPr>
            <a:lvl3pPr marL="446088" indent="-177800">
              <a:lnSpc>
                <a:spcPct val="105000"/>
              </a:lnSpc>
              <a:defRPr sz="2000">
                <a:solidFill>
                  <a:schemeClr val="bg1"/>
                </a:solidFill>
              </a:defRPr>
            </a:lvl3pPr>
            <a:lvl4pPr marL="628650" indent="-182563">
              <a:lnSpc>
                <a:spcPct val="105000"/>
              </a:lnSpc>
              <a:defRPr sz="2000">
                <a:solidFill>
                  <a:schemeClr val="bg1"/>
                </a:solidFill>
              </a:defRPr>
            </a:lvl4pPr>
            <a:lvl5pPr marL="806450" indent="-177800">
              <a:lnSpc>
                <a:spcPct val="105000"/>
              </a:lnSpc>
              <a:defRPr sz="20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17F477E6-8C13-C278-9533-7CA2598E62CF}"/>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5590D3DE-6BD4-EF51-1D87-B27ECDE5E36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B095F84A-F1D5-C753-8A09-0EDE69A07777}"/>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466782831"/>
      </p:ext>
    </p:extLst>
  </p:cSld>
  <p:clrMapOvr>
    <a:masterClrMapping/>
  </p:clrMapOvr>
  <p:hf hdr="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Inhalt und Bild hel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lvl1pPr>
            <a:lvl2pPr>
              <a:lnSpc>
                <a:spcPct val="112000"/>
              </a:lnSpc>
              <a:defRPr sz="1500"/>
            </a:lvl2pPr>
            <a:lvl3pPr>
              <a:lnSpc>
                <a:spcPct val="112000"/>
              </a:lnSpc>
              <a:defRPr sz="1500"/>
            </a:lvl3pPr>
            <a:lvl4pPr>
              <a:lnSpc>
                <a:spcPct val="112000"/>
              </a:lnSpc>
              <a:defRPr sz="1500"/>
            </a:lvl4pPr>
            <a:lvl5pPr>
              <a:lnSpc>
                <a:spcPct val="112000"/>
              </a:lnSpc>
              <a:defRPr sz="1500"/>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0" name="Foliennummernplatzhalter 9">
            <a:extLst>
              <a:ext uri="{FF2B5EF4-FFF2-40B4-BE49-F238E27FC236}">
                <a16:creationId xmlns:a16="http://schemas.microsoft.com/office/drawing/2014/main" id="{3E1F2289-E8A9-CD8B-2ABC-8759684ECF83}"/>
              </a:ext>
            </a:extLst>
          </p:cNvPr>
          <p:cNvSpPr>
            <a:spLocks noGrp="1"/>
          </p:cNvSpPr>
          <p:nvPr>
            <p:ph type="sldNum" sz="quarter" idx="16"/>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864760494"/>
      </p:ext>
    </p:extLst>
  </p:cSld>
  <p:clrMapOvr>
    <a:masterClrMapping/>
  </p:clrMapOvr>
  <p:hf hdr="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nhalt und Bild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8984" y="336318"/>
            <a:ext cx="10481104" cy="946253"/>
          </a:xfrm>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a:xfrm>
            <a:off x="378984" y="2269067"/>
            <a:ext cx="4068000" cy="3735591"/>
          </a:xfrm>
        </p:spPr>
        <p:txBody>
          <a:bodyPr/>
          <a:lstStyle>
            <a:lvl1pPr>
              <a:lnSpc>
                <a:spcPct val="112000"/>
              </a:lnSpc>
              <a:defRPr sz="1500">
                <a:solidFill>
                  <a:schemeClr val="bg1"/>
                </a:solidFill>
              </a:defRPr>
            </a:lvl1pPr>
            <a:lvl2pPr>
              <a:lnSpc>
                <a:spcPct val="112000"/>
              </a:lnSpc>
              <a:defRPr sz="1500">
                <a:solidFill>
                  <a:schemeClr val="bg1"/>
                </a:solidFill>
              </a:defRPr>
            </a:lvl2pPr>
            <a:lvl3pPr>
              <a:lnSpc>
                <a:spcPct val="112000"/>
              </a:lnSpc>
              <a:defRPr sz="1500">
                <a:solidFill>
                  <a:schemeClr val="bg1"/>
                </a:solidFill>
              </a:defRPr>
            </a:lvl3pPr>
            <a:lvl4pPr>
              <a:lnSpc>
                <a:spcPct val="112000"/>
              </a:lnSpc>
              <a:defRPr sz="1500">
                <a:solidFill>
                  <a:schemeClr val="bg1"/>
                </a:solidFill>
              </a:defRPr>
            </a:lvl4pPr>
            <a:lvl5pPr>
              <a:lnSpc>
                <a:spcPct val="112000"/>
              </a:lnSpc>
              <a:defRPr sz="1500">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Bildplatzhalter 4">
            <a:extLst>
              <a:ext uri="{FF2B5EF4-FFF2-40B4-BE49-F238E27FC236}">
                <a16:creationId xmlns:a16="http://schemas.microsoft.com/office/drawing/2014/main" id="{5A6F6BAF-A504-A2C7-689F-8AF5E082578B}"/>
              </a:ext>
            </a:extLst>
          </p:cNvPr>
          <p:cNvSpPr>
            <a:spLocks noGrp="1"/>
          </p:cNvSpPr>
          <p:nvPr>
            <p:ph type="pic" sz="quarter" idx="13" hasCustomPrompt="1"/>
          </p:nvPr>
        </p:nvSpPr>
        <p:spPr>
          <a:xfrm>
            <a:off x="6146316" y="2061296"/>
            <a:ext cx="5670000" cy="4032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4" name="Gerader Verbinder 3">
            <a:extLst>
              <a:ext uri="{FF2B5EF4-FFF2-40B4-BE49-F238E27FC236}">
                <a16:creationId xmlns:a16="http://schemas.microsoft.com/office/drawing/2014/main" id="{E319D3BA-1A59-7CCA-7627-D432C4A0EF4A}"/>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253A82E8-C2EE-9506-FEA9-56535FE4139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2" name="Foliennummernplatzhalter 11">
            <a:extLst>
              <a:ext uri="{FF2B5EF4-FFF2-40B4-BE49-F238E27FC236}">
                <a16:creationId xmlns:a16="http://schemas.microsoft.com/office/drawing/2014/main" id="{9897A316-55B5-0AF9-892E-BBB19F171755}"/>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839558255"/>
      </p:ext>
    </p:extLst>
  </p:cSld>
  <p:clrMapOvr>
    <a:masterClrMapping/>
  </p:clrMapOvr>
  <p:hf hdr="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ildergalerie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12" name="Foliennummernplatzhalter 11">
            <a:extLst>
              <a:ext uri="{FF2B5EF4-FFF2-40B4-BE49-F238E27FC236}">
                <a16:creationId xmlns:a16="http://schemas.microsoft.com/office/drawing/2014/main" id="{B92F83C8-7D78-2C88-84FD-0943BD167091}"/>
              </a:ext>
            </a:extLst>
          </p:cNvPr>
          <p:cNvSpPr>
            <a:spLocks noGrp="1"/>
          </p:cNvSpPr>
          <p:nvPr>
            <p:ph type="sldNum" sz="quarter" idx="19"/>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043665959"/>
      </p:ext>
    </p:extLst>
  </p:cSld>
  <p:clrMapOvr>
    <a:masterClrMapping/>
  </p:clrMapOvr>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Bildergalerie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5" name="Bildplatzhalter 4">
            <a:extLst>
              <a:ext uri="{FF2B5EF4-FFF2-40B4-BE49-F238E27FC236}">
                <a16:creationId xmlns:a16="http://schemas.microsoft.com/office/drawing/2014/main" id="{4EBC4B36-3149-E85E-7A53-3225876023B6}"/>
              </a:ext>
            </a:extLst>
          </p:cNvPr>
          <p:cNvSpPr>
            <a:spLocks noGrp="1"/>
          </p:cNvSpPr>
          <p:nvPr>
            <p:ph type="pic" sz="quarter" idx="13" hasCustomPrompt="1"/>
          </p:nvPr>
        </p:nvSpPr>
        <p:spPr>
          <a:xfrm>
            <a:off x="378000" y="191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C95C49C1-CD0C-4086-AC1F-D7F5F0B1C178}"/>
              </a:ext>
            </a:extLst>
          </p:cNvPr>
          <p:cNvSpPr>
            <a:spLocks noGrp="1"/>
          </p:cNvSpPr>
          <p:nvPr>
            <p:ph type="pic" sz="quarter" idx="14" hasCustomPrompt="1"/>
          </p:nvPr>
        </p:nvSpPr>
        <p:spPr>
          <a:xfrm>
            <a:off x="378000" y="3986832"/>
            <a:ext cx="2800800" cy="198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02D0EB85-8C1C-BC8D-6826-B3ECE5B745EE}"/>
              </a:ext>
            </a:extLst>
          </p:cNvPr>
          <p:cNvSpPr>
            <a:spLocks noGrp="1"/>
          </p:cNvSpPr>
          <p:nvPr>
            <p:ph type="pic" sz="quarter" idx="15" hasCustomPrompt="1"/>
          </p:nvPr>
        </p:nvSpPr>
        <p:spPr>
          <a:xfrm>
            <a:off x="3258558" y="1916832"/>
            <a:ext cx="2800800" cy="405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C540EFE1-FB74-0AB8-FAFF-D8B26E5F81B7}"/>
              </a:ext>
            </a:extLst>
          </p:cNvPr>
          <p:cNvSpPr>
            <a:spLocks noGrp="1"/>
          </p:cNvSpPr>
          <p:nvPr>
            <p:ph type="pic" sz="quarter" idx="16" hasCustomPrompt="1"/>
          </p:nvPr>
        </p:nvSpPr>
        <p:spPr>
          <a:xfrm>
            <a:off x="6139116" y="1916832"/>
            <a:ext cx="5677200" cy="40464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cxnSp>
        <p:nvCxnSpPr>
          <p:cNvPr id="3" name="Gerader Verbinder 2">
            <a:extLst>
              <a:ext uri="{FF2B5EF4-FFF2-40B4-BE49-F238E27FC236}">
                <a16:creationId xmlns:a16="http://schemas.microsoft.com/office/drawing/2014/main" id="{F65CAD77-E3CB-C9B5-3B7F-E1B5AB83F258}"/>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A78EE7B3-760E-9921-FE0F-F6DFAEF724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4" name="Foliennummernplatzhalter 13">
            <a:extLst>
              <a:ext uri="{FF2B5EF4-FFF2-40B4-BE49-F238E27FC236}">
                <a16:creationId xmlns:a16="http://schemas.microsoft.com/office/drawing/2014/main" id="{BCD424AD-105C-BE6C-F580-36CD7A17EA9E}"/>
              </a:ext>
            </a:extLst>
          </p:cNvPr>
          <p:cNvSpPr>
            <a:spLocks noGrp="1"/>
          </p:cNvSpPr>
          <p:nvPr>
            <p:ph type="sldNum" sz="quarter" idx="19"/>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610349506"/>
      </p:ext>
    </p:extLst>
  </p:cSld>
  <p:clrMapOvr>
    <a:masterClrMapping/>
  </p:clrMapOvr>
  <p:hf hdr="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ld vollflächig (Logo schwarz)">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DDE3CB31-12D5-9392-CA0E-8E84D43C0D4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2399619627"/>
      </p:ext>
    </p:extLst>
  </p:cSld>
  <p:clrMapOvr>
    <a:masterClrMapping/>
  </p:clrMapOvr>
  <p:hf hdr="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ld vollflächig (Logo weis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2" name="Textplatzhalter 8">
            <a:extLst>
              <a:ext uri="{FF2B5EF4-FFF2-40B4-BE49-F238E27FC236}">
                <a16:creationId xmlns:a16="http://schemas.microsoft.com/office/drawing/2014/main" id="{0C0273A4-D576-75BC-AA23-A538B8C4DC3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8" name="Textplatzhalter 18">
            <a:extLst>
              <a:ext uri="{FF2B5EF4-FFF2-40B4-BE49-F238E27FC236}">
                <a16:creationId xmlns:a16="http://schemas.microsoft.com/office/drawing/2014/main" id="{7879452D-5A81-6339-1530-93C25A5A523E}"/>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Tree>
    <p:extLst>
      <p:ext uri="{BB962C8B-B14F-4D97-AF65-F5344CB8AC3E}">
        <p14:creationId xmlns:p14="http://schemas.microsoft.com/office/powerpoint/2010/main" val="4039656517"/>
      </p:ext>
    </p:extLst>
  </p:cSld>
  <p:clrMapOvr>
    <a:masterClrMapping/>
  </p:clrMapOvr>
  <p:hf hdr="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hs Portraitbilder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tx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5" name="Foliennummernplatzhalter 4">
            <a:extLst>
              <a:ext uri="{FF2B5EF4-FFF2-40B4-BE49-F238E27FC236}">
                <a16:creationId xmlns:a16="http://schemas.microsoft.com/office/drawing/2014/main" id="{4F05F0DD-6C09-27EC-2BC5-54EBB93400F8}"/>
              </a:ext>
            </a:extLst>
          </p:cNvPr>
          <p:cNvSpPr>
            <a:spLocks noGrp="1"/>
          </p:cNvSpPr>
          <p:nvPr>
            <p:ph type="sldNum" sz="quarter" idx="33"/>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246460491"/>
      </p:ext>
    </p:extLst>
  </p:cSld>
  <p:clrMapOvr>
    <a:masterClrMapping/>
  </p:clrMapOvr>
  <p:hf hdr="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chs Portraitbilder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8" name="Bildplatzhalter 4">
            <a:extLst>
              <a:ext uri="{FF2B5EF4-FFF2-40B4-BE49-F238E27FC236}">
                <a16:creationId xmlns:a16="http://schemas.microsoft.com/office/drawing/2014/main" id="{0F66F4C6-B36A-9AF4-0D66-3EC46F3038E7}"/>
              </a:ext>
            </a:extLst>
          </p:cNvPr>
          <p:cNvSpPr>
            <a:spLocks noGrp="1"/>
          </p:cNvSpPr>
          <p:nvPr>
            <p:ph type="pic" sz="quarter" idx="13" hasCustomPrompt="1"/>
          </p:nvPr>
        </p:nvSpPr>
        <p:spPr>
          <a:xfrm>
            <a:off x="378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9" name="Bildplatzhalter 4">
            <a:extLst>
              <a:ext uri="{FF2B5EF4-FFF2-40B4-BE49-F238E27FC236}">
                <a16:creationId xmlns:a16="http://schemas.microsoft.com/office/drawing/2014/main" id="{AA597946-1FA9-6352-B995-011635640E23}"/>
              </a:ext>
            </a:extLst>
          </p:cNvPr>
          <p:cNvSpPr>
            <a:spLocks noGrp="1"/>
          </p:cNvSpPr>
          <p:nvPr>
            <p:ph type="pic" sz="quarter" idx="14" hasCustomPrompt="1"/>
          </p:nvPr>
        </p:nvSpPr>
        <p:spPr>
          <a:xfrm>
            <a:off x="6156000" y="17172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0" name="Bildplatzhalter 4">
            <a:extLst>
              <a:ext uri="{FF2B5EF4-FFF2-40B4-BE49-F238E27FC236}">
                <a16:creationId xmlns:a16="http://schemas.microsoft.com/office/drawing/2014/main" id="{ABC75154-C919-DB74-E890-C928B3705748}"/>
              </a:ext>
            </a:extLst>
          </p:cNvPr>
          <p:cNvSpPr>
            <a:spLocks noGrp="1"/>
          </p:cNvSpPr>
          <p:nvPr>
            <p:ph type="pic" sz="quarter" idx="15" hasCustomPrompt="1"/>
          </p:nvPr>
        </p:nvSpPr>
        <p:spPr>
          <a:xfrm>
            <a:off x="6156000" y="4125600"/>
            <a:ext cx="2538000" cy="1620000"/>
          </a:xfrm>
          <a:pattFill prst="lgCheck">
            <a:fgClr>
              <a:schemeClr val="bg1">
                <a:lumMod val="85000"/>
              </a:schemeClr>
            </a:fgClr>
            <a:bgClr>
              <a:schemeClr val="bg1"/>
            </a:bgClr>
          </a:pattFill>
        </p:spPr>
        <p:txBody>
          <a:bodyPr tIns="540000" anchor="ctr"/>
          <a:lstStyle>
            <a:lvl1pPr algn="ctr">
              <a:defRPr sz="1000"/>
            </a:lvl1pPr>
          </a:lstStyle>
          <a:p>
            <a:r>
              <a:rPr lang="de-CH" dirty="0"/>
              <a:t>Bild mit Klick auf Symbol hinzufügen</a:t>
            </a:r>
          </a:p>
        </p:txBody>
      </p:sp>
      <p:sp>
        <p:nvSpPr>
          <p:cNvPr id="11" name="Bildplatzhalter 4">
            <a:extLst>
              <a:ext uri="{FF2B5EF4-FFF2-40B4-BE49-F238E27FC236}">
                <a16:creationId xmlns:a16="http://schemas.microsoft.com/office/drawing/2014/main" id="{3EA4A28E-0286-F8A2-0993-6E4C26028335}"/>
              </a:ext>
            </a:extLst>
          </p:cNvPr>
          <p:cNvSpPr>
            <a:spLocks noGrp="1"/>
          </p:cNvSpPr>
          <p:nvPr>
            <p:ph type="pic" sz="quarter" idx="16" hasCustomPrompt="1"/>
          </p:nvPr>
        </p:nvSpPr>
        <p:spPr>
          <a:xfrm>
            <a:off x="3267000" y="17172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2" name="Bildplatzhalter 4">
            <a:extLst>
              <a:ext uri="{FF2B5EF4-FFF2-40B4-BE49-F238E27FC236}">
                <a16:creationId xmlns:a16="http://schemas.microsoft.com/office/drawing/2014/main" id="{5C2EF16D-847E-CDCF-3F6E-E16FB7394813}"/>
              </a:ext>
            </a:extLst>
          </p:cNvPr>
          <p:cNvSpPr>
            <a:spLocks noGrp="1"/>
          </p:cNvSpPr>
          <p:nvPr>
            <p:ph type="pic" sz="quarter" idx="17" hasCustomPrompt="1"/>
          </p:nvPr>
        </p:nvSpPr>
        <p:spPr>
          <a:xfrm>
            <a:off x="3267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3" name="Bildplatzhalter 4">
            <a:extLst>
              <a:ext uri="{FF2B5EF4-FFF2-40B4-BE49-F238E27FC236}">
                <a16:creationId xmlns:a16="http://schemas.microsoft.com/office/drawing/2014/main" id="{4249C9FA-80C7-F101-D801-25F5D1AF1F1B}"/>
              </a:ext>
            </a:extLst>
          </p:cNvPr>
          <p:cNvSpPr>
            <a:spLocks noGrp="1"/>
          </p:cNvSpPr>
          <p:nvPr>
            <p:ph type="pic" sz="quarter" idx="18" hasCustomPrompt="1"/>
          </p:nvPr>
        </p:nvSpPr>
        <p:spPr>
          <a:xfrm>
            <a:off x="378000" y="4125600"/>
            <a:ext cx="2538000" cy="1620000"/>
          </a:xfrm>
          <a:pattFill prst="lgCheck">
            <a:fgClr>
              <a:schemeClr val="bg1">
                <a:lumMod val="85000"/>
              </a:schemeClr>
            </a:fgClr>
            <a:bgClr>
              <a:schemeClr val="bg1"/>
            </a:bgClr>
          </a:pattFill>
        </p:spPr>
        <p:txBody>
          <a:bodyPr tIns="540000" anchor="ctr"/>
          <a:lstStyle>
            <a:lvl1pPr algn="ctr" rtl="1">
              <a:defRPr sz="1000"/>
            </a:lvl1pPr>
          </a:lstStyle>
          <a:p>
            <a:r>
              <a:rPr lang="de-CH" dirty="0"/>
              <a:t>Bild mit Klick auf Symbol hinzufügen</a:t>
            </a:r>
          </a:p>
        </p:txBody>
      </p:sp>
      <p:sp>
        <p:nvSpPr>
          <p:cNvPr id="15" name="Textplatzhalter 14">
            <a:extLst>
              <a:ext uri="{FF2B5EF4-FFF2-40B4-BE49-F238E27FC236}">
                <a16:creationId xmlns:a16="http://schemas.microsoft.com/office/drawing/2014/main" id="{B53A4741-F43C-7C74-26BB-AEA908C6526E}"/>
              </a:ext>
            </a:extLst>
          </p:cNvPr>
          <p:cNvSpPr>
            <a:spLocks noGrp="1"/>
          </p:cNvSpPr>
          <p:nvPr>
            <p:ph type="body" sz="quarter" idx="19" hasCustomPrompt="1"/>
          </p:nvPr>
        </p:nvSpPr>
        <p:spPr>
          <a:xfrm>
            <a:off x="378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6" name="Textplatzhalter 14">
            <a:extLst>
              <a:ext uri="{FF2B5EF4-FFF2-40B4-BE49-F238E27FC236}">
                <a16:creationId xmlns:a16="http://schemas.microsoft.com/office/drawing/2014/main" id="{6621D712-05B5-4B2E-3113-C4D7778F0FD2}"/>
              </a:ext>
            </a:extLst>
          </p:cNvPr>
          <p:cNvSpPr>
            <a:spLocks noGrp="1"/>
          </p:cNvSpPr>
          <p:nvPr>
            <p:ph type="body" sz="quarter" idx="20" hasCustomPrompt="1"/>
          </p:nvPr>
        </p:nvSpPr>
        <p:spPr>
          <a:xfrm>
            <a:off x="378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7" name="Textplatzhalter 14">
            <a:extLst>
              <a:ext uri="{FF2B5EF4-FFF2-40B4-BE49-F238E27FC236}">
                <a16:creationId xmlns:a16="http://schemas.microsoft.com/office/drawing/2014/main" id="{E6F8A781-4F44-E37A-F5E6-B0CA08C7AC10}"/>
              </a:ext>
            </a:extLst>
          </p:cNvPr>
          <p:cNvSpPr>
            <a:spLocks noGrp="1"/>
          </p:cNvSpPr>
          <p:nvPr>
            <p:ph type="body" sz="quarter" idx="21" hasCustomPrompt="1"/>
          </p:nvPr>
        </p:nvSpPr>
        <p:spPr>
          <a:xfrm>
            <a:off x="6156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18" name="Textplatzhalter 14">
            <a:extLst>
              <a:ext uri="{FF2B5EF4-FFF2-40B4-BE49-F238E27FC236}">
                <a16:creationId xmlns:a16="http://schemas.microsoft.com/office/drawing/2014/main" id="{BD5681B0-38F1-38FA-39B2-9B9481B26029}"/>
              </a:ext>
            </a:extLst>
          </p:cNvPr>
          <p:cNvSpPr>
            <a:spLocks noGrp="1"/>
          </p:cNvSpPr>
          <p:nvPr>
            <p:ph type="body" sz="quarter" idx="22" hasCustomPrompt="1"/>
          </p:nvPr>
        </p:nvSpPr>
        <p:spPr>
          <a:xfrm>
            <a:off x="6156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19" name="Textplatzhalter 14">
            <a:extLst>
              <a:ext uri="{FF2B5EF4-FFF2-40B4-BE49-F238E27FC236}">
                <a16:creationId xmlns:a16="http://schemas.microsoft.com/office/drawing/2014/main" id="{FAC2CE3B-0EC5-F675-FFD3-FCC69AD80658}"/>
              </a:ext>
            </a:extLst>
          </p:cNvPr>
          <p:cNvSpPr>
            <a:spLocks noGrp="1"/>
          </p:cNvSpPr>
          <p:nvPr>
            <p:ph type="body" sz="quarter" idx="23" hasCustomPrompt="1"/>
          </p:nvPr>
        </p:nvSpPr>
        <p:spPr>
          <a:xfrm>
            <a:off x="3267000" y="3472544"/>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0" name="Textplatzhalter 14">
            <a:extLst>
              <a:ext uri="{FF2B5EF4-FFF2-40B4-BE49-F238E27FC236}">
                <a16:creationId xmlns:a16="http://schemas.microsoft.com/office/drawing/2014/main" id="{19A7007D-5CBE-7BA6-B71D-BDC086AD45B7}"/>
              </a:ext>
            </a:extLst>
          </p:cNvPr>
          <p:cNvSpPr>
            <a:spLocks noGrp="1"/>
          </p:cNvSpPr>
          <p:nvPr>
            <p:ph type="body" sz="quarter" idx="24" hasCustomPrompt="1"/>
          </p:nvPr>
        </p:nvSpPr>
        <p:spPr>
          <a:xfrm>
            <a:off x="3267000" y="3639600"/>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1" name="Textplatzhalter 14">
            <a:extLst>
              <a:ext uri="{FF2B5EF4-FFF2-40B4-BE49-F238E27FC236}">
                <a16:creationId xmlns:a16="http://schemas.microsoft.com/office/drawing/2014/main" id="{FD5F9806-C75D-C4DE-51BA-574FA34985DE}"/>
              </a:ext>
            </a:extLst>
          </p:cNvPr>
          <p:cNvSpPr>
            <a:spLocks noGrp="1"/>
          </p:cNvSpPr>
          <p:nvPr>
            <p:ph type="body" sz="quarter" idx="25" hasCustomPrompt="1"/>
          </p:nvPr>
        </p:nvSpPr>
        <p:spPr>
          <a:xfrm>
            <a:off x="378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2" name="Textplatzhalter 14">
            <a:extLst>
              <a:ext uri="{FF2B5EF4-FFF2-40B4-BE49-F238E27FC236}">
                <a16:creationId xmlns:a16="http://schemas.microsoft.com/office/drawing/2014/main" id="{272FED74-6B0F-BCC4-0F24-E00F7CE8CF9F}"/>
              </a:ext>
            </a:extLst>
          </p:cNvPr>
          <p:cNvSpPr>
            <a:spLocks noGrp="1"/>
          </p:cNvSpPr>
          <p:nvPr>
            <p:ph type="body" sz="quarter" idx="26" hasCustomPrompt="1"/>
          </p:nvPr>
        </p:nvSpPr>
        <p:spPr>
          <a:xfrm>
            <a:off x="378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3" name="Textplatzhalter 14">
            <a:extLst>
              <a:ext uri="{FF2B5EF4-FFF2-40B4-BE49-F238E27FC236}">
                <a16:creationId xmlns:a16="http://schemas.microsoft.com/office/drawing/2014/main" id="{E3714249-6AEC-223D-E2FA-1FB1C82F4F2D}"/>
              </a:ext>
            </a:extLst>
          </p:cNvPr>
          <p:cNvSpPr>
            <a:spLocks noGrp="1"/>
          </p:cNvSpPr>
          <p:nvPr>
            <p:ph type="body" sz="quarter" idx="27" hasCustomPrompt="1"/>
          </p:nvPr>
        </p:nvSpPr>
        <p:spPr>
          <a:xfrm>
            <a:off x="6156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4" name="Textplatzhalter 14">
            <a:extLst>
              <a:ext uri="{FF2B5EF4-FFF2-40B4-BE49-F238E27FC236}">
                <a16:creationId xmlns:a16="http://schemas.microsoft.com/office/drawing/2014/main" id="{36AA8DFA-8E5F-B9E7-3188-D7445CA4A045}"/>
              </a:ext>
            </a:extLst>
          </p:cNvPr>
          <p:cNvSpPr>
            <a:spLocks noGrp="1"/>
          </p:cNvSpPr>
          <p:nvPr>
            <p:ph type="body" sz="quarter" idx="28" hasCustomPrompt="1"/>
          </p:nvPr>
        </p:nvSpPr>
        <p:spPr>
          <a:xfrm>
            <a:off x="6156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sp>
        <p:nvSpPr>
          <p:cNvPr id="25" name="Textplatzhalter 14">
            <a:extLst>
              <a:ext uri="{FF2B5EF4-FFF2-40B4-BE49-F238E27FC236}">
                <a16:creationId xmlns:a16="http://schemas.microsoft.com/office/drawing/2014/main" id="{2EB00DD7-CFED-CA99-622B-3A4E282354F1}"/>
              </a:ext>
            </a:extLst>
          </p:cNvPr>
          <p:cNvSpPr>
            <a:spLocks noGrp="1"/>
          </p:cNvSpPr>
          <p:nvPr>
            <p:ph type="body" sz="quarter" idx="29" hasCustomPrompt="1"/>
          </p:nvPr>
        </p:nvSpPr>
        <p:spPr>
          <a:xfrm>
            <a:off x="3267000" y="5877272"/>
            <a:ext cx="2538413" cy="162000"/>
          </a:xfrm>
        </p:spPr>
        <p:txBody>
          <a:bodyPr/>
          <a:lstStyle>
            <a:lvl1pPr>
              <a:lnSpc>
                <a:spcPct val="110000"/>
              </a:lnSpc>
              <a:defRPr sz="1000" b="1">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Vorname Name</a:t>
            </a:r>
          </a:p>
        </p:txBody>
      </p:sp>
      <p:sp>
        <p:nvSpPr>
          <p:cNvPr id="26" name="Textplatzhalter 14">
            <a:extLst>
              <a:ext uri="{FF2B5EF4-FFF2-40B4-BE49-F238E27FC236}">
                <a16:creationId xmlns:a16="http://schemas.microsoft.com/office/drawing/2014/main" id="{E477B744-0B12-D3B4-E96F-1EF91E682515}"/>
              </a:ext>
            </a:extLst>
          </p:cNvPr>
          <p:cNvSpPr>
            <a:spLocks noGrp="1"/>
          </p:cNvSpPr>
          <p:nvPr>
            <p:ph type="body" sz="quarter" idx="30" hasCustomPrompt="1"/>
          </p:nvPr>
        </p:nvSpPr>
        <p:spPr>
          <a:xfrm>
            <a:off x="3267000" y="6044328"/>
            <a:ext cx="2538413" cy="162000"/>
          </a:xfrm>
        </p:spPr>
        <p:txBody>
          <a:bodyPr/>
          <a:lstStyle>
            <a:lvl1pPr>
              <a:lnSpc>
                <a:spcPct val="110000"/>
              </a:lnSpc>
              <a:defRPr sz="1000">
                <a:solidFill>
                  <a:schemeClr val="bg1"/>
                </a:solidFill>
              </a:defRPr>
            </a:lvl1pPr>
            <a:lvl2pPr marL="0" indent="0">
              <a:lnSpc>
                <a:spcPct val="110000"/>
              </a:lnSpc>
              <a:buNone/>
              <a:defRPr sz="1000"/>
            </a:lvl2pPr>
            <a:lvl3pPr>
              <a:lnSpc>
                <a:spcPct val="110000"/>
              </a:lnSpc>
              <a:defRPr sz="1000"/>
            </a:lvl3pPr>
            <a:lvl4pPr>
              <a:lnSpc>
                <a:spcPct val="110000"/>
              </a:lnSpc>
              <a:defRPr sz="1000"/>
            </a:lvl4pPr>
            <a:lvl5pPr>
              <a:lnSpc>
                <a:spcPct val="110000"/>
              </a:lnSpc>
              <a:defRPr sz="1000"/>
            </a:lvl5pPr>
          </a:lstStyle>
          <a:p>
            <a:pPr lvl="0"/>
            <a:r>
              <a:rPr lang="de-DE" dirty="0"/>
              <a:t>Funktion</a:t>
            </a:r>
          </a:p>
        </p:txBody>
      </p:sp>
      <p:cxnSp>
        <p:nvCxnSpPr>
          <p:cNvPr id="3" name="Gerader Verbinder 2">
            <a:extLst>
              <a:ext uri="{FF2B5EF4-FFF2-40B4-BE49-F238E27FC236}">
                <a16:creationId xmlns:a16="http://schemas.microsoft.com/office/drawing/2014/main" id="{91E2F9E9-3215-E42C-6CA1-7C75AAD1AC2D}"/>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9516E70-F176-C8F3-CCE4-59B1D442FF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7" name="Foliennummernplatzhalter 6">
            <a:extLst>
              <a:ext uri="{FF2B5EF4-FFF2-40B4-BE49-F238E27FC236}">
                <a16:creationId xmlns:a16="http://schemas.microsoft.com/office/drawing/2014/main" id="{05A7D06F-6EE9-280B-02A2-85E4B805A003}"/>
              </a:ext>
            </a:extLst>
          </p:cNvPr>
          <p:cNvSpPr>
            <a:spLocks noGrp="1"/>
          </p:cNvSpPr>
          <p:nvPr>
            <p:ph type="sldNum" sz="quarter" idx="33"/>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95832802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8B3773F5-D5DB-C04D-8EF6-8CF2EA5279D9}" type="datetime1">
              <a:rPr lang="de-CH" smtClean="0"/>
              <a:t>10.03.2026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D31F035C-AAA6-4028-96C3-C00B678E28D8}" type="slidenum">
              <a:rPr lang="de-CH"/>
              <a:pPr>
                <a:defRPr/>
              </a:pPr>
              <a:t>‹Nr.›</a:t>
            </a:fld>
            <a:endParaRPr lang="de-CH" dirty="0"/>
          </a:p>
        </p:txBody>
      </p:sp>
    </p:spTree>
    <p:extLst>
      <p:ext uri="{BB962C8B-B14F-4D97-AF65-F5344CB8AC3E}">
        <p14:creationId xmlns:p14="http://schemas.microsoft.com/office/powerpoint/2010/main" val="2029198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chlussfolie (Logo schwarz)">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005156872"/>
      </p:ext>
    </p:extLst>
  </p:cSld>
  <p:clrMapOvr>
    <a:masterClrMapping/>
  </p:clrMapOvr>
  <p:hf hd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chlussfolie (Logo weiss)">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pic>
        <p:nvPicPr>
          <p:cNvPr id="11" name="Grafik 10">
            <a:extLst>
              <a:ext uri="{FF2B5EF4-FFF2-40B4-BE49-F238E27FC236}">
                <a16:creationId xmlns:a16="http://schemas.microsoft.com/office/drawing/2014/main" id="{0401112E-FD79-8C2B-0B3C-F21174479B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734489"/>
            <a:ext cx="2800800" cy="590808"/>
          </a:xfrm>
          <a:prstGeom prst="rect">
            <a:avLst/>
          </a:prstGeom>
        </p:spPr>
      </p:pic>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3939460127"/>
      </p:ext>
    </p:extLst>
  </p:cSld>
  <p:clrMapOvr>
    <a:masterClrMapping/>
  </p:clrMapOvr>
  <p:hf hdr="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chlussfolie dunkel">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pic>
        <p:nvPicPr>
          <p:cNvPr id="20" name="Grafik 19">
            <a:extLst>
              <a:ext uri="{FF2B5EF4-FFF2-40B4-BE49-F238E27FC236}">
                <a16:creationId xmlns:a16="http://schemas.microsoft.com/office/drawing/2014/main" id="{11A8974A-63EC-BEA3-2039-095A8C2BBE0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0800" y="532800"/>
            <a:ext cx="4140000" cy="1288970"/>
          </a:xfrm>
          <a:prstGeom prst="rect">
            <a:avLst/>
          </a:prstGeom>
        </p:spPr>
      </p:pic>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a:t>Vorname Name</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a:t>E-Mail</a:t>
            </a:r>
          </a:p>
        </p:txBody>
      </p:sp>
    </p:spTree>
    <p:extLst>
      <p:ext uri="{BB962C8B-B14F-4D97-AF65-F5344CB8AC3E}">
        <p14:creationId xmlns:p14="http://schemas.microsoft.com/office/powerpoint/2010/main" val="2978706422"/>
      </p:ext>
    </p:extLst>
  </p:cSld>
  <p:clrMapOvr>
    <a:masterClrMapping/>
  </p:clrMapOvr>
  <p:hf hdr="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euille de clôture (logo noir)">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8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4" name="Textplatzhalter 18">
            <a:extLst>
              <a:ext uri="{FF2B5EF4-FFF2-40B4-BE49-F238E27FC236}">
                <a16:creationId xmlns:a16="http://schemas.microsoft.com/office/drawing/2014/main" id="{D7E43976-207F-65EE-7912-997C42A499A6}"/>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3" name="Textplatzhalter 12">
            <a:extLst>
              <a:ext uri="{FF2B5EF4-FFF2-40B4-BE49-F238E27FC236}">
                <a16:creationId xmlns:a16="http://schemas.microsoft.com/office/drawing/2014/main" id="{4C202BFC-41C5-9476-3D5F-10929728AA94}"/>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8" name="Image 7">
            <a:extLst>
              <a:ext uri="{FF2B5EF4-FFF2-40B4-BE49-F238E27FC236}">
                <a16:creationId xmlns:a16="http://schemas.microsoft.com/office/drawing/2014/main" id="{704B6549-DB91-7633-A074-184931E8DA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150684188"/>
      </p:ext>
    </p:extLst>
  </p:cSld>
  <p:clrMapOvr>
    <a:masterClrMapping/>
  </p:clrMapOvr>
  <p:hf hdr="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euille de clôture (logo blanc)">
    <p:spTree>
      <p:nvGrpSpPr>
        <p:cNvPr id="1" name=""/>
        <p:cNvGrpSpPr/>
        <p:nvPr/>
      </p:nvGrpSpPr>
      <p:grpSpPr>
        <a:xfrm>
          <a:off x="0" y="0"/>
          <a:ext cx="0" cy="0"/>
          <a:chOff x="0" y="0"/>
          <a:chExt cx="0" cy="0"/>
        </a:xfrm>
      </p:grpSpPr>
      <p:sp>
        <p:nvSpPr>
          <p:cNvPr id="2" name="Bildplatzhalter 4">
            <a:extLst>
              <a:ext uri="{FF2B5EF4-FFF2-40B4-BE49-F238E27FC236}">
                <a16:creationId xmlns:a16="http://schemas.microsoft.com/office/drawing/2014/main" id="{BB2E34C1-8356-F672-95BA-DC542FB8DAA3}"/>
              </a:ext>
            </a:extLst>
          </p:cNvPr>
          <p:cNvSpPr>
            <a:spLocks noGrp="1"/>
          </p:cNvSpPr>
          <p:nvPr>
            <p:ph type="pic" sz="quarter" idx="13" hasCustomPrompt="1"/>
          </p:nvPr>
        </p:nvSpPr>
        <p:spPr>
          <a:xfrm>
            <a:off x="0" y="0"/>
            <a:ext cx="12193200" cy="5436000"/>
          </a:xfrm>
          <a:pattFill prst="lgCheck">
            <a:fgClr>
              <a:schemeClr val="bg1">
                <a:lumMod val="65000"/>
              </a:schemeClr>
            </a:fgClr>
            <a:bgClr>
              <a:schemeClr val="bg1"/>
            </a:bgClr>
          </a:pattFill>
        </p:spPr>
        <p:txBody>
          <a:bodyPr tIns="720000" anchor="ctr"/>
          <a:lstStyle>
            <a:lvl1pPr algn="ctr">
              <a:defRPr sz="1200"/>
            </a:lvl1pPr>
          </a:lstStyle>
          <a:p>
            <a:r>
              <a:rPr lang="fr-FR" dirty="0"/>
              <a:t>Appuyer sur l’icône pour ajouter une image</a:t>
            </a:r>
            <a:endParaRPr lang="de-CH" dirty="0"/>
          </a:p>
        </p:txBody>
      </p:sp>
      <p:sp>
        <p:nvSpPr>
          <p:cNvPr id="3" name="Textplatzhalter 18">
            <a:extLst>
              <a:ext uri="{FF2B5EF4-FFF2-40B4-BE49-F238E27FC236}">
                <a16:creationId xmlns:a16="http://schemas.microsoft.com/office/drawing/2014/main" id="{FE65CCC8-79B9-7FA3-D88C-298E0383530F}"/>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3" name="Textplatzhalter 12">
            <a:extLst>
              <a:ext uri="{FF2B5EF4-FFF2-40B4-BE49-F238E27FC236}">
                <a16:creationId xmlns:a16="http://schemas.microsoft.com/office/drawing/2014/main" id="{C5598D09-8E40-1321-0E9C-C819808A5929}"/>
              </a:ext>
            </a:extLst>
          </p:cNvPr>
          <p:cNvSpPr>
            <a:spLocks noGrp="1"/>
          </p:cNvSpPr>
          <p:nvPr>
            <p:ph type="body" sz="quarter" idx="16" hasCustomPrompt="1"/>
          </p:nvPr>
        </p:nvSpPr>
        <p:spPr>
          <a:xfrm>
            <a:off x="7299745"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Image 3">
            <a:extLst>
              <a:ext uri="{FF2B5EF4-FFF2-40B4-BE49-F238E27FC236}">
                <a16:creationId xmlns:a16="http://schemas.microsoft.com/office/drawing/2014/main" id="{8387F6D0-66D9-7632-4957-A9245918C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492" y="5692726"/>
            <a:ext cx="1943656" cy="631873"/>
          </a:xfrm>
          <a:prstGeom prst="rect">
            <a:avLst/>
          </a:prstGeom>
        </p:spPr>
      </p:pic>
    </p:spTree>
    <p:extLst>
      <p:ext uri="{BB962C8B-B14F-4D97-AF65-F5344CB8AC3E}">
        <p14:creationId xmlns:p14="http://schemas.microsoft.com/office/powerpoint/2010/main" val="3446539340"/>
      </p:ext>
    </p:extLst>
  </p:cSld>
  <p:clrMapOvr>
    <a:masterClrMapping/>
  </p:clrMapOvr>
  <p:hf hdr="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euille de clôture (foncé)">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E7B644E3-9F9E-7511-2041-115A4441B3D7}"/>
              </a:ext>
            </a:extLst>
          </p:cNvPr>
          <p:cNvSpPr/>
          <p:nvPr/>
        </p:nvSpPr>
        <p:spPr>
          <a:xfrm>
            <a:off x="0" y="5436000"/>
            <a:ext cx="12193200" cy="142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extplatzhalter 12">
            <a:extLst>
              <a:ext uri="{FF2B5EF4-FFF2-40B4-BE49-F238E27FC236}">
                <a16:creationId xmlns:a16="http://schemas.microsoft.com/office/drawing/2014/main" id="{5DB51A2D-DEB5-75D6-2CA4-F704B435EA79}"/>
              </a:ext>
            </a:extLst>
          </p:cNvPr>
          <p:cNvSpPr>
            <a:spLocks noGrp="1"/>
          </p:cNvSpPr>
          <p:nvPr>
            <p:ph type="body" sz="quarter" idx="22" hasCustomPrompt="1"/>
          </p:nvPr>
        </p:nvSpPr>
        <p:spPr>
          <a:xfrm>
            <a:off x="1677600" y="5724000"/>
            <a:ext cx="3560343" cy="943200"/>
          </a:xfrm>
        </p:spPr>
        <p:txBody>
          <a:bodyPr>
            <a:noAutofit/>
          </a:bodyPr>
          <a:lstStyle>
            <a:lvl1pPr>
              <a:lnSpc>
                <a:spcPct val="100000"/>
              </a:lnSpc>
              <a:defRPr sz="1000" spc="20" baseline="0"/>
            </a:lvl1pPr>
            <a:lvl2pPr>
              <a:defRPr sz="1000"/>
            </a:lvl2pPr>
            <a:lvl3pPr>
              <a:defRPr sz="1000"/>
            </a:lvl3pPr>
            <a:lvl4pPr>
              <a:defRPr sz="1000"/>
            </a:lvl4pPr>
            <a:lvl5pPr>
              <a:defRPr sz="1000"/>
            </a:lvl5pPr>
          </a:lstStyle>
          <a:p>
            <a:pPr lvl="0"/>
            <a:r>
              <a:rPr lang="de-DE" dirty="0" err="1"/>
              <a:t>Prénom</a:t>
            </a:r>
            <a:r>
              <a:rPr lang="de-DE" dirty="0"/>
              <a:t> </a:t>
            </a:r>
            <a:r>
              <a:rPr lang="de-DE" dirty="0" err="1"/>
              <a:t>Nom</a:t>
            </a:r>
            <a:br>
              <a:rPr lang="de-DE" dirty="0"/>
            </a:br>
            <a:r>
              <a:rPr lang="de-DE" dirty="0"/>
              <a:t>Organisation</a:t>
            </a:r>
            <a:br>
              <a:rPr lang="de-DE" dirty="0"/>
            </a:br>
            <a:r>
              <a:rPr lang="de-DE" dirty="0"/>
              <a:t>Adresse</a:t>
            </a:r>
            <a:br>
              <a:rPr lang="de-DE" dirty="0"/>
            </a:br>
            <a:r>
              <a:rPr lang="de-DE" dirty="0"/>
              <a:t>+00 000 00 00 00</a:t>
            </a:r>
            <a:br>
              <a:rPr lang="de-DE" dirty="0"/>
            </a:br>
            <a:r>
              <a:rPr lang="de-DE" dirty="0"/>
              <a:t>+00 000 00 00 00</a:t>
            </a:r>
            <a:br>
              <a:rPr lang="de-DE" dirty="0"/>
            </a:br>
            <a:r>
              <a:rPr lang="de-DE" dirty="0" err="1"/>
              <a:t>E-mail</a:t>
            </a:r>
            <a:endParaRPr lang="de-DE" dirty="0"/>
          </a:p>
        </p:txBody>
      </p:sp>
      <p:pic>
        <p:nvPicPr>
          <p:cNvPr id="4" name="Grafik 3">
            <a:extLst>
              <a:ext uri="{FF2B5EF4-FFF2-40B4-BE49-F238E27FC236}">
                <a16:creationId xmlns:a16="http://schemas.microsoft.com/office/drawing/2014/main" id="{102717BE-75C2-16A5-D6E8-FF9F92DFA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799" y="472647"/>
            <a:ext cx="2886586" cy="1350000"/>
          </a:xfrm>
          <a:prstGeom prst="rect">
            <a:avLst/>
          </a:prstGeom>
        </p:spPr>
      </p:pic>
    </p:spTree>
    <p:extLst>
      <p:ext uri="{BB962C8B-B14F-4D97-AF65-F5344CB8AC3E}">
        <p14:creationId xmlns:p14="http://schemas.microsoft.com/office/powerpoint/2010/main" val="703251464"/>
      </p:ext>
    </p:extLst>
  </p:cSld>
  <p:clrMapOvr>
    <a:masterClrMapping/>
  </p:clrMapOvr>
  <p:hf hdr="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Nur Titel hel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e-CH" dirty="0"/>
              <a:t>Titel hinzufügen</a:t>
            </a:r>
          </a:p>
        </p:txBody>
      </p:sp>
      <p:sp>
        <p:nvSpPr>
          <p:cNvPr id="5" name="Foliennummernplatzhalter 4">
            <a:extLst>
              <a:ext uri="{FF2B5EF4-FFF2-40B4-BE49-F238E27FC236}">
                <a16:creationId xmlns:a16="http://schemas.microsoft.com/office/drawing/2014/main" id="{429E5FA7-CCF2-A207-E06E-CF8A89AA7170}"/>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35189435"/>
      </p:ext>
    </p:extLst>
  </p:cSld>
  <p:clrMapOvr>
    <a:masterClrMapping/>
  </p:clrMapOvr>
  <p:hf hdr="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Nur 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pic>
        <p:nvPicPr>
          <p:cNvPr id="6" name="Grafik 5">
            <a:extLst>
              <a:ext uri="{FF2B5EF4-FFF2-40B4-BE49-F238E27FC236}">
                <a16:creationId xmlns:a16="http://schemas.microsoft.com/office/drawing/2014/main" id="{05865F1B-0D94-9C38-F0E6-887F7979C6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cxnSp>
        <p:nvCxnSpPr>
          <p:cNvPr id="7" name="Gerader Verbinder 6">
            <a:extLst>
              <a:ext uri="{FF2B5EF4-FFF2-40B4-BE49-F238E27FC236}">
                <a16:creationId xmlns:a16="http://schemas.microsoft.com/office/drawing/2014/main" id="{3F779B70-7D81-C9DC-7FF7-E08C9082C309}"/>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55A34424-F827-6FDB-84FF-D74684FC2C17}"/>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2154218440"/>
      </p:ext>
    </p:extLst>
  </p:cSld>
  <p:clrMapOvr>
    <a:masterClrMapping/>
  </p:clrMapOvr>
  <p:hf hdr="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Leer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13938044-DB5F-9BB2-B924-670CF7FE0CBB}"/>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3D3CB16C-9AED-9297-3D04-1A055E8C0C5B}"/>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022691452"/>
      </p:ext>
    </p:extLst>
  </p:cSld>
  <p:clrMapOvr>
    <a:masterClrMapping/>
  </p:clrMapOvr>
  <p:hf hdr="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Leer dunkel">
    <p:bg>
      <p:bgPr>
        <a:solidFill>
          <a:schemeClr val="tx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F472CDE-AFA7-4A6B-AC6B-F8CFD4B28B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4" name="Foliennummernplatzhalter 3">
            <a:extLst>
              <a:ext uri="{FF2B5EF4-FFF2-40B4-BE49-F238E27FC236}">
                <a16:creationId xmlns:a16="http://schemas.microsoft.com/office/drawing/2014/main" id="{73B1C7BD-5F47-4A23-BDED-98EFF87122B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58001281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Datumsplatzhalter 3"/>
          <p:cNvSpPr>
            <a:spLocks noGrp="1"/>
          </p:cNvSpPr>
          <p:nvPr>
            <p:ph type="dt" sz="half" idx="10"/>
          </p:nvPr>
        </p:nvSpPr>
        <p:spPr/>
        <p:txBody>
          <a:bodyPr/>
          <a:lstStyle>
            <a:lvl1pPr>
              <a:defRPr/>
            </a:lvl1pPr>
          </a:lstStyle>
          <a:p>
            <a:pPr>
              <a:defRPr/>
            </a:pPr>
            <a:fld id="{1913DFBF-313C-1346-9149-ADEF1130EF10}" type="datetime1">
              <a:rPr lang="de-CH" smtClean="0"/>
              <a:t>10.03.2026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B8883DC9-296F-4214-B6C6-6757439F228E}" type="slidenum">
              <a:rPr lang="de-CH"/>
              <a:pPr>
                <a:defRPr/>
              </a:pPr>
              <a:t>‹Nr.›</a:t>
            </a:fld>
            <a:endParaRPr lang="de-CH" dirty="0"/>
          </a:p>
        </p:txBody>
      </p:sp>
    </p:spTree>
    <p:extLst>
      <p:ext uri="{BB962C8B-B14F-4D97-AF65-F5344CB8AC3E}">
        <p14:creationId xmlns:p14="http://schemas.microsoft.com/office/powerpoint/2010/main" val="28903826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28488-36DF-B377-668F-0BC22D1BDD7C}"/>
              </a:ext>
            </a:extLst>
          </p:cNvPr>
          <p:cNvSpPr>
            <a:spLocks noGrp="1"/>
          </p:cNvSpPr>
          <p:nvPr>
            <p:ph type="title"/>
          </p:nvPr>
        </p:nvSpPr>
        <p:spPr>
          <a:xfrm>
            <a:off x="936413" y="270933"/>
            <a:ext cx="10211990" cy="1325563"/>
          </a:xfrm>
          <a:prstGeom prst="rect">
            <a:avLst/>
          </a:prstGeom>
        </p:spPr>
        <p:txBody>
          <a:bodyPr/>
          <a:lstStyle>
            <a:lvl1pPr>
              <a:defRPr b="1"/>
            </a:lvl1pPr>
          </a:lstStyle>
          <a:p>
            <a:r>
              <a:rPr lang="de-DE"/>
              <a:t>Mastertitelformat bearbeiten</a:t>
            </a:r>
            <a:endParaRPr lang="de-DE" dirty="0"/>
          </a:p>
        </p:txBody>
      </p:sp>
      <p:sp>
        <p:nvSpPr>
          <p:cNvPr id="3" name="Foliennummernplatzhalter 2">
            <a:extLst>
              <a:ext uri="{FF2B5EF4-FFF2-40B4-BE49-F238E27FC236}">
                <a16:creationId xmlns:a16="http://schemas.microsoft.com/office/drawing/2014/main" id="{BBF439DC-4FBA-F03B-A003-774D08E78501}"/>
              </a:ext>
            </a:extLst>
          </p:cNvPr>
          <p:cNvSpPr>
            <a:spLocks noGrp="1"/>
          </p:cNvSpPr>
          <p:nvPr>
            <p:ph type="sldNum" sz="quarter" idx="10"/>
          </p:nvPr>
        </p:nvSpPr>
        <p:spPr/>
        <p:txBody>
          <a:bodyPr/>
          <a:lstStyle/>
          <a:p>
            <a:fld id="{FDE02FBE-8046-9246-877B-FA463FB3AD7E}" type="slidenum">
              <a:rPr lang="de-DE" smtClean="0"/>
              <a:pPr/>
              <a:t>‹Nr.›</a:t>
            </a:fld>
            <a:endParaRPr lang="de-DE" dirty="0"/>
          </a:p>
        </p:txBody>
      </p:sp>
      <p:sp>
        <p:nvSpPr>
          <p:cNvPr id="9" name="Textplatzhalter 11">
            <a:extLst>
              <a:ext uri="{FF2B5EF4-FFF2-40B4-BE49-F238E27FC236}">
                <a16:creationId xmlns:a16="http://schemas.microsoft.com/office/drawing/2014/main" id="{61E656A8-16DE-DF74-F99B-7825B598ED87}"/>
              </a:ext>
            </a:extLst>
          </p:cNvPr>
          <p:cNvSpPr>
            <a:spLocks noGrp="1"/>
          </p:cNvSpPr>
          <p:nvPr>
            <p:ph idx="1"/>
          </p:nvPr>
        </p:nvSpPr>
        <p:spPr>
          <a:xfrm>
            <a:off x="339213" y="1830034"/>
            <a:ext cx="10809190"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45774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mit Bild">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6096000" y="0"/>
            <a:ext cx="5879690" cy="6858000"/>
          </a:xfrm>
          <a:prstGeom prst="rect">
            <a:avLst/>
          </a:prstGeom>
        </p:spPr>
        <p:txBody>
          <a:bodyPr/>
          <a:lstStyle/>
          <a:p>
            <a:r>
              <a:rPr lang="de-DE"/>
              <a:t>Bild durch Klicken auf Symbol hinzufügen</a:t>
            </a:r>
            <a:endParaRPr lang="de-DE" dirty="0"/>
          </a:p>
        </p:txBody>
      </p:sp>
      <p:sp>
        <p:nvSpPr>
          <p:cNvPr id="2" name="Textplatzhalter 11">
            <a:extLst>
              <a:ext uri="{FF2B5EF4-FFF2-40B4-BE49-F238E27FC236}">
                <a16:creationId xmlns:a16="http://schemas.microsoft.com/office/drawing/2014/main" id="{B3A45272-8083-BA63-7286-49D7603AFF24}"/>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itel 1">
            <a:extLst>
              <a:ext uri="{FF2B5EF4-FFF2-40B4-BE49-F238E27FC236}">
                <a16:creationId xmlns:a16="http://schemas.microsoft.com/office/drawing/2014/main" id="{13E181A2-6817-8CBF-00F8-8121A5181848}"/>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6" name="Foliennummernplatzhalter 2">
            <a:extLst>
              <a:ext uri="{FF2B5EF4-FFF2-40B4-BE49-F238E27FC236}">
                <a16:creationId xmlns:a16="http://schemas.microsoft.com/office/drawing/2014/main" id="{E4F43B4E-A89E-1568-AFA2-3B8B2DDD4700}"/>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507370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2" name="Foliennummernplatzhalter 2">
            <a:extLst>
              <a:ext uri="{FF2B5EF4-FFF2-40B4-BE49-F238E27FC236}">
                <a16:creationId xmlns:a16="http://schemas.microsoft.com/office/drawing/2014/main" id="{0294092B-22BD-5420-703C-5A871913DA08}"/>
              </a:ext>
            </a:extLst>
          </p:cNvPr>
          <p:cNvSpPr>
            <a:spLocks noGrp="1"/>
          </p:cNvSpPr>
          <p:nvPr>
            <p:ph type="sldNum" sz="quarter" idx="10"/>
          </p:nvPr>
        </p:nvSpPr>
        <p:spPr>
          <a:xfrm>
            <a:off x="9100667" y="6416325"/>
            <a:ext cx="2743200" cy="365125"/>
          </a:xfrm>
        </p:spPr>
        <p:txBody>
          <a:bodyPr/>
          <a:lstStyle/>
          <a:p>
            <a:fld id="{FDE02FBE-8046-9246-877B-FA463FB3AD7E}" type="slidenum">
              <a:rPr lang="de-DE" smtClean="0"/>
              <a:pPr/>
              <a:t>‹Nr.›</a:t>
            </a:fld>
            <a:endParaRPr lang="de-DE" dirty="0"/>
          </a:p>
        </p:txBody>
      </p:sp>
      <p:sp>
        <p:nvSpPr>
          <p:cNvPr id="4" name="Bildplatzhalter 3">
            <a:extLst>
              <a:ext uri="{FF2B5EF4-FFF2-40B4-BE49-F238E27FC236}">
                <a16:creationId xmlns:a16="http://schemas.microsoft.com/office/drawing/2014/main" id="{9182DE48-0427-431F-7139-661BF27A2B51}"/>
              </a:ext>
            </a:extLst>
          </p:cNvPr>
          <p:cNvSpPr>
            <a:spLocks noGrp="1"/>
          </p:cNvSpPr>
          <p:nvPr>
            <p:ph type="pic" sz="quarter" idx="15"/>
          </p:nvPr>
        </p:nvSpPr>
        <p:spPr>
          <a:xfrm>
            <a:off x="0" y="0"/>
            <a:ext cx="12192000" cy="6858000"/>
          </a:xfrm>
          <a:prstGeom prst="rect">
            <a:avLst/>
          </a:prstGeom>
        </p:spPr>
        <p:txBody>
          <a:bodyPr/>
          <a:lstStyle/>
          <a:p>
            <a:r>
              <a:rPr lang="de-DE"/>
              <a:t>Bild durch Klicken auf Symbol hinzufügen</a:t>
            </a:r>
            <a:endParaRPr lang="de-DE" dirty="0"/>
          </a:p>
        </p:txBody>
      </p:sp>
    </p:spTree>
    <p:extLst>
      <p:ext uri="{BB962C8B-B14F-4D97-AF65-F5344CB8AC3E}">
        <p14:creationId xmlns:p14="http://schemas.microsoft.com/office/powerpoint/2010/main" val="878134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Vertikal getrenn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CA3514B-3B90-FA5A-D44C-D7263CA32B1A}"/>
              </a:ext>
            </a:extLst>
          </p:cNvPr>
          <p:cNvSpPr/>
          <p:nvPr/>
        </p:nvSpPr>
        <p:spPr>
          <a:xfrm>
            <a:off x="6095999" y="2"/>
            <a:ext cx="5839543" cy="6857998"/>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3FE7C30B-3947-5806-896D-CC7DB0D40D8C}"/>
              </a:ext>
            </a:extLst>
          </p:cNvPr>
          <p:cNvSpPr>
            <a:spLocks noGrp="1"/>
          </p:cNvSpPr>
          <p:nvPr>
            <p:ph type="title"/>
          </p:nvPr>
        </p:nvSpPr>
        <p:spPr>
          <a:xfrm>
            <a:off x="936413" y="270933"/>
            <a:ext cx="4437098" cy="1325563"/>
          </a:xfrm>
          <a:prstGeom prst="rect">
            <a:avLst/>
          </a:prstGeom>
        </p:spPr>
        <p:txBody>
          <a:bodyPr/>
          <a:lstStyle>
            <a:lvl1pPr>
              <a:defRPr b="1"/>
            </a:lvl1pPr>
          </a:lstStyle>
          <a:p>
            <a:r>
              <a:rPr lang="de-DE"/>
              <a:t>Mastertitelformat bearbeiten</a:t>
            </a:r>
            <a:endParaRPr lang="de-DE" dirty="0"/>
          </a:p>
        </p:txBody>
      </p:sp>
      <p:sp>
        <p:nvSpPr>
          <p:cNvPr id="4" name="Textplatzhalter 11">
            <a:extLst>
              <a:ext uri="{FF2B5EF4-FFF2-40B4-BE49-F238E27FC236}">
                <a16:creationId xmlns:a16="http://schemas.microsoft.com/office/drawing/2014/main" id="{E55F21F1-C76A-F268-72FA-FC35F57C9D45}"/>
              </a:ext>
            </a:extLst>
          </p:cNvPr>
          <p:cNvSpPr>
            <a:spLocks noGrp="1"/>
          </p:cNvSpPr>
          <p:nvPr>
            <p:ph idx="1"/>
          </p:nvPr>
        </p:nvSpPr>
        <p:spPr>
          <a:xfrm>
            <a:off x="339213" y="1830034"/>
            <a:ext cx="5034298"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lvl1pPr>
            <a:lvl2pPr marL="801688" indent="-393700">
              <a:spcBef>
                <a:spcPts val="0"/>
              </a:spcBef>
              <a:spcAft>
                <a:spcPts val="1000"/>
              </a:spcAft>
              <a:buSzPct val="115000"/>
              <a:buFont typeface="Arial" panose="020B0604020202020204" pitchFamily="34" charset="0"/>
              <a:buChar char="•"/>
              <a:tabLst/>
              <a:defRPr sz="2700" b="1"/>
            </a:lvl2pPr>
            <a:lvl3pPr marL="1143000" indent="-341313">
              <a:spcBef>
                <a:spcPts val="0"/>
              </a:spcBef>
              <a:spcAft>
                <a:spcPts val="1000"/>
              </a:spcAft>
              <a:buSzPct val="80000"/>
              <a:buFont typeface="Courier New" panose="02070309020205020404" pitchFamily="49" charset="0"/>
              <a:buChar char="o"/>
              <a:tabLst/>
              <a:defRPr sz="2400"/>
            </a:lvl3pPr>
            <a:lvl4pPr marL="1560513" indent="-393700">
              <a:spcBef>
                <a:spcPts val="0"/>
              </a:spcBef>
              <a:spcAft>
                <a:spcPts val="1000"/>
              </a:spcAft>
              <a:buFont typeface="Wingdings" pitchFamily="2" charset="2"/>
              <a:buChar char="§"/>
              <a:tabLst/>
              <a:defRPr sz="2200"/>
            </a:lvl4pPr>
            <a:lvl5pPr marL="1911350" indent="-350838">
              <a:spcBef>
                <a:spcPts val="0"/>
              </a:spcBef>
              <a:spcAft>
                <a:spcPts val="1000"/>
              </a:spcAft>
              <a:buFont typeface="Symbol" pitchFamily="2" charset="2"/>
              <a:buChar char="-"/>
              <a:tabLst/>
              <a:defRPr sz="2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11">
            <a:extLst>
              <a:ext uri="{FF2B5EF4-FFF2-40B4-BE49-F238E27FC236}">
                <a16:creationId xmlns:a16="http://schemas.microsoft.com/office/drawing/2014/main" id="{7C8C7E88-57DF-CAD9-C4DC-6EBAE76D8201}"/>
              </a:ext>
            </a:extLst>
          </p:cNvPr>
          <p:cNvSpPr>
            <a:spLocks noGrp="1"/>
          </p:cNvSpPr>
          <p:nvPr>
            <p:ph idx="11"/>
          </p:nvPr>
        </p:nvSpPr>
        <p:spPr>
          <a:xfrm>
            <a:off x="6862916" y="1859320"/>
            <a:ext cx="4272116" cy="4480455"/>
          </a:xfrm>
          <a:prstGeom prst="rect">
            <a:avLst/>
          </a:prstGeom>
        </p:spPr>
        <p:txBody>
          <a:bodyPr vert="horz" lIns="91440" tIns="45720" rIns="91440" bIns="45720" rtlCol="0">
            <a:normAutofit/>
          </a:bodyPr>
          <a:lstStyle>
            <a:lvl1pPr marL="363538" indent="-349250">
              <a:spcBef>
                <a:spcPts val="0"/>
              </a:spcBef>
              <a:spcAft>
                <a:spcPts val="1000"/>
              </a:spcAft>
              <a:buSzPct val="90000"/>
              <a:buFont typeface="Wingdings" pitchFamily="2" charset="2"/>
              <a:buChar char="Ø"/>
              <a:tabLst/>
              <a:defRPr sz="3000" b="1">
                <a:solidFill>
                  <a:schemeClr val="bg1"/>
                </a:solidFill>
              </a:defRPr>
            </a:lvl1pPr>
            <a:lvl2pPr marL="801688" indent="-393700">
              <a:spcBef>
                <a:spcPts val="0"/>
              </a:spcBef>
              <a:spcAft>
                <a:spcPts val="1000"/>
              </a:spcAft>
              <a:buSzPct val="115000"/>
              <a:buFont typeface="Arial" panose="020B0604020202020204" pitchFamily="34" charset="0"/>
              <a:buChar char="•"/>
              <a:tabLst/>
              <a:defRPr sz="2700" b="1">
                <a:solidFill>
                  <a:schemeClr val="bg1"/>
                </a:solidFill>
              </a:defRPr>
            </a:lvl2pPr>
            <a:lvl3pPr marL="1143000" indent="-341313">
              <a:spcBef>
                <a:spcPts val="0"/>
              </a:spcBef>
              <a:spcAft>
                <a:spcPts val="1000"/>
              </a:spcAft>
              <a:buSzPct val="80000"/>
              <a:buFont typeface="Courier New" panose="02070309020205020404" pitchFamily="49" charset="0"/>
              <a:buChar char="o"/>
              <a:tabLst/>
              <a:defRPr sz="2400">
                <a:solidFill>
                  <a:schemeClr val="bg1"/>
                </a:solidFill>
              </a:defRPr>
            </a:lvl3pPr>
            <a:lvl4pPr marL="1560513" indent="-393700">
              <a:spcBef>
                <a:spcPts val="0"/>
              </a:spcBef>
              <a:spcAft>
                <a:spcPts val="1000"/>
              </a:spcAft>
              <a:buFont typeface="Wingdings" pitchFamily="2" charset="2"/>
              <a:buChar char="§"/>
              <a:tabLst/>
              <a:defRPr sz="2200">
                <a:solidFill>
                  <a:schemeClr val="bg1"/>
                </a:solidFill>
              </a:defRPr>
            </a:lvl4pPr>
            <a:lvl5pPr marL="1911350" indent="-350838">
              <a:spcBef>
                <a:spcPts val="0"/>
              </a:spcBef>
              <a:spcAft>
                <a:spcPts val="1000"/>
              </a:spcAft>
              <a:buFont typeface="Symbol" pitchFamily="2" charset="2"/>
              <a:buChar char="-"/>
              <a:tabLst/>
              <a:defRPr sz="2000">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2">
            <a:extLst>
              <a:ext uri="{FF2B5EF4-FFF2-40B4-BE49-F238E27FC236}">
                <a16:creationId xmlns:a16="http://schemas.microsoft.com/office/drawing/2014/main" id="{A59A851C-5AB3-4B04-B6B3-A0C16DA5CF6E}"/>
              </a:ext>
            </a:extLst>
          </p:cNvPr>
          <p:cNvSpPr>
            <a:spLocks noGrp="1"/>
          </p:cNvSpPr>
          <p:nvPr>
            <p:ph type="sldNum" sz="quarter" idx="10"/>
          </p:nvPr>
        </p:nvSpPr>
        <p:spPr>
          <a:xfrm>
            <a:off x="9100667" y="6416325"/>
            <a:ext cx="2743200" cy="365125"/>
          </a:xfrm>
        </p:spPr>
        <p:txBody>
          <a:bodyPr/>
          <a:lstStyle>
            <a:lvl1pPr>
              <a:defRPr>
                <a:solidFill>
                  <a:schemeClr val="bg1"/>
                </a:solidFill>
              </a:defRPr>
            </a:lvl1pPr>
          </a:lstStyle>
          <a:p>
            <a:fld id="{FDE02FBE-8046-9246-877B-FA463FB3AD7E}" type="slidenum">
              <a:rPr lang="de-DE" smtClean="0"/>
              <a:pPr/>
              <a:t>‹Nr.›</a:t>
            </a:fld>
            <a:endParaRPr lang="de-DE" dirty="0"/>
          </a:p>
        </p:txBody>
      </p:sp>
    </p:spTree>
    <p:extLst>
      <p:ext uri="{BB962C8B-B14F-4D97-AF65-F5344CB8AC3E}">
        <p14:creationId xmlns:p14="http://schemas.microsoft.com/office/powerpoint/2010/main" val="1991154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E354F19-4229-4966-820F-CA7379F1DE3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5917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0DBA47D-6B1A-4AC4-BBFA-BCB71B0BC23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02834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A5678BC-16AB-4116-B255-E535A8BFBA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528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39CBBD-29A7-41E5-A063-8516B3B9399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74490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40B4107-6AF6-43A1-A7B2-77F1646DE11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28903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1ED78B8-77DD-4933-8D8C-571190A81C6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26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2F876FD-FE4A-49BB-9B19-A9602F850664}"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6540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39481D2B-1259-AC4D-B412-7F9E0BE569E8}" type="datetime1">
              <a:rPr lang="de-CH" smtClean="0"/>
              <a:t>10.03.2026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AB00BBE0-3EFF-46BC-BD38-C55E065F0A39}" type="slidenum">
              <a:rPr lang="de-CH"/>
              <a:pPr>
                <a:defRPr/>
              </a:pPr>
              <a:t>‹Nr.›</a:t>
            </a:fld>
            <a:endParaRPr lang="de-CH" dirty="0"/>
          </a:p>
        </p:txBody>
      </p:sp>
    </p:spTree>
    <p:extLst>
      <p:ext uri="{BB962C8B-B14F-4D97-AF65-F5344CB8AC3E}">
        <p14:creationId xmlns:p14="http://schemas.microsoft.com/office/powerpoint/2010/main" val="139998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EAF4BDA-9148-44C3-865A-243BF38883B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47987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33E2446-B4B5-49F5-910F-F0CD85660C2E}"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576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6C7D5EB-F834-4C10-9B8D-6B49889CD6D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319955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7AD0248-B9F3-4968-905F-B97EE090F7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67415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1014393-CEB9-4C10-B943-73B67DFE273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103898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8A2689-1B5E-4F09-A79A-C41AFC47114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7275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887BE51-5944-4986-8401-25875B9C0B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9861479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00D3083-DC2C-4CF2-ACAD-C777BE1602E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73190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4B5F14A-C501-4CD4-9B09-A4C87A43F60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512944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1DED8E7-8DD9-4282-958D-DCED72DB2AE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8547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07DD7C27-51FC-C248-9897-7AC369069DA0}" type="datetime1">
              <a:rPr lang="de-CH" smtClean="0"/>
              <a:t>10.03.2026</a:t>
            </a:fld>
            <a:endParaRPr lang="de-CH" dirty="0"/>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A5FEE0B-A5C0-4995-91AD-B9A544712488}" type="slidenum">
              <a:rPr lang="de-CH"/>
              <a:pPr>
                <a:defRPr/>
              </a:pPr>
              <a:t>‹Nr.›</a:t>
            </a:fld>
            <a:endParaRPr lang="de-CH" dirty="0"/>
          </a:p>
        </p:txBody>
      </p:sp>
    </p:spTree>
    <p:extLst>
      <p:ext uri="{BB962C8B-B14F-4D97-AF65-F5344CB8AC3E}">
        <p14:creationId xmlns:p14="http://schemas.microsoft.com/office/powerpoint/2010/main" val="3024638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9B57744-4092-4019-B997-5FB52ED34B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912839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1D5B5AD-CE93-4D85-8F65-183C21311AA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598755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B2D3624-A0F9-4C99-BECA-6DAF39A911D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7971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0DEE5DC-02C1-4D6C-B363-22099D034C7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638828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D1C507ED-4425-459E-9D4F-880A25E226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39931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0B70FE9-B5EF-4E29-8613-71E3D5F041C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769603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3418631-ED4B-4769-A83A-F047A66E45D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57064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E6E297F-F312-4D0B-AD0B-C909F794F3B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27992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B0C2972-2714-48FF-9550-D94637DDC62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642828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EBA591D-6D0B-497C-A6FA-935DBDDE225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9764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EF1C074E-B282-584C-8F8D-AA3069B08441}" type="datetime1">
              <a:rPr lang="de-CH" smtClean="0"/>
              <a:t>10.03.2026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748F05E6-1660-4862-81B3-F3B9C06ED3A6}" type="slidenum">
              <a:rPr lang="de-CH"/>
              <a:pPr>
                <a:defRPr/>
              </a:pPr>
              <a:t>‹Nr.›</a:t>
            </a:fld>
            <a:endParaRPr lang="de-CH" dirty="0"/>
          </a:p>
        </p:txBody>
      </p:sp>
    </p:spTree>
    <p:extLst>
      <p:ext uri="{BB962C8B-B14F-4D97-AF65-F5344CB8AC3E}">
        <p14:creationId xmlns:p14="http://schemas.microsoft.com/office/powerpoint/2010/main" val="27943295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187E4D3-B68A-4D9F-A3EE-86354284A2D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26825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2A94E6B-13E9-4ACA-AAF1-DA7E612A79F8}"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3648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540D392-ECF6-484C-BB0D-97B29E91A2D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6173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1B8BC14-1984-4927-9066-B51972E242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84847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311DA93-D249-4836-82D4-D58DCD8617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15883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0028285-C7C0-42AC-9844-CCEE7B2AABC7}"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889710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FA9534C-B1F1-4D71-B475-D9E374BCB04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594517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E460E65-D958-4A40-BF53-AE3A6B0B131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446717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702503F-81D0-45AB-A4A2-AFC261C1307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345806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F29E54E8-FD1C-47DA-BB6B-DD504243F24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327444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035A39BF-78F0-B844-8DAA-4C9527399A27}" type="datetime1">
              <a:rPr lang="de-CH" smtClean="0"/>
              <a:t>10.03.2026</a:t>
            </a:fld>
            <a:endParaRPr lang="de-CH" dirty="0"/>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011F48DE-982A-4582-B551-D0D4618B7D53}" type="slidenum">
              <a:rPr lang="de-CH"/>
              <a:pPr>
                <a:defRPr/>
              </a:pPr>
              <a:t>‹Nr.›</a:t>
            </a:fld>
            <a:endParaRPr lang="de-CH" dirty="0"/>
          </a:p>
        </p:txBody>
      </p:sp>
    </p:spTree>
    <p:extLst>
      <p:ext uri="{BB962C8B-B14F-4D97-AF65-F5344CB8AC3E}">
        <p14:creationId xmlns:p14="http://schemas.microsoft.com/office/powerpoint/2010/main" val="17362597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06A255-52B8-4BDF-AD4F-31F260FCE1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2554185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8CE40F1-B008-4BCF-8E26-432186BE00D9}"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406350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11277B3-867B-48FD-8469-28B560EA43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947930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6C4497BD-A6CC-4A1F-815C-F98FA678EB5D}"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406509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A9D9417-4EAB-430B-B821-DB254BCC9E1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30602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CDD4A64-0C21-4EBF-9FED-B52E3196E5F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50060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2C8DD8F3-AED6-4CB8-9BC7-81C020163A4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019922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C63FA4-CEC9-4FD9-974D-4A4F0E5AE20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518830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A2808330-1641-4B75-8C18-EA6DE31F6B0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97869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48E604C-021E-4501-92DC-8CABB7484361}"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6277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F63296D5-30AB-E84D-A815-0E097D5DBBD3}" type="datetime1">
              <a:rPr lang="de-CH" smtClean="0"/>
              <a:t>10.03.2026</a:t>
            </a:fld>
            <a:endParaRPr lang="de-CH" dirty="0"/>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2734A45B-4516-4AAE-98AC-2C60DCFD8AEA}" type="slidenum">
              <a:rPr lang="de-CH"/>
              <a:pPr>
                <a:defRPr/>
              </a:pPr>
              <a:t>‹Nr.›</a:t>
            </a:fld>
            <a:endParaRPr lang="de-CH" dirty="0"/>
          </a:p>
        </p:txBody>
      </p:sp>
    </p:spTree>
    <p:extLst>
      <p:ext uri="{BB962C8B-B14F-4D97-AF65-F5344CB8AC3E}">
        <p14:creationId xmlns:p14="http://schemas.microsoft.com/office/powerpoint/2010/main" val="40021311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E39B810-2EA5-40B4-ADC4-E2D85F054FEF}"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8897454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C6DE405A-5DF4-44E2-9ED9-AB1B7660039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4752075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3EF7E804-98AB-4ACE-973A-44ECCAC0FDA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8633302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0FE189D-B918-4535-9393-405153F8A93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064933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3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71B924F2-28CF-4C77-908D-147904ED85C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161281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4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8E078D0D-343D-43D9-B2AE-E58E2F65D883}"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127010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5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169BAE3C-D182-4B63-87DE-39BB632D1580}"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9517462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6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5C35D0D0-7D90-4BE5-BD9B-70C32E9441E2}"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792365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7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05AFB719-5E7F-4AB0-B51F-BCCB68E9E54A}"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77479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8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4F644AC5-9EB2-4C0A-90E0-A61A9C85872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46239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8F90D6C7-25D3-7846-8633-B0F766D455BF}" type="datetime1">
              <a:rPr lang="de-CH" smtClean="0"/>
              <a:t>10.03.2026</a:t>
            </a:fld>
            <a:endParaRPr lang="de-CH" dirty="0"/>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4BA429A4-5A98-4B94-BA0E-1F1C3F8906B1}" type="slidenum">
              <a:rPr lang="de-CH"/>
              <a:pPr>
                <a:defRPr/>
              </a:pPr>
              <a:t>‹Nr.›</a:t>
            </a:fld>
            <a:endParaRPr lang="de-CH" dirty="0"/>
          </a:p>
        </p:txBody>
      </p:sp>
    </p:spTree>
    <p:extLst>
      <p:ext uri="{BB962C8B-B14F-4D97-AF65-F5344CB8AC3E}">
        <p14:creationId xmlns:p14="http://schemas.microsoft.com/office/powerpoint/2010/main" val="1993457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9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DB10273-AA20-4A64-9B51-EB9F2B4BF91B}"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2386001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0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E8374656-CBD7-4233-8D2E-99655F86F9E5}"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2429126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1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9C8DB771-8A4B-4853-A586-669216C17F86}"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1565463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2_Titelfolie">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11493385" y="6456364"/>
            <a:ext cx="23083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algn="r" eaLnBrk="0" hangingPunct="0">
              <a:defRPr/>
            </a:pPr>
            <a:fld id="{BF7DBD87-FB66-487B-BAB5-00D278E6C2BC}" type="slidenum">
              <a:rPr lang="de-CH" altLang="de-DE" sz="900" smtClean="0">
                <a:cs typeface="+mn-cs"/>
              </a:rPr>
              <a:pPr algn="r" eaLnBrk="0" hangingPunct="0">
                <a:defRPr/>
              </a:pPr>
              <a:t>‹Nr.›</a:t>
            </a:fld>
            <a:endParaRPr lang="de-CH" altLang="de-DE" sz="900">
              <a:cs typeface="+mn-cs"/>
            </a:endParaRPr>
          </a:p>
        </p:txBody>
      </p:sp>
      <p:sp>
        <p:nvSpPr>
          <p:cNvPr id="3" name="Line 15"/>
          <p:cNvSpPr>
            <a:spLocks noChangeShapeType="1"/>
          </p:cNvSpPr>
          <p:nvPr/>
        </p:nvSpPr>
        <p:spPr bwMode="auto">
          <a:xfrm flipH="1">
            <a:off x="1716618" y="6384925"/>
            <a:ext cx="9994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CH" sz="1400"/>
          </a:p>
        </p:txBody>
      </p:sp>
      <p:pic>
        <p:nvPicPr>
          <p:cNvPr id="4" name="Picture 7" descr="Logo_col_wappen"/>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1800" y="404813"/>
            <a:ext cx="35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01351" y="333375"/>
            <a:ext cx="941916"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AutoShape 6"/>
          <p:cNvSpPr>
            <a:spLocks noChangeArrowheads="1"/>
          </p:cNvSpPr>
          <p:nvPr userDrawn="1"/>
        </p:nvSpPr>
        <p:spPr bwMode="auto">
          <a:xfrm>
            <a:off x="1646767" y="6402389"/>
            <a:ext cx="1766292" cy="389513"/>
          </a:xfrm>
          <a:prstGeom prst="octagon">
            <a:avLst>
              <a:gd name="adj" fmla="val 2928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algn="ctr" eaLnBrk="0" fontAlgn="base" hangingPunct="0">
              <a:spcBef>
                <a:spcPct val="0"/>
              </a:spcBef>
              <a:spcAft>
                <a:spcPct val="0"/>
              </a:spcAft>
              <a:defRPr sz="1400">
                <a:solidFill>
                  <a:schemeClr val="tx1"/>
                </a:solidFill>
                <a:latin typeface="Arial" charset="0"/>
              </a:defRPr>
            </a:lvl6pPr>
            <a:lvl7pPr marL="2971800" indent="-228600" algn="ctr" eaLnBrk="0" fontAlgn="base" hangingPunct="0">
              <a:spcBef>
                <a:spcPct val="0"/>
              </a:spcBef>
              <a:spcAft>
                <a:spcPct val="0"/>
              </a:spcAft>
              <a:defRPr sz="1400">
                <a:solidFill>
                  <a:schemeClr val="tx1"/>
                </a:solidFill>
                <a:latin typeface="Arial" charset="0"/>
              </a:defRPr>
            </a:lvl7pPr>
            <a:lvl8pPr marL="3429000" indent="-228600" algn="ctr" eaLnBrk="0" fontAlgn="base" hangingPunct="0">
              <a:spcBef>
                <a:spcPct val="0"/>
              </a:spcBef>
              <a:spcAft>
                <a:spcPct val="0"/>
              </a:spcAft>
              <a:defRPr sz="1400">
                <a:solidFill>
                  <a:schemeClr val="tx1"/>
                </a:solidFill>
                <a:latin typeface="Arial" charset="0"/>
              </a:defRPr>
            </a:lvl8pPr>
            <a:lvl9pPr marL="3886200" indent="-228600" algn="ctr" eaLnBrk="0" fontAlgn="base" hangingPunct="0">
              <a:spcBef>
                <a:spcPct val="0"/>
              </a:spcBef>
              <a:spcAft>
                <a:spcPct val="0"/>
              </a:spcAft>
              <a:defRPr sz="1400">
                <a:solidFill>
                  <a:schemeClr val="tx1"/>
                </a:solidFill>
                <a:latin typeface="Arial" charset="0"/>
              </a:defRPr>
            </a:lvl9pPr>
          </a:lstStyle>
          <a:p>
            <a:pPr eaLnBrk="0" hangingPunct="0">
              <a:defRPr/>
            </a:pPr>
            <a:r>
              <a:rPr lang="de-CH" altLang="de-DE" sz="900" b="1">
                <a:cs typeface="+mn-cs"/>
              </a:rPr>
              <a:t>Sportausbildung in der Armee</a:t>
            </a:r>
          </a:p>
          <a:p>
            <a:pPr eaLnBrk="0" hangingPunct="0">
              <a:defRPr/>
            </a:pPr>
            <a:r>
              <a:rPr lang="de-CH" altLang="de-DE" sz="900">
                <a:cs typeface="+mn-cs"/>
              </a:rPr>
              <a:t>Sporttheorie</a:t>
            </a:r>
            <a:r>
              <a:rPr lang="fr-CH" altLang="de-DE" sz="900">
                <a:cs typeface="+mn-cs"/>
              </a:rPr>
              <a:t> MSL 1</a:t>
            </a:r>
            <a:endParaRPr lang="de-CH" altLang="de-DE" sz="900">
              <a:cs typeface="+mn-cs"/>
            </a:endParaRPr>
          </a:p>
        </p:txBody>
      </p:sp>
    </p:spTree>
    <p:extLst>
      <p:ext uri="{BB962C8B-B14F-4D97-AF65-F5344CB8AC3E}">
        <p14:creationId xmlns:p14="http://schemas.microsoft.com/office/powerpoint/2010/main" val="3144444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endParaRPr lang="de-CH"/>
          </a:p>
        </p:txBody>
      </p:sp>
    </p:spTree>
    <p:extLst>
      <p:ext uri="{BB962C8B-B14F-4D97-AF65-F5344CB8AC3E}">
        <p14:creationId xmlns:p14="http://schemas.microsoft.com/office/powerpoint/2010/main" val="2111763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itel 4"/>
          <p:cNvSpPr>
            <a:spLocks noGrp="1"/>
          </p:cNvSpPr>
          <p:nvPr>
            <p:ph type="title"/>
          </p:nvPr>
        </p:nvSpPr>
        <p:spPr>
          <a:xfrm>
            <a:off x="1007435" y="332656"/>
            <a:ext cx="10972800" cy="1143000"/>
          </a:xfrm>
          <a:prstGeom prst="rect">
            <a:avLst/>
          </a:prstGeom>
        </p:spPr>
        <p:txBody>
          <a:bodyPr/>
          <a:lstStyle/>
          <a:p>
            <a:r>
              <a:rPr lang="de-DE" dirty="0"/>
              <a:t>Titelmasterformat durch Klicken bearbeiten</a:t>
            </a:r>
            <a:endParaRPr lang="de-CH" dirty="0"/>
          </a:p>
        </p:txBody>
      </p:sp>
    </p:spTree>
    <p:extLst>
      <p:ext uri="{BB962C8B-B14F-4D97-AF65-F5344CB8AC3E}">
        <p14:creationId xmlns:p14="http://schemas.microsoft.com/office/powerpoint/2010/main" val="23912423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63_Titelfolie">
    <p:spTree>
      <p:nvGrpSpPr>
        <p:cNvPr id="1" name=""/>
        <p:cNvGrpSpPr/>
        <p:nvPr/>
      </p:nvGrpSpPr>
      <p:grpSpPr>
        <a:xfrm>
          <a:off x="0" y="0"/>
          <a:ext cx="0" cy="0"/>
          <a:chOff x="0" y="0"/>
          <a:chExt cx="0" cy="0"/>
        </a:xfrm>
      </p:grpSpPr>
      <p:sp>
        <p:nvSpPr>
          <p:cNvPr id="2" name="Text Box 32"/>
          <p:cNvSpPr txBox="1">
            <a:spLocks noChangeArrowheads="1"/>
          </p:cNvSpPr>
          <p:nvPr/>
        </p:nvSpPr>
        <p:spPr bwMode="auto">
          <a:xfrm>
            <a:off x="6081184" y="354013"/>
            <a:ext cx="1327286" cy="28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200">
                <a:solidFill>
                  <a:schemeClr val="tx1"/>
                </a:solidFill>
                <a:latin typeface="Arial" charset="0"/>
              </a:defRPr>
            </a:lvl1pPr>
            <a:lvl2pPr marL="742950" indent="-285750">
              <a:defRPr sz="1200">
                <a:solidFill>
                  <a:schemeClr val="tx1"/>
                </a:solidFill>
                <a:latin typeface="Arial" charset="0"/>
              </a:defRPr>
            </a:lvl2pPr>
            <a:lvl3pPr marL="1143000" indent="-228600">
              <a:defRPr sz="1200">
                <a:solidFill>
                  <a:schemeClr val="tx1"/>
                </a:solidFill>
                <a:latin typeface="Arial" charset="0"/>
              </a:defRPr>
            </a:lvl3pPr>
            <a:lvl4pPr marL="1600200" indent="-228600">
              <a:defRPr sz="1200">
                <a:solidFill>
                  <a:schemeClr val="tx1"/>
                </a:solidFill>
                <a:latin typeface="Arial" charset="0"/>
              </a:defRPr>
            </a:lvl4pPr>
            <a:lvl5pPr marL="2057400" indent="-228600">
              <a:defRPr sz="1200">
                <a:solidFill>
                  <a:schemeClr val="tx1"/>
                </a:solidFill>
                <a:latin typeface="Arial" charset="0"/>
              </a:defRPr>
            </a:lvl5pPr>
            <a:lvl6pPr marL="2514600" indent="-228600" algn="ctr" eaLnBrk="0" fontAlgn="base" hangingPunct="0">
              <a:spcBef>
                <a:spcPct val="0"/>
              </a:spcBef>
              <a:spcAft>
                <a:spcPct val="0"/>
              </a:spcAft>
              <a:defRPr sz="1200">
                <a:solidFill>
                  <a:schemeClr val="tx1"/>
                </a:solidFill>
                <a:latin typeface="Arial" charset="0"/>
              </a:defRPr>
            </a:lvl6pPr>
            <a:lvl7pPr marL="2971800" indent="-228600" algn="ctr" eaLnBrk="0" fontAlgn="base" hangingPunct="0">
              <a:spcBef>
                <a:spcPct val="0"/>
              </a:spcBef>
              <a:spcAft>
                <a:spcPct val="0"/>
              </a:spcAft>
              <a:defRPr sz="1200">
                <a:solidFill>
                  <a:schemeClr val="tx1"/>
                </a:solidFill>
                <a:latin typeface="Arial" charset="0"/>
              </a:defRPr>
            </a:lvl7pPr>
            <a:lvl8pPr marL="3429000" indent="-228600" algn="ctr" eaLnBrk="0" fontAlgn="base" hangingPunct="0">
              <a:spcBef>
                <a:spcPct val="0"/>
              </a:spcBef>
              <a:spcAft>
                <a:spcPct val="0"/>
              </a:spcAft>
              <a:defRPr sz="1200">
                <a:solidFill>
                  <a:schemeClr val="tx1"/>
                </a:solidFill>
                <a:latin typeface="Arial" charset="0"/>
              </a:defRPr>
            </a:lvl8pPr>
            <a:lvl9pPr marL="3886200" indent="-228600" algn="ctr" eaLnBrk="0" fontAlgn="base" hangingPunct="0">
              <a:spcBef>
                <a:spcPct val="0"/>
              </a:spcBef>
              <a:spcAft>
                <a:spcPct val="0"/>
              </a:spcAft>
              <a:defRPr sz="1200">
                <a:solidFill>
                  <a:schemeClr val="tx1"/>
                </a:solidFill>
                <a:latin typeface="Arial" charset="0"/>
              </a:defRPr>
            </a:lvl9pPr>
          </a:lstStyle>
          <a:p>
            <a:pPr eaLnBrk="0" hangingPunct="0">
              <a:spcBef>
                <a:spcPct val="100000"/>
              </a:spcBef>
              <a:defRPr/>
            </a:pPr>
            <a:r>
              <a:rPr lang="de-CH" altLang="de-DE" sz="900" b="1" dirty="0">
                <a:cs typeface="+mn-cs"/>
              </a:rPr>
              <a:t>Schweizer Armee</a:t>
            </a:r>
          </a:p>
          <a:p>
            <a:pPr eaLnBrk="0" hangingPunct="0">
              <a:lnSpc>
                <a:spcPct val="45000"/>
              </a:lnSpc>
              <a:spcBef>
                <a:spcPct val="50000"/>
              </a:spcBef>
              <a:defRPr/>
            </a:pPr>
            <a:r>
              <a:rPr lang="de-CH" altLang="de-DE" sz="900" dirty="0">
                <a:cs typeface="+mn-cs"/>
              </a:rPr>
              <a:t>Heer – </a:t>
            </a:r>
            <a:r>
              <a:rPr lang="de-CH" altLang="de-DE" sz="900" dirty="0" err="1">
                <a:cs typeface="+mn-cs"/>
              </a:rPr>
              <a:t>Komp</a:t>
            </a:r>
            <a:r>
              <a:rPr lang="de-CH" altLang="de-DE" sz="900" dirty="0">
                <a:cs typeface="+mn-cs"/>
              </a:rPr>
              <a:t> Zen Sport A</a:t>
            </a:r>
          </a:p>
        </p:txBody>
      </p:sp>
      <p:pic>
        <p:nvPicPr>
          <p:cNvPr id="3" name="Picture 37" descr="Logo_CMYK_p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134" y="387350"/>
            <a:ext cx="266276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79559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pPr>
              <a:defRPr/>
            </a:pPr>
            <a:fld id="{871D26FD-9E59-A74F-9BCB-6A888613CBFF}" type="datetime1">
              <a:rPr lang="de-CH" smtClean="0"/>
              <a:t>10.03.2026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71AE1AFE-7803-47A9-B7A2-2C13495916E1}" type="slidenum">
              <a:rPr lang="de-CH"/>
              <a:pPr>
                <a:defRPr/>
              </a:pPr>
              <a:t>‹Nr.›</a:t>
            </a:fld>
            <a:endParaRPr lang="de-CH"/>
          </a:p>
        </p:txBody>
      </p:sp>
    </p:spTree>
    <p:extLst>
      <p:ext uri="{BB962C8B-B14F-4D97-AF65-F5344CB8AC3E}">
        <p14:creationId xmlns:p14="http://schemas.microsoft.com/office/powerpoint/2010/main" val="12126980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E814430A-D91D-FE40-9F3B-BF1AB72E86FA}" type="datetime1">
              <a:rPr lang="de-CH" smtClean="0"/>
              <a:t>10.03.2026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5BC60BDD-E54E-4355-8CDB-E4FC173AA7F5}" type="slidenum">
              <a:rPr lang="de-CH"/>
              <a:pPr>
                <a:defRPr/>
              </a:pPr>
              <a:t>‹Nr.›</a:t>
            </a:fld>
            <a:endParaRPr lang="de-CH"/>
          </a:p>
        </p:txBody>
      </p:sp>
    </p:spTree>
    <p:extLst>
      <p:ext uri="{BB962C8B-B14F-4D97-AF65-F5344CB8AC3E}">
        <p14:creationId xmlns:p14="http://schemas.microsoft.com/office/powerpoint/2010/main" val="33220141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550D244B-5CD4-BB47-8AED-70DC98F4309A}" type="datetime1">
              <a:rPr lang="de-CH" smtClean="0"/>
              <a:t>10.03.2026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F82F57D-16D5-4509-85F7-228FF2200520}" type="slidenum">
              <a:rPr lang="de-CH"/>
              <a:pPr>
                <a:defRPr/>
              </a:pPr>
              <a:t>‹Nr.›</a:t>
            </a:fld>
            <a:endParaRPr lang="de-CH"/>
          </a:p>
        </p:txBody>
      </p:sp>
    </p:spTree>
    <p:extLst>
      <p:ext uri="{BB962C8B-B14F-4D97-AF65-F5344CB8AC3E}">
        <p14:creationId xmlns:p14="http://schemas.microsoft.com/office/powerpoint/2010/main" val="2925522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16ACB229-51CC-A04D-87FC-7FE6F912CA43}" type="datetime1">
              <a:rPr lang="de-CH" smtClean="0"/>
              <a:t>10.03.2026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1813C590-76C4-4EE2-B039-E945875B2431}" type="slidenum">
              <a:rPr lang="de-CH"/>
              <a:pPr>
                <a:defRPr/>
              </a:pPr>
              <a:t>‹Nr.›</a:t>
            </a:fld>
            <a:endParaRPr lang="de-CH" dirty="0"/>
          </a:p>
        </p:txBody>
      </p:sp>
    </p:spTree>
    <p:extLst>
      <p:ext uri="{BB962C8B-B14F-4D97-AF65-F5344CB8AC3E}">
        <p14:creationId xmlns:p14="http://schemas.microsoft.com/office/powerpoint/2010/main" val="9017492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3"/>
          <p:cNvSpPr>
            <a:spLocks noGrp="1"/>
          </p:cNvSpPr>
          <p:nvPr>
            <p:ph type="dt" sz="half" idx="10"/>
          </p:nvPr>
        </p:nvSpPr>
        <p:spPr/>
        <p:txBody>
          <a:bodyPr/>
          <a:lstStyle>
            <a:lvl1pPr>
              <a:defRPr/>
            </a:lvl1pPr>
          </a:lstStyle>
          <a:p>
            <a:pPr>
              <a:defRPr/>
            </a:pPr>
            <a:fld id="{295E9F28-91F4-6A43-81FD-7512E74CD38F}" type="datetime1">
              <a:rPr lang="de-CH" smtClean="0"/>
              <a:t>10.03.2026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54E1DB3-4542-4D81-B7F7-2D170664C52F}" type="slidenum">
              <a:rPr lang="de-CH"/>
              <a:pPr>
                <a:defRPr/>
              </a:pPr>
              <a:t>‹Nr.›</a:t>
            </a:fld>
            <a:endParaRPr lang="de-CH"/>
          </a:p>
        </p:txBody>
      </p:sp>
    </p:spTree>
    <p:extLst>
      <p:ext uri="{BB962C8B-B14F-4D97-AF65-F5344CB8AC3E}">
        <p14:creationId xmlns:p14="http://schemas.microsoft.com/office/powerpoint/2010/main" val="19266558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3"/>
          <p:cNvSpPr>
            <a:spLocks noGrp="1"/>
          </p:cNvSpPr>
          <p:nvPr>
            <p:ph type="dt" sz="half" idx="10"/>
          </p:nvPr>
        </p:nvSpPr>
        <p:spPr/>
        <p:txBody>
          <a:bodyPr/>
          <a:lstStyle>
            <a:lvl1pPr>
              <a:defRPr/>
            </a:lvl1pPr>
          </a:lstStyle>
          <a:p>
            <a:pPr>
              <a:defRPr/>
            </a:pPr>
            <a:fld id="{687E44F4-385F-9646-9211-E54F047D421D}" type="datetime1">
              <a:rPr lang="de-CH" smtClean="0"/>
              <a:t>10.03.2026</a:t>
            </a:fld>
            <a:endParaRPr lang="de-CH"/>
          </a:p>
        </p:txBody>
      </p:sp>
      <p:sp>
        <p:nvSpPr>
          <p:cNvPr id="8" name="Fußzeilenplatzhalter 4"/>
          <p:cNvSpPr>
            <a:spLocks noGrp="1"/>
          </p:cNvSpPr>
          <p:nvPr>
            <p:ph type="ftr" sz="quarter" idx="11"/>
          </p:nvPr>
        </p:nvSpPr>
        <p:spPr/>
        <p:txBody>
          <a:bodyPr/>
          <a:lstStyle>
            <a:lvl1pPr>
              <a:defRPr/>
            </a:lvl1pPr>
          </a:lstStyle>
          <a:p>
            <a:pPr>
              <a:defRPr/>
            </a:pPr>
            <a:endParaRPr lang="de-CH"/>
          </a:p>
        </p:txBody>
      </p:sp>
      <p:sp>
        <p:nvSpPr>
          <p:cNvPr id="9" name="Foliennummernplatzhalter 5"/>
          <p:cNvSpPr>
            <a:spLocks noGrp="1"/>
          </p:cNvSpPr>
          <p:nvPr>
            <p:ph type="sldNum" sz="quarter" idx="12"/>
          </p:nvPr>
        </p:nvSpPr>
        <p:spPr/>
        <p:txBody>
          <a:bodyPr/>
          <a:lstStyle>
            <a:lvl1pPr>
              <a:defRPr/>
            </a:lvl1pPr>
          </a:lstStyle>
          <a:p>
            <a:pPr>
              <a:defRPr/>
            </a:pPr>
            <a:fld id="{DEDDCE23-3985-4D61-83D7-9BDB1E7C7930}" type="slidenum">
              <a:rPr lang="de-CH"/>
              <a:pPr>
                <a:defRPr/>
              </a:pPr>
              <a:t>‹Nr.›</a:t>
            </a:fld>
            <a:endParaRPr lang="de-CH"/>
          </a:p>
        </p:txBody>
      </p:sp>
    </p:spTree>
    <p:extLst>
      <p:ext uri="{BB962C8B-B14F-4D97-AF65-F5344CB8AC3E}">
        <p14:creationId xmlns:p14="http://schemas.microsoft.com/office/powerpoint/2010/main" val="24090490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3"/>
          <p:cNvSpPr>
            <a:spLocks noGrp="1"/>
          </p:cNvSpPr>
          <p:nvPr>
            <p:ph type="dt" sz="half" idx="10"/>
          </p:nvPr>
        </p:nvSpPr>
        <p:spPr/>
        <p:txBody>
          <a:bodyPr/>
          <a:lstStyle>
            <a:lvl1pPr>
              <a:defRPr/>
            </a:lvl1pPr>
          </a:lstStyle>
          <a:p>
            <a:pPr>
              <a:defRPr/>
            </a:pPr>
            <a:fld id="{D671E9B6-2A5B-B24E-B8E5-5CDC421ED0A3}" type="datetime1">
              <a:rPr lang="de-CH" smtClean="0"/>
              <a:t>10.03.2026</a:t>
            </a:fld>
            <a:endParaRPr lang="de-CH"/>
          </a:p>
        </p:txBody>
      </p:sp>
      <p:sp>
        <p:nvSpPr>
          <p:cNvPr id="4" name="Fußzeilenplatzhalter 4"/>
          <p:cNvSpPr>
            <a:spLocks noGrp="1"/>
          </p:cNvSpPr>
          <p:nvPr>
            <p:ph type="ftr" sz="quarter" idx="11"/>
          </p:nvPr>
        </p:nvSpPr>
        <p:spPr/>
        <p:txBody>
          <a:bodyPr/>
          <a:lstStyle>
            <a:lvl1pPr>
              <a:defRPr/>
            </a:lvl1pPr>
          </a:lstStyle>
          <a:p>
            <a:pPr>
              <a:defRPr/>
            </a:pPr>
            <a:endParaRPr lang="de-CH"/>
          </a:p>
        </p:txBody>
      </p:sp>
      <p:sp>
        <p:nvSpPr>
          <p:cNvPr id="5" name="Foliennummernplatzhalter 5"/>
          <p:cNvSpPr>
            <a:spLocks noGrp="1"/>
          </p:cNvSpPr>
          <p:nvPr>
            <p:ph type="sldNum" sz="quarter" idx="12"/>
          </p:nvPr>
        </p:nvSpPr>
        <p:spPr/>
        <p:txBody>
          <a:bodyPr/>
          <a:lstStyle>
            <a:lvl1pPr>
              <a:defRPr/>
            </a:lvl1pPr>
          </a:lstStyle>
          <a:p>
            <a:pPr>
              <a:defRPr/>
            </a:pPr>
            <a:fld id="{6D4DBB3F-0F43-4928-9DBB-C7A798A38545}" type="slidenum">
              <a:rPr lang="de-CH"/>
              <a:pPr>
                <a:defRPr/>
              </a:pPr>
              <a:t>‹Nr.›</a:t>
            </a:fld>
            <a:endParaRPr lang="de-CH"/>
          </a:p>
        </p:txBody>
      </p:sp>
    </p:spTree>
    <p:extLst>
      <p:ext uri="{BB962C8B-B14F-4D97-AF65-F5344CB8AC3E}">
        <p14:creationId xmlns:p14="http://schemas.microsoft.com/office/powerpoint/2010/main" val="21120997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1C24CD1C-52C5-9545-9A31-BE3BB1E15AFC}" type="datetime1">
              <a:rPr lang="de-CH" smtClean="0"/>
              <a:t>10.03.2026</a:t>
            </a:fld>
            <a:endParaRPr lang="de-CH"/>
          </a:p>
        </p:txBody>
      </p:sp>
      <p:sp>
        <p:nvSpPr>
          <p:cNvPr id="3" name="Fußzeilenplatzhalter 4"/>
          <p:cNvSpPr>
            <a:spLocks noGrp="1"/>
          </p:cNvSpPr>
          <p:nvPr>
            <p:ph type="ftr" sz="quarter" idx="11"/>
          </p:nvPr>
        </p:nvSpPr>
        <p:spPr/>
        <p:txBody>
          <a:bodyPr/>
          <a:lstStyle>
            <a:lvl1pPr>
              <a:defRPr/>
            </a:lvl1pPr>
          </a:lstStyle>
          <a:p>
            <a:pPr>
              <a:defRPr/>
            </a:pPr>
            <a:endParaRPr lang="de-CH"/>
          </a:p>
        </p:txBody>
      </p:sp>
      <p:sp>
        <p:nvSpPr>
          <p:cNvPr id="4" name="Foliennummernplatzhalter 5"/>
          <p:cNvSpPr>
            <a:spLocks noGrp="1"/>
          </p:cNvSpPr>
          <p:nvPr>
            <p:ph type="sldNum" sz="quarter" idx="12"/>
          </p:nvPr>
        </p:nvSpPr>
        <p:spPr/>
        <p:txBody>
          <a:bodyPr/>
          <a:lstStyle>
            <a:lvl1pPr>
              <a:defRPr/>
            </a:lvl1pPr>
          </a:lstStyle>
          <a:p>
            <a:pPr>
              <a:defRPr/>
            </a:pPr>
            <a:fld id="{FD97B70B-14D8-4A17-A4B8-972E1BABC8F4}" type="slidenum">
              <a:rPr lang="de-CH"/>
              <a:pPr>
                <a:defRPr/>
              </a:pPr>
              <a:t>‹Nr.›</a:t>
            </a:fld>
            <a:endParaRPr lang="de-CH"/>
          </a:p>
        </p:txBody>
      </p:sp>
    </p:spTree>
    <p:extLst>
      <p:ext uri="{BB962C8B-B14F-4D97-AF65-F5344CB8AC3E}">
        <p14:creationId xmlns:p14="http://schemas.microsoft.com/office/powerpoint/2010/main" val="18055129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2178BA86-1A8B-B847-9B4E-4AACE93CDBAF}" type="datetime1">
              <a:rPr lang="de-CH" smtClean="0"/>
              <a:t>10.03.2026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8538EDB3-5823-4540-83B6-41FAB7C8391C}" type="slidenum">
              <a:rPr lang="de-CH"/>
              <a:pPr>
                <a:defRPr/>
              </a:pPr>
              <a:t>‹Nr.›</a:t>
            </a:fld>
            <a:endParaRPr lang="de-CH"/>
          </a:p>
        </p:txBody>
      </p:sp>
    </p:spTree>
    <p:extLst>
      <p:ext uri="{BB962C8B-B14F-4D97-AF65-F5344CB8AC3E}">
        <p14:creationId xmlns:p14="http://schemas.microsoft.com/office/powerpoint/2010/main" val="4063495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A192271B-7185-8B49-B2B3-FFB10E4418C6}" type="datetime1">
              <a:rPr lang="de-CH" smtClean="0"/>
              <a:t>10.03.2026</a:t>
            </a:fld>
            <a:endParaRPr lang="de-CH"/>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418EB4A8-E49E-4E7A-8F9D-1849F4805B1C}" type="slidenum">
              <a:rPr lang="de-CH"/>
              <a:pPr>
                <a:defRPr/>
              </a:pPr>
              <a:t>‹Nr.›</a:t>
            </a:fld>
            <a:endParaRPr lang="de-CH"/>
          </a:p>
        </p:txBody>
      </p:sp>
    </p:spTree>
    <p:extLst>
      <p:ext uri="{BB962C8B-B14F-4D97-AF65-F5344CB8AC3E}">
        <p14:creationId xmlns:p14="http://schemas.microsoft.com/office/powerpoint/2010/main" val="34584766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BB025DF4-B6EC-F34B-888B-6D612CBB7914}" type="datetime1">
              <a:rPr lang="de-CH" smtClean="0"/>
              <a:t>10.03.2026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16D26436-924F-4607-81A7-88F07E828904}" type="slidenum">
              <a:rPr lang="de-CH"/>
              <a:pPr>
                <a:defRPr/>
              </a:pPr>
              <a:t>‹Nr.›</a:t>
            </a:fld>
            <a:endParaRPr lang="de-CH"/>
          </a:p>
        </p:txBody>
      </p:sp>
    </p:spTree>
    <p:extLst>
      <p:ext uri="{BB962C8B-B14F-4D97-AF65-F5344CB8AC3E}">
        <p14:creationId xmlns:p14="http://schemas.microsoft.com/office/powerpoint/2010/main" val="1131951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pPr>
              <a:defRPr/>
            </a:pPr>
            <a:fld id="{237D6090-F453-D24F-99F6-24831243237A}" type="datetime1">
              <a:rPr lang="de-CH" smtClean="0"/>
              <a:t>10.03.2026</a:t>
            </a:fld>
            <a:endParaRPr lang="de-CH"/>
          </a:p>
        </p:txBody>
      </p:sp>
      <p:sp>
        <p:nvSpPr>
          <p:cNvPr id="5" name="Fußzeilenplatzhalter 4"/>
          <p:cNvSpPr>
            <a:spLocks noGrp="1"/>
          </p:cNvSpPr>
          <p:nvPr>
            <p:ph type="ftr" sz="quarter" idx="11"/>
          </p:nvPr>
        </p:nvSpPr>
        <p:spPr/>
        <p:txBody>
          <a:bodyPr/>
          <a:lstStyle>
            <a:lvl1pPr>
              <a:defRPr/>
            </a:lvl1pPr>
          </a:lstStyle>
          <a:p>
            <a:pPr>
              <a:defRPr/>
            </a:pPr>
            <a:endParaRPr lang="de-CH"/>
          </a:p>
        </p:txBody>
      </p:sp>
      <p:sp>
        <p:nvSpPr>
          <p:cNvPr id="6" name="Foliennummernplatzhalter 5"/>
          <p:cNvSpPr>
            <a:spLocks noGrp="1"/>
          </p:cNvSpPr>
          <p:nvPr>
            <p:ph type="sldNum" sz="quarter" idx="12"/>
          </p:nvPr>
        </p:nvSpPr>
        <p:spPr/>
        <p:txBody>
          <a:bodyPr/>
          <a:lstStyle>
            <a:lvl1pPr>
              <a:defRPr/>
            </a:lvl1pPr>
          </a:lstStyle>
          <a:p>
            <a:pPr>
              <a:defRPr/>
            </a:pPr>
            <a:fld id="{2372543D-CCC0-4618-9034-2F30727383C6}" type="slidenum">
              <a:rPr lang="de-CH"/>
              <a:pPr>
                <a:defRPr/>
              </a:pPr>
              <a:t>‹Nr.›</a:t>
            </a:fld>
            <a:endParaRPr lang="de-CH"/>
          </a:p>
        </p:txBody>
      </p:sp>
    </p:spTree>
    <p:extLst>
      <p:ext uri="{BB962C8B-B14F-4D97-AF65-F5344CB8AC3E}">
        <p14:creationId xmlns:p14="http://schemas.microsoft.com/office/powerpoint/2010/main" val="22635344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elfolie (Logo schwarz)">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DDCE5043-6516-6177-71AC-FC939A38A714}"/>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7" name="Foliennummernplatzhalter 6">
            <a:extLst>
              <a:ext uri="{FF2B5EF4-FFF2-40B4-BE49-F238E27FC236}">
                <a16:creationId xmlns:a16="http://schemas.microsoft.com/office/drawing/2014/main" id="{922D598E-376B-42A1-DF76-375B9C488CDD}"/>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a:t>Bild mit Klick auf Symbol hinzufügen</a:t>
            </a:r>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2000756936"/>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elfolie (Logo weiss)">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11676FD8-E0CC-3A4B-93EA-688AF5FB54E9}"/>
              </a:ext>
            </a:extLst>
          </p:cNvPr>
          <p:cNvSpPr>
            <a:spLocks noGrp="1"/>
          </p:cNvSpPr>
          <p:nvPr>
            <p:ph type="ftr" sz="quarter" idx="19"/>
          </p:nvPr>
        </p:nvSpPr>
        <p:spPr>
          <a:xfrm>
            <a:off x="5656969" y="6378907"/>
            <a:ext cx="5203032" cy="144000"/>
          </a:xfrm>
          <a:prstGeom prst="rect">
            <a:avLst/>
          </a:prstGeom>
        </p:spPr>
        <p:txBody>
          <a:bodyPr/>
          <a:lstStyle>
            <a:lvl1pPr>
              <a:defRPr>
                <a:solidFill>
                  <a:schemeClr val="bg1"/>
                </a:solidFill>
              </a:defRPr>
            </a:lvl1pPr>
          </a:lstStyle>
          <a:p>
            <a:pPr>
              <a:defRPr/>
            </a:pPr>
            <a:endParaRPr lang="de-CH"/>
          </a:p>
        </p:txBody>
      </p:sp>
      <p:sp>
        <p:nvSpPr>
          <p:cNvPr id="8" name="Foliennummernplatzhalter 7">
            <a:extLst>
              <a:ext uri="{FF2B5EF4-FFF2-40B4-BE49-F238E27FC236}">
                <a16:creationId xmlns:a16="http://schemas.microsoft.com/office/drawing/2014/main" id="{CA44D6FD-68EC-4E16-265D-2A09E7DD4691}"/>
              </a:ext>
            </a:extLst>
          </p:cNvPr>
          <p:cNvSpPr>
            <a:spLocks noGrp="1"/>
          </p:cNvSpPr>
          <p:nvPr>
            <p:ph type="sldNum" sz="quarter" idx="20"/>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a:t>Bild mit Klick auf Symbol hinzufügen</a:t>
            </a:r>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Optionale Klassifizierung hinzufügen: Intern / Vertraulich / Geheim</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81600"/>
            <a:ext cx="2800800" cy="5904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a:t>Vorname Name — Ort, 0. Monat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a:t>Badge hinzufügen</a:t>
            </a:r>
          </a:p>
        </p:txBody>
      </p:sp>
    </p:spTree>
    <p:extLst>
      <p:ext uri="{BB962C8B-B14F-4D97-AF65-F5344CB8AC3E}">
        <p14:creationId xmlns:p14="http://schemas.microsoft.com/office/powerpoint/2010/main" val="1208294964"/>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61460E7B-2E3E-2B48-8ED5-F6D89A07378D}" type="datetime1">
              <a:rPr lang="de-CH" smtClean="0"/>
              <a:t>10.03.2026</a:t>
            </a:fld>
            <a:endParaRPr lang="de-CH" dirty="0"/>
          </a:p>
        </p:txBody>
      </p:sp>
      <p:sp>
        <p:nvSpPr>
          <p:cNvPr id="6" name="Fußzeilenplatzhalter 4"/>
          <p:cNvSpPr>
            <a:spLocks noGrp="1"/>
          </p:cNvSpPr>
          <p:nvPr>
            <p:ph type="ftr" sz="quarter" idx="11"/>
          </p:nvPr>
        </p:nvSpPr>
        <p:spPr/>
        <p:txBody>
          <a:bodyPr/>
          <a:lstStyle>
            <a:lvl1pPr>
              <a:defRPr/>
            </a:lvl1pPr>
          </a:lstStyle>
          <a:p>
            <a:pPr>
              <a:defRPr/>
            </a:pPr>
            <a:endParaRPr lang="de-CH"/>
          </a:p>
        </p:txBody>
      </p:sp>
      <p:sp>
        <p:nvSpPr>
          <p:cNvPr id="7" name="Foliennummernplatzhalter 5"/>
          <p:cNvSpPr>
            <a:spLocks noGrp="1"/>
          </p:cNvSpPr>
          <p:nvPr>
            <p:ph type="sldNum" sz="quarter" idx="12"/>
          </p:nvPr>
        </p:nvSpPr>
        <p:spPr/>
        <p:txBody>
          <a:bodyPr/>
          <a:lstStyle>
            <a:lvl1pPr>
              <a:defRPr/>
            </a:lvl1pPr>
          </a:lstStyle>
          <a:p>
            <a:pPr>
              <a:defRPr/>
            </a:pPr>
            <a:fld id="{57424FEF-BBC4-4734-9937-3AE95C777ACB}" type="slidenum">
              <a:rPr lang="de-CH"/>
              <a:pPr>
                <a:defRPr/>
              </a:pPr>
              <a:t>‹Nr.›</a:t>
            </a:fld>
            <a:endParaRPr lang="de-CH" dirty="0"/>
          </a:p>
        </p:txBody>
      </p:sp>
    </p:spTree>
    <p:extLst>
      <p:ext uri="{BB962C8B-B14F-4D97-AF65-F5344CB8AC3E}">
        <p14:creationId xmlns:p14="http://schemas.microsoft.com/office/powerpoint/2010/main" val="23333374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re d'acceuil (logo noir)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20" name="Textplatzhalter 8">
            <a:extLst>
              <a:ext uri="{FF2B5EF4-FFF2-40B4-BE49-F238E27FC236}">
                <a16:creationId xmlns:a16="http://schemas.microsoft.com/office/drawing/2014/main" id="{F1188E91-2777-2C0A-D3C2-E3E312DC567B}"/>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19" name="Textplatzhalter 18">
            <a:extLst>
              <a:ext uri="{FF2B5EF4-FFF2-40B4-BE49-F238E27FC236}">
                <a16:creationId xmlns:a16="http://schemas.microsoft.com/office/drawing/2014/main" id="{51CB241E-9A7E-BCFB-779C-ABCB042CB25E}"/>
              </a:ext>
            </a:extLst>
          </p:cNvPr>
          <p:cNvSpPr>
            <a:spLocks noGrp="1" noChangeAspect="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4" name="Inhaltsplatzhalter 5">
            <a:extLst>
              <a:ext uri="{FF2B5EF4-FFF2-40B4-BE49-F238E27FC236}">
                <a16:creationId xmlns:a16="http://schemas.microsoft.com/office/drawing/2014/main" id="{F2ED5D55-3F64-371B-0A46-C788B80B2D3C}"/>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4186706427"/>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re d'acceuil (logo blanc) ">
    <p:spTree>
      <p:nvGrpSpPr>
        <p:cNvPr id="1" name=""/>
        <p:cNvGrpSpPr/>
        <p:nvPr/>
      </p:nvGrpSpPr>
      <p:grpSpPr>
        <a:xfrm>
          <a:off x="0" y="0"/>
          <a:ext cx="0" cy="0"/>
          <a:chOff x="0" y="0"/>
          <a:chExt cx="0" cy="0"/>
        </a:xfrm>
      </p:grpSpPr>
      <p:sp>
        <p:nvSpPr>
          <p:cNvPr id="12" name="Foliennummernplatzhalter 11">
            <a:extLst>
              <a:ext uri="{FF2B5EF4-FFF2-40B4-BE49-F238E27FC236}">
                <a16:creationId xmlns:a16="http://schemas.microsoft.com/office/drawing/2014/main" id="{C65CE800-330C-4055-E08C-59EBA9F40EF0}"/>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17" name="Bildplatzhalter 4">
            <a:extLst>
              <a:ext uri="{FF2B5EF4-FFF2-40B4-BE49-F238E27FC236}">
                <a16:creationId xmlns:a16="http://schemas.microsoft.com/office/drawing/2014/main" id="{DC119FFA-6EB1-0B5C-FA71-825FD02E321B}"/>
              </a:ext>
            </a:extLst>
          </p:cNvPr>
          <p:cNvSpPr>
            <a:spLocks noGrp="1"/>
          </p:cNvSpPr>
          <p:nvPr>
            <p:ph type="pic" sz="quarter" idx="14" hasCustomPrompt="1"/>
          </p:nvPr>
        </p:nvSpPr>
        <p:spPr>
          <a:xfrm>
            <a:off x="0" y="0"/>
            <a:ext cx="12193200" cy="6858000"/>
          </a:xfrm>
          <a:pattFill prst="lgCheck">
            <a:fgClr>
              <a:schemeClr val="bg1">
                <a:lumMod val="65000"/>
              </a:schemeClr>
            </a:fgClr>
            <a:bgClr>
              <a:schemeClr val="bg1"/>
            </a:bgClr>
          </a:pattFill>
        </p:spPr>
        <p:txBody>
          <a:bodyPr tIns="720000" anchor="ctr"/>
          <a:lstStyle>
            <a:lvl1pPr algn="ctr">
              <a:defRPr sz="1200"/>
            </a:lvl1pPr>
          </a:lstStyle>
          <a:p>
            <a:r>
              <a:rPr lang="de-CH" dirty="0" err="1"/>
              <a:t>Appuyer</a:t>
            </a:r>
            <a:r>
              <a:rPr lang="de-CH" dirty="0"/>
              <a:t> </a:t>
            </a:r>
            <a:r>
              <a:rPr lang="de-CH" dirty="0" err="1"/>
              <a:t>sur</a:t>
            </a:r>
            <a:r>
              <a:rPr lang="de-CH" dirty="0"/>
              <a:t> </a:t>
            </a:r>
            <a:r>
              <a:rPr lang="de-CH" dirty="0" err="1"/>
              <a:t>l’icône</a:t>
            </a:r>
            <a:r>
              <a:rPr lang="de-CH" dirty="0"/>
              <a:t> </a:t>
            </a:r>
            <a:r>
              <a:rPr lang="de-CH" dirty="0" err="1"/>
              <a:t>pour</a:t>
            </a:r>
            <a:r>
              <a:rPr lang="de-CH" dirty="0"/>
              <a:t> </a:t>
            </a:r>
            <a:r>
              <a:rPr lang="de-CH" dirty="0" err="1"/>
              <a:t>ajouter</a:t>
            </a:r>
            <a:r>
              <a:rPr lang="de-CH" dirty="0"/>
              <a:t> </a:t>
            </a:r>
            <a:r>
              <a:rPr lang="de-CH" dirty="0" err="1"/>
              <a:t>une</a:t>
            </a:r>
            <a:r>
              <a:rPr lang="de-CH" dirty="0"/>
              <a:t> </a:t>
            </a:r>
            <a:r>
              <a:rPr lang="de-CH" dirty="0" err="1"/>
              <a:t>image</a:t>
            </a:r>
            <a:endParaRPr lang="de-CH" dirty="0"/>
          </a:p>
        </p:txBody>
      </p:sp>
      <p:sp>
        <p:nvSpPr>
          <p:cNvPr id="4" name="Textplatzhalter 8">
            <a:extLst>
              <a:ext uri="{FF2B5EF4-FFF2-40B4-BE49-F238E27FC236}">
                <a16:creationId xmlns:a16="http://schemas.microsoft.com/office/drawing/2014/main" id="{D3DE3100-FAE4-347E-B264-A6AFC35D5823}"/>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fr-FR" dirty="0"/>
              <a:t>Facultatif : Faire glisser le bord droit du rideau de couleur jusqu’au bord droit de la diapositive.</a:t>
            </a:r>
            <a:endParaRPr lang="de-CH" dirty="0"/>
          </a:p>
          <a:p>
            <a:pPr lvl="1"/>
            <a:endParaRPr lang="de-CH" dirty="0"/>
          </a:p>
        </p:txBody>
      </p:sp>
      <p:sp>
        <p:nvSpPr>
          <p:cNvPr id="2" name="Titel 1"/>
          <p:cNvSpPr>
            <a:spLocks noGrp="1"/>
          </p:cNvSpPr>
          <p:nvPr>
            <p:ph type="ctrTitle" hasCustomPrompt="1"/>
          </p:nvPr>
        </p:nvSpPr>
        <p:spPr>
          <a:xfrm>
            <a:off x="377999" y="4690800"/>
            <a:ext cx="11436175" cy="1080000"/>
          </a:xfrm>
        </p:spPr>
        <p:txBody>
          <a:bodyPr anchor="t" anchorCtr="0"/>
          <a:lstStyle>
            <a:lvl1pPr algn="l">
              <a:lnSpc>
                <a:spcPct val="102000"/>
              </a:lnSpc>
              <a:defRPr sz="3400">
                <a:solidFill>
                  <a:schemeClr val="bg1"/>
                </a:solidFill>
              </a:defRPr>
            </a:lvl1pPr>
          </a:lstStyle>
          <a:p>
            <a:r>
              <a:rPr lang="de-CH" dirty="0" err="1"/>
              <a:t>Ajouter</a:t>
            </a:r>
            <a:r>
              <a:rPr lang="de-CH" dirty="0"/>
              <a:t> </a:t>
            </a:r>
            <a:r>
              <a:rPr lang="de-CH" dirty="0" err="1"/>
              <a:t>un</a:t>
            </a:r>
            <a:r>
              <a:rPr lang="de-CH" dirty="0"/>
              <a:t> </a:t>
            </a:r>
            <a:r>
              <a:rPr lang="de-CH" dirty="0" err="1"/>
              <a:t>titre</a:t>
            </a:r>
            <a:endParaRPr lang="de-CH" dirty="0"/>
          </a:p>
        </p:txBody>
      </p:sp>
      <p:sp>
        <p:nvSpPr>
          <p:cNvPr id="3" name="Untertitel 2"/>
          <p:cNvSpPr>
            <a:spLocks noGrp="1"/>
          </p:cNvSpPr>
          <p:nvPr>
            <p:ph type="subTitle" idx="1" hasCustomPrompt="1"/>
          </p:nvPr>
        </p:nvSpPr>
        <p:spPr>
          <a:xfrm>
            <a:off x="378000" y="4312800"/>
            <a:ext cx="11437200" cy="234000"/>
          </a:xfrm>
        </p:spPr>
        <p:txBody>
          <a:bodyPr/>
          <a:lstStyle>
            <a:lvl1pPr marL="0" indent="0" algn="l">
              <a:buNone/>
              <a:defRPr sz="15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Classification optionnelle : Interne / Confidentiel / Secret</a:t>
            </a:r>
            <a:endParaRPr lang="de-CH" dirty="0"/>
          </a:p>
        </p:txBody>
      </p:sp>
      <p:sp>
        <p:nvSpPr>
          <p:cNvPr id="19" name="Textplatzhalter 18">
            <a:extLst>
              <a:ext uri="{FF2B5EF4-FFF2-40B4-BE49-F238E27FC236}">
                <a16:creationId xmlns:a16="http://schemas.microsoft.com/office/drawing/2014/main" id="{51CB241E-9A7E-BCFB-779C-ABCB042CB25E}"/>
              </a:ext>
            </a:extLst>
          </p:cNvPr>
          <p:cNvSpPr>
            <a:spLocks noGrp="1"/>
          </p:cNvSpPr>
          <p:nvPr>
            <p:ph type="body" sz="quarter" idx="15" hasCustomPrompt="1"/>
          </p:nvPr>
        </p:nvSpPr>
        <p:spPr>
          <a:xfrm>
            <a:off x="378000" y="338400"/>
            <a:ext cx="1947600" cy="6336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14" name="Textplatzhalter 13">
            <a:extLst>
              <a:ext uri="{FF2B5EF4-FFF2-40B4-BE49-F238E27FC236}">
                <a16:creationId xmlns:a16="http://schemas.microsoft.com/office/drawing/2014/main" id="{6CD9BD68-945B-33BA-4D60-82C7185F154B}"/>
              </a:ext>
            </a:extLst>
          </p:cNvPr>
          <p:cNvSpPr>
            <a:spLocks noGrp="1"/>
          </p:cNvSpPr>
          <p:nvPr>
            <p:ph type="body" sz="quarter" idx="13" hasCustomPrompt="1"/>
          </p:nvPr>
        </p:nvSpPr>
        <p:spPr>
          <a:xfrm>
            <a:off x="378000" y="6022799"/>
            <a:ext cx="11437200" cy="234000"/>
          </a:xfrm>
        </p:spPr>
        <p:txBody>
          <a:bodyPr/>
          <a:lstStyle>
            <a:lvl1pPr>
              <a:defRPr sz="1500">
                <a:solidFill>
                  <a:schemeClr val="bg1"/>
                </a:solidFill>
              </a:defRPr>
            </a:lvl1pPr>
            <a:lvl2pPr>
              <a:defRPr sz="1500"/>
            </a:lvl2pPr>
            <a:lvl3pPr>
              <a:defRPr sz="1500"/>
            </a:lvl3pPr>
            <a:lvl4pPr>
              <a:defRPr sz="1500"/>
            </a:lvl4pPr>
            <a:lvl5pPr>
              <a:defRPr sz="1500"/>
            </a:lvl5pPr>
          </a:lstStyle>
          <a:p>
            <a:pPr lvl="0"/>
            <a:r>
              <a:rPr lang="de-DE" dirty="0" err="1"/>
              <a:t>Prénom</a:t>
            </a:r>
            <a:r>
              <a:rPr lang="de-DE" dirty="0"/>
              <a:t> </a:t>
            </a:r>
            <a:r>
              <a:rPr lang="de-DE" dirty="0" err="1"/>
              <a:t>Nom</a:t>
            </a:r>
            <a:r>
              <a:rPr lang="de-DE" dirty="0"/>
              <a:t> — Lieu, 0 </a:t>
            </a:r>
            <a:r>
              <a:rPr lang="de-DE" dirty="0" err="1"/>
              <a:t>mois</a:t>
            </a:r>
            <a:r>
              <a:rPr lang="de-DE" dirty="0"/>
              <a:t> 0000</a:t>
            </a:r>
          </a:p>
        </p:txBody>
      </p:sp>
      <p:sp>
        <p:nvSpPr>
          <p:cNvPr id="6" name="Inhaltsplatzhalter 5">
            <a:extLst>
              <a:ext uri="{FF2B5EF4-FFF2-40B4-BE49-F238E27FC236}">
                <a16:creationId xmlns:a16="http://schemas.microsoft.com/office/drawing/2014/main" id="{B99D453E-AAD5-DDDA-0792-19FCE58D45D9}"/>
              </a:ext>
            </a:extLst>
          </p:cNvPr>
          <p:cNvSpPr>
            <a:spLocks noGrp="1"/>
          </p:cNvSpPr>
          <p:nvPr>
            <p:ph sz="quarter" idx="17" hasCustomPrompt="1"/>
          </p:nvPr>
        </p:nvSpPr>
        <p:spPr>
          <a:xfrm>
            <a:off x="10440000" y="381600"/>
            <a:ext cx="896400" cy="1188000"/>
          </a:xfrm>
        </p:spPr>
        <p:txBody>
          <a:bodyPr tIns="36000"/>
          <a:lstStyle>
            <a:lvl1pPr algn="ctr">
              <a:defRPr sz="850" b="1"/>
            </a:lvl1pPr>
            <a:lvl2pPr>
              <a:defRPr sz="1200"/>
            </a:lvl2pPr>
            <a:lvl3pPr>
              <a:defRPr sz="1200"/>
            </a:lvl3pPr>
            <a:lvl4pPr>
              <a:defRPr sz="1200"/>
            </a:lvl4pPr>
            <a:lvl5pPr>
              <a:defRPr sz="1200"/>
            </a:lvl5pPr>
          </a:lstStyle>
          <a:p>
            <a:pPr lvl="0"/>
            <a:r>
              <a:rPr lang="de-DE" dirty="0" err="1"/>
              <a:t>Ajouter</a:t>
            </a:r>
            <a:r>
              <a:rPr lang="de-DE" dirty="0"/>
              <a:t> </a:t>
            </a:r>
            <a:br>
              <a:rPr lang="de-DE" dirty="0"/>
            </a:br>
            <a:r>
              <a:rPr lang="de-DE" dirty="0" err="1"/>
              <a:t>un</a:t>
            </a:r>
            <a:r>
              <a:rPr lang="de-DE" dirty="0"/>
              <a:t> </a:t>
            </a:r>
            <a:r>
              <a:rPr lang="de-DE" dirty="0" err="1"/>
              <a:t>badge</a:t>
            </a:r>
            <a:endParaRPr lang="de-DE" dirty="0"/>
          </a:p>
        </p:txBody>
      </p:sp>
    </p:spTree>
    <p:extLst>
      <p:ext uri="{BB962C8B-B14F-4D97-AF65-F5344CB8AC3E}">
        <p14:creationId xmlns:p14="http://schemas.microsoft.com/office/powerpoint/2010/main" val="3895860452"/>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Kapiteltitel hell">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a:xfrm>
            <a:off x="11244572" y="6378907"/>
            <a:ext cx="571744" cy="144000"/>
          </a:xfrm>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49310878"/>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Kapiteltitel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pic>
        <p:nvPicPr>
          <p:cNvPr id="3" name="Grafik 2">
            <a:extLst>
              <a:ext uri="{FF2B5EF4-FFF2-40B4-BE49-F238E27FC236}">
                <a16:creationId xmlns:a16="http://schemas.microsoft.com/office/drawing/2014/main" id="{CD566398-E17F-7630-FAB4-6ADEC90A972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1"/>
            <a:ext cx="479249" cy="539998"/>
          </a:xfrm>
          <a:prstGeom prst="rect">
            <a:avLst/>
          </a:prstGeom>
        </p:spPr>
      </p:pic>
    </p:spTree>
    <p:extLst>
      <p:ext uri="{BB962C8B-B14F-4D97-AF65-F5344CB8AC3E}">
        <p14:creationId xmlns:p14="http://schemas.microsoft.com/office/powerpoint/2010/main" val="3567929326"/>
      </p:ext>
    </p:extLst>
  </p:cSld>
  <p:clrMapOvr>
    <a:masterClrMapping/>
  </p:clrMapOvr>
  <p:hf hdr="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Kapiteltitel + Bild (Logo schwarz)">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D1C2C9F5-717E-9F94-E733-F854D0B23834}"/>
              </a:ext>
            </a:extLst>
          </p:cNvPr>
          <p:cNvSpPr>
            <a:spLocks noGrp="1"/>
          </p:cNvSpPr>
          <p:nvPr>
            <p:ph type="pic" sz="quarter" idx="14" hasCustomPrompt="1"/>
          </p:nvPr>
        </p:nvSpPr>
        <p:spPr>
          <a:xfrm>
            <a:off x="0" y="0"/>
            <a:ext cx="12193200" cy="6858000"/>
          </a:xfrm>
          <a:pattFill prst="lgCheck">
            <a:fgClr>
              <a:schemeClr val="bg1">
                <a:lumMod val="85000"/>
              </a:schemeClr>
            </a:fgClr>
            <a:bgClr>
              <a:schemeClr val="bg1"/>
            </a:bgClr>
          </a:pattFill>
        </p:spPr>
        <p:txBody>
          <a:bodyPr tIns="1440000" anchor="t" anchorCtr="0"/>
          <a:lstStyle>
            <a:lvl1pPr algn="ctr">
              <a:defRPr sz="1200"/>
            </a:lvl1pPr>
          </a:lstStyle>
          <a:p>
            <a:r>
              <a:rPr lang="de-CH" dirty="0"/>
              <a:t>Bild mit Drag &amp; Drop hierhin in den Platzhalter ziehen</a:t>
            </a:r>
          </a:p>
        </p:txBody>
      </p:sp>
      <p:sp>
        <p:nvSpPr>
          <p:cNvPr id="7" name="Foliennummernplatzhalter 6">
            <a:extLst>
              <a:ext uri="{FF2B5EF4-FFF2-40B4-BE49-F238E27FC236}">
                <a16:creationId xmlns:a16="http://schemas.microsoft.com/office/drawing/2014/main" id="{0987078F-B804-75C9-F70A-2FC494369F8D}"/>
              </a:ext>
            </a:extLst>
          </p:cNvPr>
          <p:cNvSpPr>
            <a:spLocks noGrp="1"/>
          </p:cNvSpPr>
          <p:nvPr>
            <p:ph type="sldNum" sz="quarter" idx="12"/>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12" name="Textplatzhalter 8">
            <a:extLst>
              <a:ext uri="{FF2B5EF4-FFF2-40B4-BE49-F238E27FC236}">
                <a16:creationId xmlns:a16="http://schemas.microsoft.com/office/drawing/2014/main" id="{AF48BF69-2295-49BC-F2AA-85E253176FEC}"/>
              </a:ext>
            </a:extLst>
          </p:cNvPr>
          <p:cNvSpPr>
            <a:spLocks noGrp="1"/>
          </p:cNvSpPr>
          <p:nvPr>
            <p:ph type="body" sz="quarter" idx="16" hasCustomPrompt="1"/>
          </p:nvPr>
        </p:nvSpPr>
        <p:spPr>
          <a:xfrm>
            <a:off x="-205200" y="0"/>
            <a:ext cx="2052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ct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13" name="Textplatzhalter 18">
            <a:extLst>
              <a:ext uri="{FF2B5EF4-FFF2-40B4-BE49-F238E27FC236}">
                <a16:creationId xmlns:a16="http://schemas.microsoft.com/office/drawing/2014/main" id="{75B28AA3-BAD7-7072-561B-9150970477F0}"/>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tx1"/>
                </a:solidFill>
              </a:defRPr>
            </a:lvl1pPr>
          </a:lstStyle>
          <a:p>
            <a:r>
              <a:rPr lang="de-CH" dirty="0"/>
              <a:t>Titel hinzufügen</a:t>
            </a:r>
          </a:p>
        </p:txBody>
      </p:sp>
    </p:spTree>
    <p:extLst>
      <p:ext uri="{BB962C8B-B14F-4D97-AF65-F5344CB8AC3E}">
        <p14:creationId xmlns:p14="http://schemas.microsoft.com/office/powerpoint/2010/main" val="3095782952"/>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Kapiteltitel + Bild (Logo weiss)">
    <p:bg>
      <p:bgPr>
        <a:solidFill>
          <a:schemeClr val="tx1"/>
        </a:solidFill>
        <a:effectLst/>
      </p:bgPr>
    </p:bg>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DCAF18C3-9923-FB31-8A8E-2987E2322918}"/>
              </a:ext>
            </a:extLst>
          </p:cNvPr>
          <p:cNvSpPr>
            <a:spLocks noGrp="1"/>
          </p:cNvSpPr>
          <p:nvPr>
            <p:ph type="pic" sz="quarter" idx="13" hasCustomPrompt="1"/>
          </p:nvPr>
        </p:nvSpPr>
        <p:spPr>
          <a:xfrm>
            <a:off x="0" y="-1973"/>
            <a:ext cx="12193200" cy="6858000"/>
          </a:xfrm>
          <a:pattFill prst="lgCheck">
            <a:fgClr>
              <a:schemeClr val="bg1">
                <a:lumMod val="65000"/>
              </a:schemeClr>
            </a:fgClr>
            <a:bgClr>
              <a:schemeClr val="bg1"/>
            </a:bgClr>
          </a:pattFill>
        </p:spPr>
        <p:txBody>
          <a:bodyPr tIns="1440000" anchor="t" anchorCtr="0"/>
          <a:lstStyle>
            <a:lvl1pPr algn="ctr">
              <a:defRPr sz="1200"/>
            </a:lvl1pPr>
          </a:lstStyle>
          <a:p>
            <a:r>
              <a:rPr lang="de-DE" dirty="0"/>
              <a:t>Bild mit Drag &amp; Drop hierhin in den Platzhalter ziehen</a:t>
            </a:r>
            <a:endParaRPr lang="de-CH" dirty="0"/>
          </a:p>
        </p:txBody>
      </p:sp>
      <p:sp>
        <p:nvSpPr>
          <p:cNvPr id="6" name="Foliennummernplatzhalter 5">
            <a:extLst>
              <a:ext uri="{FF2B5EF4-FFF2-40B4-BE49-F238E27FC236}">
                <a16:creationId xmlns:a16="http://schemas.microsoft.com/office/drawing/2014/main" id="{4E75B1BE-4847-0231-BF33-1E9A81159BD6}"/>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
        <p:nvSpPr>
          <p:cNvPr id="7" name="Textplatzhalter 8">
            <a:extLst>
              <a:ext uri="{FF2B5EF4-FFF2-40B4-BE49-F238E27FC236}">
                <a16:creationId xmlns:a16="http://schemas.microsoft.com/office/drawing/2014/main" id="{479332A1-9C16-0F1C-D1C9-9E2016D9E184}"/>
              </a:ext>
            </a:extLst>
          </p:cNvPr>
          <p:cNvSpPr>
            <a:spLocks noGrp="1"/>
          </p:cNvSpPr>
          <p:nvPr>
            <p:ph type="body" sz="quarter" idx="16" hasCustomPrompt="1"/>
          </p:nvPr>
        </p:nvSpPr>
        <p:spPr>
          <a:xfrm>
            <a:off x="-204700" y="0"/>
            <a:ext cx="204700" cy="6858000"/>
          </a:xfrm>
          <a:gradFill flip="none" rotWithShape="1">
            <a:gsLst>
              <a:gs pos="0">
                <a:schemeClr val="bg1">
                  <a:alpha val="0"/>
                </a:schemeClr>
              </a:gs>
              <a:gs pos="87000">
                <a:schemeClr val="tx1">
                  <a:alpha val="60000"/>
                </a:schemeClr>
              </a:gs>
              <a:gs pos="57000">
                <a:schemeClr val="bg1">
                  <a:alpha val="26000"/>
                </a:schemeClr>
              </a:gs>
              <a:gs pos="97000">
                <a:schemeClr val="tx1">
                  <a:alpha val="80000"/>
                </a:schemeClr>
              </a:gs>
              <a:gs pos="100000">
                <a:schemeClr val="tx1">
                  <a:alpha val="90000"/>
                </a:schemeClr>
              </a:gs>
              <a:gs pos="79000">
                <a:schemeClr val="tx2">
                  <a:alpha val="40000"/>
                </a:schemeClr>
              </a:gs>
            </a:gsLst>
            <a:lin ang="5400000" scaled="1"/>
            <a:tileRect/>
          </a:gradFill>
        </p:spPr>
        <p:txBody>
          <a:bodyPr vert="vert270" lIns="18000" tIns="72000"/>
          <a:lstStyle>
            <a:lvl1pPr algn="r">
              <a:defRPr sz="1000">
                <a:solidFill>
                  <a:schemeClr val="tx1"/>
                </a:solidFill>
              </a:defRPr>
            </a:lvl1pPr>
            <a:lvl2pPr marL="0" indent="0" algn="r">
              <a:buNone/>
              <a:defRPr sz="1000">
                <a:solidFill>
                  <a:schemeClr val="tx1"/>
                </a:solidFill>
              </a:defRPr>
            </a:lvl2pPr>
            <a:lvl3pPr>
              <a:defRPr sz="1000"/>
            </a:lvl3pPr>
            <a:lvl4pPr>
              <a:defRPr sz="1000"/>
            </a:lvl4pPr>
            <a:lvl5pPr>
              <a:defRPr sz="1000"/>
            </a:lvl5pPr>
          </a:lstStyle>
          <a:p>
            <a:pPr lvl="0"/>
            <a:r>
              <a:rPr lang="de-DE" dirty="0"/>
              <a:t>Verlaufs-Rollo bei Bedarf nach rechts über das Bild ziehen.</a:t>
            </a:r>
          </a:p>
          <a:p>
            <a:pPr lvl="1"/>
            <a:endParaRPr lang="de-CH" dirty="0"/>
          </a:p>
        </p:txBody>
      </p:sp>
      <p:sp>
        <p:nvSpPr>
          <p:cNvPr id="9" name="Textplatzhalter 18">
            <a:extLst>
              <a:ext uri="{FF2B5EF4-FFF2-40B4-BE49-F238E27FC236}">
                <a16:creationId xmlns:a16="http://schemas.microsoft.com/office/drawing/2014/main" id="{446E9EC8-0303-70A3-59B8-1344A45066B1}"/>
              </a:ext>
            </a:extLst>
          </p:cNvPr>
          <p:cNvSpPr>
            <a:spLocks noGrp="1" noChangeAspect="1"/>
          </p:cNvSpPr>
          <p:nvPr>
            <p:ph type="body" sz="quarter" idx="15" hasCustomPrompt="1"/>
          </p:nvPr>
        </p:nvSpPr>
        <p:spPr>
          <a:xfrm>
            <a:off x="11332800" y="378000"/>
            <a:ext cx="478800" cy="54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dirty="0"/>
              <a:t> </a:t>
            </a:r>
            <a:endParaRPr lang="de-CH" dirty="0"/>
          </a:p>
        </p:txBody>
      </p:sp>
      <p:sp>
        <p:nvSpPr>
          <p:cNvPr id="2" name="Titel 1"/>
          <p:cNvSpPr>
            <a:spLocks noGrp="1"/>
          </p:cNvSpPr>
          <p:nvPr>
            <p:ph type="ctrTitle" hasCustomPrompt="1"/>
          </p:nvPr>
        </p:nvSpPr>
        <p:spPr>
          <a:xfrm>
            <a:off x="386783" y="2761200"/>
            <a:ext cx="11436175" cy="1224000"/>
          </a:xfrm>
        </p:spPr>
        <p:txBody>
          <a:bodyPr anchor="t" anchorCtr="0"/>
          <a:lstStyle>
            <a:lvl1pPr algn="l">
              <a:lnSpc>
                <a:spcPct val="94000"/>
              </a:lnSpc>
              <a:defRPr sz="4000" spc="20" baseline="0">
                <a:solidFill>
                  <a:schemeClr val="bg1"/>
                </a:solidFill>
              </a:defRPr>
            </a:lvl1pPr>
          </a:lstStyle>
          <a:p>
            <a:r>
              <a:rPr lang="de-CH" dirty="0"/>
              <a:t>Titel hinzufügen</a:t>
            </a:r>
          </a:p>
        </p:txBody>
      </p:sp>
    </p:spTree>
    <p:extLst>
      <p:ext uri="{BB962C8B-B14F-4D97-AF65-F5344CB8AC3E}">
        <p14:creationId xmlns:p14="http://schemas.microsoft.com/office/powerpoint/2010/main" val="2485623619"/>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sp>
        <p:nvSpPr>
          <p:cNvPr id="5" name="Rechteck 4">
            <a:extLst>
              <a:ext uri="{FF2B5EF4-FFF2-40B4-BE49-F238E27FC236}">
                <a16:creationId xmlns:a16="http://schemas.microsoft.com/office/drawing/2014/main" id="{50F7B571-59D4-4D69-AE85-AE9C07585436}"/>
              </a:ext>
            </a:extLst>
          </p:cNvPr>
          <p:cNvSpPr/>
          <p:nvPr/>
        </p:nvSpPr>
        <p:spPr>
          <a:xfrm>
            <a:off x="0" y="1370803"/>
            <a:ext cx="121932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err="1">
              <a:solidFill>
                <a:schemeClr val="tx1"/>
              </a:solidFill>
            </a:endParaRPr>
          </a:p>
        </p:txBody>
      </p:sp>
      <p:sp>
        <p:nvSpPr>
          <p:cNvPr id="4" name="Foliennummernplatzhalter 3">
            <a:extLst>
              <a:ext uri="{FF2B5EF4-FFF2-40B4-BE49-F238E27FC236}">
                <a16:creationId xmlns:a16="http://schemas.microsoft.com/office/drawing/2014/main" id="{B6BECDBD-6AC3-6849-2C20-D5AF2B1A391F}"/>
              </a:ext>
            </a:extLst>
          </p:cNvPr>
          <p:cNvSpPr>
            <a:spLocks noGrp="1"/>
          </p:cNvSpPr>
          <p:nvPr>
            <p:ph type="sldNum" sz="quarter" idx="16"/>
          </p:nvPr>
        </p:nvSpPr>
        <p:spPr/>
        <p:txBody>
          <a:bodyPr/>
          <a:lstStyle>
            <a:lvl1pPr>
              <a:defRPr>
                <a:solidFill>
                  <a:schemeClr val="tx1"/>
                </a:solidFill>
              </a:defRPr>
            </a:lvl1pPr>
          </a:lstStyle>
          <a:p>
            <a:pPr>
              <a:defRPr/>
            </a:pPr>
            <a:fld id="{B99F2807-602A-47D3-9714-670AD5065F2C}" type="slidenum">
              <a:rPr lang="de-CH" smtClean="0"/>
              <a:pPr>
                <a:defRPr/>
              </a:pPr>
              <a:t>‹Nr.›</a:t>
            </a:fld>
            <a:endParaRPr lang="de-CH" dirty="0"/>
          </a:p>
        </p:txBody>
      </p:sp>
      <p:sp>
        <p:nvSpPr>
          <p:cNvPr id="2" name="Titel 1">
            <a:extLst>
              <a:ext uri="{FF2B5EF4-FFF2-40B4-BE49-F238E27FC236}">
                <a16:creationId xmlns:a16="http://schemas.microsoft.com/office/drawing/2014/main" id="{01A806E8-807F-4DB8-8F3C-480C34F2C473}"/>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192340499"/>
      </p:ext>
    </p:extLst>
  </p:cSld>
  <p:clrMapOvr>
    <a:masterClrMapping/>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Zitat dunkel">
    <p:bg>
      <p:bgPr>
        <a:solidFill>
          <a:schemeClr val="tx1"/>
        </a:solidFill>
        <a:effectLst/>
      </p:bgPr>
    </p:bg>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D982D407-B3CF-176E-538A-76B6F41628EB}"/>
              </a:ext>
            </a:extLst>
          </p:cNvPr>
          <p:cNvSpPr>
            <a:spLocks noGrp="1"/>
          </p:cNvSpPr>
          <p:nvPr>
            <p:ph type="body" sz="quarter" idx="13" hasCustomPrompt="1"/>
          </p:nvPr>
        </p:nvSpPr>
        <p:spPr>
          <a:xfrm>
            <a:off x="1333500" y="1865314"/>
            <a:ext cx="9526588" cy="3032612"/>
          </a:xfrm>
        </p:spPr>
        <p:txBody>
          <a:bodyPr anchor="ctr" anchorCtr="0">
            <a:noAutofit/>
          </a:bodyPr>
          <a:lstStyle>
            <a:lvl1pPr>
              <a:lnSpc>
                <a:spcPct val="92000"/>
              </a:lnSpc>
              <a:defRPr sz="4700" b="1" spc="-10" baseline="0">
                <a:solidFill>
                  <a:schemeClr val="accent1"/>
                </a:solidFill>
              </a:defRPr>
            </a:lvl1pPr>
            <a:lvl2pPr marL="285750" indent="-285750">
              <a:lnSpc>
                <a:spcPct val="92000"/>
              </a:lnSpc>
              <a:spcBef>
                <a:spcPts val="1800"/>
              </a:spcBef>
              <a:buSzPct val="100000"/>
              <a:buFont typeface="Arial" panose="020B0604020202020204" pitchFamily="34" charset="0"/>
              <a:buChar char="—"/>
              <a:defRPr sz="1700" b="0" spc="-10" baseline="0">
                <a:solidFill>
                  <a:schemeClr val="accent1"/>
                </a:solidFill>
              </a:defRPr>
            </a:lvl2pPr>
            <a:lvl3pPr marL="533400" indent="-271463">
              <a:lnSpc>
                <a:spcPct val="92000"/>
              </a:lnSpc>
              <a:buClr>
                <a:schemeClr val="accent1"/>
              </a:buClr>
              <a:buSzPct val="120000"/>
              <a:buFont typeface="Wingdings" panose="05000000000000000000" pitchFamily="2" charset="2"/>
              <a:buChar char=""/>
              <a:defRPr sz="1700" b="0" spc="-10" baseline="0">
                <a:solidFill>
                  <a:schemeClr val="accent1"/>
                </a:solidFill>
              </a:defRPr>
            </a:lvl3pPr>
            <a:lvl4pPr marL="806450" indent="-265113" defTabSz="896938">
              <a:lnSpc>
                <a:spcPct val="92000"/>
              </a:lnSpc>
              <a:defRPr sz="1700" b="0" spc="-10" baseline="0">
                <a:solidFill>
                  <a:schemeClr val="accent1"/>
                </a:solidFill>
              </a:defRPr>
            </a:lvl4pPr>
            <a:lvl5pPr marL="1077913" indent="-273050">
              <a:lnSpc>
                <a:spcPct val="92000"/>
              </a:lnSpc>
              <a:defRPr sz="1700" b="0" spc="-10" baseline="0">
                <a:solidFill>
                  <a:schemeClr val="accent1"/>
                </a:solidFill>
              </a:defRPr>
            </a:lvl5pPr>
          </a:lstStyle>
          <a:p>
            <a:pPr lvl="0"/>
            <a:r>
              <a:rPr lang="de-DE" dirty="0"/>
              <a:t>Zitat hinzufügen</a:t>
            </a:r>
          </a:p>
          <a:p>
            <a:pPr lvl="1"/>
            <a:r>
              <a:rPr lang="de-DE" dirty="0" err="1"/>
              <a:t>Autor:in</a:t>
            </a:r>
            <a:endParaRPr lang="de-DE" dirty="0"/>
          </a:p>
        </p:txBody>
      </p:sp>
      <p:pic>
        <p:nvPicPr>
          <p:cNvPr id="2" name="Grafik 1">
            <a:extLst>
              <a:ext uri="{FF2B5EF4-FFF2-40B4-BE49-F238E27FC236}">
                <a16:creationId xmlns:a16="http://schemas.microsoft.com/office/drawing/2014/main" id="{E8F176CB-98EE-9FA3-2320-BBA9C8A4636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5" name="Foliennummernplatzhalter 4">
            <a:extLst>
              <a:ext uri="{FF2B5EF4-FFF2-40B4-BE49-F238E27FC236}">
                <a16:creationId xmlns:a16="http://schemas.microsoft.com/office/drawing/2014/main" id="{52F52750-051E-E632-B1A9-A8972D369B8E}"/>
              </a:ext>
            </a:extLst>
          </p:cNvPr>
          <p:cNvSpPr>
            <a:spLocks noGrp="1"/>
          </p:cNvSpPr>
          <p:nvPr>
            <p:ph type="sldNum" sz="quarter" idx="16"/>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1989428714"/>
      </p:ext>
    </p:extLst>
  </p:cSld>
  <p:clrMapOvr>
    <a:masterClrMapping/>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el und Inhalt he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6" name="Foliennummernplatzhalter 5">
            <a:extLst>
              <a:ext uri="{FF2B5EF4-FFF2-40B4-BE49-F238E27FC236}">
                <a16:creationId xmlns:a16="http://schemas.microsoft.com/office/drawing/2014/main" id="{EAA07455-036B-5CAF-F0F5-F06DF9150D77}"/>
              </a:ext>
            </a:extLst>
          </p:cNvPr>
          <p:cNvSpPr>
            <a:spLocks noGrp="1"/>
          </p:cNvSpPr>
          <p:nvPr>
            <p:ph type="sldNum" sz="quarter" idx="12"/>
          </p:nvPr>
        </p:nvSpPr>
        <p:spPr/>
        <p:txBody>
          <a:bodyPr/>
          <a:lstStyle/>
          <a:p>
            <a:pPr>
              <a:defRPr/>
            </a:pPr>
            <a:fld id="{B99F2807-602A-47D3-9714-670AD5065F2C}" type="slidenum">
              <a:rPr lang="de-CH" smtClean="0"/>
              <a:pPr>
                <a:defRPr/>
              </a:pPr>
              <a:t>‹Nr.›</a:t>
            </a:fld>
            <a:endParaRPr lang="de-CH" dirty="0"/>
          </a:p>
        </p:txBody>
      </p:sp>
      <p:sp>
        <p:nvSpPr>
          <p:cNvPr id="4" name="Titel 3">
            <a:extLst>
              <a:ext uri="{FF2B5EF4-FFF2-40B4-BE49-F238E27FC236}">
                <a16:creationId xmlns:a16="http://schemas.microsoft.com/office/drawing/2014/main" id="{85915B55-D732-4C2F-B4C8-B3B7EA91DDF0}"/>
              </a:ext>
            </a:extLst>
          </p:cNvPr>
          <p:cNvSpPr>
            <a:spLocks noGrp="1"/>
          </p:cNvSpPr>
          <p:nvPr>
            <p:ph type="title"/>
          </p:nvPr>
        </p:nvSpPr>
        <p:spPr/>
        <p:txBody>
          <a:bodyPr/>
          <a:lstStyle/>
          <a:p>
            <a:r>
              <a:rPr lang="de-DE"/>
              <a:t>Mastertitelformat bearbeiten</a:t>
            </a:r>
            <a:endParaRPr lang="de-CH"/>
          </a:p>
        </p:txBody>
      </p:sp>
    </p:spTree>
    <p:extLst>
      <p:ext uri="{BB962C8B-B14F-4D97-AF65-F5344CB8AC3E}">
        <p14:creationId xmlns:p14="http://schemas.microsoft.com/office/powerpoint/2010/main" val="2624988218"/>
      </p:ext>
    </p:extLst>
  </p:cSld>
  <p:clrMapOvr>
    <a:masterClrMapping/>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el und Inhalt dunkel">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de-CH" dirty="0"/>
              <a:t>Titel hinzufügen</a:t>
            </a:r>
          </a:p>
        </p:txBody>
      </p:sp>
      <p:sp>
        <p:nvSpPr>
          <p:cNvPr id="3" name="Inhaltsplatzhalt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cxnSp>
        <p:nvCxnSpPr>
          <p:cNvPr id="4" name="Gerader Verbinder 3">
            <a:extLst>
              <a:ext uri="{FF2B5EF4-FFF2-40B4-BE49-F238E27FC236}">
                <a16:creationId xmlns:a16="http://schemas.microsoft.com/office/drawing/2014/main" id="{EA6D4231-0E36-41F8-EE23-88F7DF492D67}"/>
              </a:ext>
            </a:extLst>
          </p:cNvPr>
          <p:cNvCxnSpPr/>
          <p:nvPr/>
        </p:nvCxnSpPr>
        <p:spPr>
          <a:xfrm>
            <a:off x="378000" y="1404000"/>
            <a:ext cx="114372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9686FA46-060D-DFB2-187E-B699A2C5621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32800" y="378000"/>
            <a:ext cx="479251" cy="540000"/>
          </a:xfrm>
          <a:prstGeom prst="rect">
            <a:avLst/>
          </a:prstGeom>
        </p:spPr>
      </p:pic>
      <p:sp>
        <p:nvSpPr>
          <p:cNvPr id="11" name="Foliennummernplatzhalter 10">
            <a:extLst>
              <a:ext uri="{FF2B5EF4-FFF2-40B4-BE49-F238E27FC236}">
                <a16:creationId xmlns:a16="http://schemas.microsoft.com/office/drawing/2014/main" id="{2BEC9FF1-25D8-D3DB-CAA5-000B8826DA35}"/>
              </a:ext>
            </a:extLst>
          </p:cNvPr>
          <p:cNvSpPr>
            <a:spLocks noGrp="1"/>
          </p:cNvSpPr>
          <p:nvPr>
            <p:ph type="sldNum" sz="quarter" idx="12"/>
          </p:nvPr>
        </p:nvSpPr>
        <p:spPr/>
        <p:txBody>
          <a:bodyPr/>
          <a:lstStyle>
            <a:lvl1pPr>
              <a:defRPr>
                <a:solidFill>
                  <a:schemeClr val="bg1"/>
                </a:solidFill>
              </a:defRPr>
            </a:lvl1pPr>
          </a:lstStyle>
          <a:p>
            <a:pPr>
              <a:defRPr/>
            </a:pPr>
            <a:fld id="{B99F2807-602A-47D3-9714-670AD5065F2C}" type="slidenum">
              <a:rPr lang="de-CH" smtClean="0"/>
              <a:pPr>
                <a:defRPr/>
              </a:pPr>
              <a:t>‹Nr.›</a:t>
            </a:fld>
            <a:endParaRPr lang="de-CH" dirty="0"/>
          </a:p>
        </p:txBody>
      </p:sp>
    </p:spTree>
    <p:extLst>
      <p:ext uri="{BB962C8B-B14F-4D97-AF65-F5344CB8AC3E}">
        <p14:creationId xmlns:p14="http://schemas.microsoft.com/office/powerpoint/2010/main" val="361517842"/>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image" Target="../media/image4.emf"/><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theme" Target="../theme/theme3.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image" Target="../media/image12.png"/><Relationship Id="rId5" Type="http://schemas.openxmlformats.org/officeDocument/2006/relationships/theme" Target="../theme/theme4.xml"/><Relationship Id="rId4"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1027"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EE546691-10FF-254B-A6FE-BFF46634D811}" type="datetime1">
              <a:rPr lang="de-CH" smtClean="0"/>
              <a:t>10.03.2026</a:t>
            </a:fld>
            <a:endParaRPr lang="de-CH" dirty="0"/>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B99F2807-602A-47D3-9714-670AD5065F2C}" type="slidenum">
              <a:rPr lang="de-CH"/>
              <a:pPr>
                <a:defRPr/>
              </a:pPr>
              <a:t>‹Nr.›</a:t>
            </a:fld>
            <a:endParaRPr lang="de-CH" dirty="0"/>
          </a:p>
        </p:txBody>
      </p:sp>
    </p:spTree>
  </p:cSld>
  <p:clrMap bg1="lt1" tx1="dk1" bg2="lt2" tx2="dk2" accent1="accent1" accent2="accent2" accent3="accent3" accent4="accent4" accent5="accent5" accent6="accent6" hlink="hlink" folHlink="folHlink"/>
  <p:sldLayoutIdLst>
    <p:sldLayoutId id="2147490074" r:id="rId1"/>
    <p:sldLayoutId id="2147490075" r:id="rId2"/>
    <p:sldLayoutId id="2147490076" r:id="rId3"/>
    <p:sldLayoutId id="2147490077" r:id="rId4"/>
    <p:sldLayoutId id="2147490078" r:id="rId5"/>
    <p:sldLayoutId id="2147490079" r:id="rId6"/>
    <p:sldLayoutId id="2147490080" r:id="rId7"/>
    <p:sldLayoutId id="2147490081" r:id="rId8"/>
    <p:sldLayoutId id="2147490082" r:id="rId9"/>
    <p:sldLayoutId id="2147490083" r:id="rId10"/>
    <p:sldLayoutId id="2147490084" r:id="rId11"/>
    <p:sldLayoutId id="2147490085" r:id="rId12"/>
    <p:sldLayoutId id="2147490098" r:id="rId13"/>
    <p:sldLayoutId id="2147490099" r:id="rId14"/>
    <p:sldLayoutId id="2147490100" r:id="rId15"/>
    <p:sldLayoutId id="2147490101" r:id="rId16"/>
    <p:sldLayoutId id="2147490102" r:id="rId17"/>
    <p:sldLayoutId id="2147490103" r:id="rId18"/>
    <p:sldLayoutId id="2147490104" r:id="rId19"/>
    <p:sldLayoutId id="2147490105" r:id="rId20"/>
    <p:sldLayoutId id="2147490106" r:id="rId21"/>
    <p:sldLayoutId id="2147490107" r:id="rId22"/>
    <p:sldLayoutId id="2147490108" r:id="rId23"/>
    <p:sldLayoutId id="2147490109" r:id="rId24"/>
    <p:sldLayoutId id="2147490110" r:id="rId25"/>
    <p:sldLayoutId id="2147490111" r:id="rId26"/>
    <p:sldLayoutId id="2147490112" r:id="rId27"/>
    <p:sldLayoutId id="2147490113" r:id="rId28"/>
    <p:sldLayoutId id="2147490114" r:id="rId29"/>
    <p:sldLayoutId id="2147490115" r:id="rId30"/>
    <p:sldLayoutId id="2147490116" r:id="rId31"/>
    <p:sldLayoutId id="2147490117" r:id="rId32"/>
    <p:sldLayoutId id="2147490118" r:id="rId33"/>
    <p:sldLayoutId id="2147490119" r:id="rId34"/>
    <p:sldLayoutId id="2147490120" r:id="rId35"/>
    <p:sldLayoutId id="2147490121" r:id="rId36"/>
    <p:sldLayoutId id="2147490122" r:id="rId37"/>
    <p:sldLayoutId id="2147490123" r:id="rId38"/>
    <p:sldLayoutId id="2147490124" r:id="rId39"/>
    <p:sldLayoutId id="2147490125" r:id="rId40"/>
    <p:sldLayoutId id="2147490126" r:id="rId41"/>
    <p:sldLayoutId id="2147490127" r:id="rId42"/>
    <p:sldLayoutId id="2147490128" r:id="rId43"/>
    <p:sldLayoutId id="2147490129" r:id="rId44"/>
    <p:sldLayoutId id="2147490130" r:id="rId45"/>
    <p:sldLayoutId id="2147490131" r:id="rId46"/>
    <p:sldLayoutId id="2147490132" r:id="rId47"/>
    <p:sldLayoutId id="2147490133" r:id="rId48"/>
    <p:sldLayoutId id="2147490134" r:id="rId49"/>
    <p:sldLayoutId id="2147490135" r:id="rId50"/>
    <p:sldLayoutId id="2147490136" r:id="rId51"/>
    <p:sldLayoutId id="2147490137" r:id="rId52"/>
    <p:sldLayoutId id="2147490138" r:id="rId53"/>
    <p:sldLayoutId id="2147490139" r:id="rId54"/>
    <p:sldLayoutId id="2147490140" r:id="rId55"/>
    <p:sldLayoutId id="2147490141" r:id="rId56"/>
    <p:sldLayoutId id="2147490142" r:id="rId57"/>
    <p:sldLayoutId id="2147490143" r:id="rId58"/>
    <p:sldLayoutId id="2147490144" r:id="rId59"/>
    <p:sldLayoutId id="2147490145" r:id="rId60"/>
    <p:sldLayoutId id="2147490146" r:id="rId61"/>
    <p:sldLayoutId id="2147490147" r:id="rId62"/>
    <p:sldLayoutId id="2147490148" r:id="rId63"/>
    <p:sldLayoutId id="2147490149" r:id="rId64"/>
    <p:sldLayoutId id="2147490150" r:id="rId65"/>
    <p:sldLayoutId id="2147490151" r:id="rId66"/>
    <p:sldLayoutId id="2147490152" r:id="rId67"/>
    <p:sldLayoutId id="2147490153" r:id="rId68"/>
    <p:sldLayoutId id="2147490154" r:id="rId69"/>
    <p:sldLayoutId id="2147490155" r:id="rId70"/>
    <p:sldLayoutId id="2147490156" r:id="rId71"/>
    <p:sldLayoutId id="2147490157" r:id="rId72"/>
    <p:sldLayoutId id="2147490158" r:id="rId73"/>
    <p:sldLayoutId id="2147490159" r:id="rId74"/>
    <p:sldLayoutId id="2147490160" r:id="rId75"/>
    <p:sldLayoutId id="2147490161" r:id="rId76"/>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elplatzhalt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de-CH" altLang="de-DE"/>
          </a:p>
        </p:txBody>
      </p:sp>
      <p:sp>
        <p:nvSpPr>
          <p:cNvPr id="2051" name="Textplatzhalt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de-CH" alt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pitchFamily="34" charset="0"/>
                <a:cs typeface="+mn-cs"/>
              </a:defRPr>
            </a:lvl1pPr>
          </a:lstStyle>
          <a:p>
            <a:pPr>
              <a:defRPr/>
            </a:pPr>
            <a:fld id="{AC784C73-8AE3-854F-B950-13C8885E8C56}" type="datetime1">
              <a:rPr lang="de-CH" smtClean="0"/>
              <a:t>10.03.2026</a:t>
            </a:fld>
            <a:endParaRPr lang="de-CH"/>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pitchFamily="34" charset="0"/>
                <a:cs typeface="+mn-cs"/>
              </a:defRPr>
            </a:lvl1pPr>
          </a:lstStyle>
          <a:p>
            <a:pPr>
              <a:defRPr/>
            </a:pPr>
            <a:endParaRPr lang="de-CH"/>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pitchFamily="34" charset="0"/>
                <a:cs typeface="+mn-cs"/>
              </a:defRPr>
            </a:lvl1pPr>
          </a:lstStyle>
          <a:p>
            <a:pPr>
              <a:defRPr/>
            </a:pPr>
            <a:fld id="{CD558142-0FD4-422E-AACC-FEB46A409CC9}" type="slidenum">
              <a:rPr lang="de-CH"/>
              <a:pPr>
                <a:defRPr/>
              </a:pPr>
              <a:t>‹Nr.›</a:t>
            </a:fld>
            <a:endParaRPr lang="de-CH"/>
          </a:p>
        </p:txBody>
      </p:sp>
    </p:spTree>
  </p:cSld>
  <p:clrMap bg1="lt1" tx1="dk1" bg2="lt2" tx2="dk2" accent1="accent1" accent2="accent2" accent3="accent3" accent4="accent4" accent5="accent5" accent6="accent6" hlink="hlink" folHlink="folHlink"/>
  <p:sldLayoutIdLst>
    <p:sldLayoutId id="2147490086" r:id="rId1"/>
    <p:sldLayoutId id="2147490087" r:id="rId2"/>
    <p:sldLayoutId id="2147490088" r:id="rId3"/>
    <p:sldLayoutId id="2147490089" r:id="rId4"/>
    <p:sldLayoutId id="2147490090" r:id="rId5"/>
    <p:sldLayoutId id="2147490091" r:id="rId6"/>
    <p:sldLayoutId id="2147490092" r:id="rId7"/>
    <p:sldLayoutId id="2147490093" r:id="rId8"/>
    <p:sldLayoutId id="2147490094" r:id="rId9"/>
    <p:sldLayoutId id="2147490095" r:id="rId10"/>
    <p:sldLayoutId id="2147490096"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78984" y="336318"/>
            <a:ext cx="10481104" cy="946253"/>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332689" y="1864659"/>
            <a:ext cx="9527312" cy="4140000"/>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6" name="Foliennummernplatzhalter 5"/>
          <p:cNvSpPr>
            <a:spLocks noGrp="1"/>
          </p:cNvSpPr>
          <p:nvPr>
            <p:ph type="sldNum" sz="quarter" idx="4"/>
          </p:nvPr>
        </p:nvSpPr>
        <p:spPr>
          <a:xfrm>
            <a:off x="11244572" y="6378907"/>
            <a:ext cx="571744" cy="144000"/>
          </a:xfrm>
          <a:prstGeom prst="rect">
            <a:avLst/>
          </a:prstGeom>
        </p:spPr>
        <p:txBody>
          <a:bodyPr vert="horz" lIns="0" tIns="0" rIns="0" bIns="0" rtlCol="0" anchor="t" anchorCtr="0">
            <a:noAutofit/>
          </a:bodyPr>
          <a:lstStyle>
            <a:lvl1pPr algn="r">
              <a:defRPr sz="800">
                <a:solidFill>
                  <a:schemeClr val="tx1"/>
                </a:solidFill>
              </a:defRPr>
            </a:lvl1pPr>
          </a:lstStyle>
          <a:p>
            <a:pPr>
              <a:defRPr/>
            </a:pPr>
            <a:fld id="{B99F2807-602A-47D3-9714-670AD5065F2C}" type="slidenum">
              <a:rPr lang="de-CH" smtClean="0"/>
              <a:pPr>
                <a:defRPr/>
              </a:pPr>
              <a:t>‹Nr.›</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6459A31B-E748-E24A-8AD7-0761BAA87B34}"/>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1332800" y="378000"/>
            <a:ext cx="479249" cy="540000"/>
          </a:xfrm>
          <a:prstGeom prst="rect">
            <a:avLst/>
          </a:prstGeom>
        </p:spPr>
      </p:pic>
      <p:cxnSp>
        <p:nvCxnSpPr>
          <p:cNvPr id="15" name="Gerader Verbinder 14">
            <a:extLst>
              <a:ext uri="{FF2B5EF4-FFF2-40B4-BE49-F238E27FC236}">
                <a16:creationId xmlns:a16="http://schemas.microsoft.com/office/drawing/2014/main" id="{C6D0B440-97A8-992F-BCDC-E20A8689854F}"/>
              </a:ext>
            </a:extLst>
          </p:cNvPr>
          <p:cNvCxnSpPr/>
          <p:nvPr/>
        </p:nvCxnSpPr>
        <p:spPr>
          <a:xfrm>
            <a:off x="378000" y="1404000"/>
            <a:ext cx="114372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7886412"/>
      </p:ext>
    </p:extLst>
  </p:cSld>
  <p:clrMap bg1="lt1" tx1="dk1" bg2="lt2" tx2="dk2" accent1="accent1" accent2="accent2" accent3="accent3" accent4="accent4" accent5="accent5" accent6="accent6" hlink="hlink" folHlink="folHlink"/>
  <p:sldLayoutIdLst>
    <p:sldLayoutId id="2147490163" r:id="rId1"/>
    <p:sldLayoutId id="2147490164" r:id="rId2"/>
    <p:sldLayoutId id="2147490165" r:id="rId3"/>
    <p:sldLayoutId id="2147490166" r:id="rId4"/>
    <p:sldLayoutId id="2147490167" r:id="rId5"/>
    <p:sldLayoutId id="2147490168" r:id="rId6"/>
    <p:sldLayoutId id="2147490169" r:id="rId7"/>
    <p:sldLayoutId id="2147490170" r:id="rId8"/>
    <p:sldLayoutId id="2147490171" r:id="rId9"/>
    <p:sldLayoutId id="2147490172" r:id="rId10"/>
    <p:sldLayoutId id="2147490173" r:id="rId11"/>
    <p:sldLayoutId id="2147490174" r:id="rId12"/>
    <p:sldLayoutId id="2147490175" r:id="rId13"/>
    <p:sldLayoutId id="2147490176" r:id="rId14"/>
    <p:sldLayoutId id="2147490177" r:id="rId15"/>
    <p:sldLayoutId id="2147490178" r:id="rId16"/>
    <p:sldLayoutId id="2147490179" r:id="rId17"/>
    <p:sldLayoutId id="2147490180" r:id="rId18"/>
    <p:sldLayoutId id="2147490181" r:id="rId19"/>
    <p:sldLayoutId id="2147490182" r:id="rId20"/>
    <p:sldLayoutId id="2147490183" r:id="rId21"/>
    <p:sldLayoutId id="2147490184" r:id="rId22"/>
    <p:sldLayoutId id="2147490185" r:id="rId23"/>
    <p:sldLayoutId id="2147490186" r:id="rId24"/>
    <p:sldLayoutId id="2147490187" r:id="rId25"/>
    <p:sldLayoutId id="2147490188" r:id="rId26"/>
    <p:sldLayoutId id="2147490189" r:id="rId27"/>
    <p:sldLayoutId id="2147490190" r:id="rId28"/>
    <p:sldLayoutId id="2147490191" r:id="rId29"/>
    <p:sldLayoutId id="2147490192" r:id="rId30"/>
    <p:sldLayoutId id="2147490193" r:id="rId31"/>
    <p:sldLayoutId id="2147490194" r:id="rId32"/>
  </p:sldLayoutIdLst>
  <p:hf hdr="0"/>
  <p:txStyles>
    <p:title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8">
          <p15:clr>
            <a:srgbClr val="A4A3A4"/>
          </p15:clr>
        </p15:guide>
        <p15:guide id="2" pos="7442">
          <p15:clr>
            <a:srgbClr val="A4A3A4"/>
          </p15:clr>
        </p15:guide>
        <p15:guide id="3" orient="horz" pos="3780">
          <p15:clr>
            <a:srgbClr val="A4A3A4"/>
          </p15:clr>
        </p15:guide>
        <p15:guide id="4" orient="horz" pos="1175">
          <p15:clr>
            <a:srgbClr val="A4A3A4"/>
          </p15:clr>
        </p15:guide>
        <p15:guide id="5" pos="840">
          <p15:clr>
            <a:srgbClr val="A4A3A4"/>
          </p15:clr>
        </p15:guide>
        <p15:guide id="6" pos="6841">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98F8F60-E817-0F2D-F699-A9E251A2CD3F}"/>
              </a:ext>
            </a:extLst>
          </p:cNvPr>
          <p:cNvSpPr/>
          <p:nvPr/>
        </p:nvSpPr>
        <p:spPr>
          <a:xfrm>
            <a:off x="11940001" y="0"/>
            <a:ext cx="251999" cy="6858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Foliennummernplatzhalter 5">
            <a:extLst>
              <a:ext uri="{FF2B5EF4-FFF2-40B4-BE49-F238E27FC236}">
                <a16:creationId xmlns:a16="http://schemas.microsoft.com/office/drawing/2014/main" id="{8B017C8D-10DA-22A5-F1A6-D62CBEE9F2E5}"/>
              </a:ext>
            </a:extLst>
          </p:cNvPr>
          <p:cNvSpPr>
            <a:spLocks noGrp="1"/>
          </p:cNvSpPr>
          <p:nvPr>
            <p:ph type="sldNum" sz="quarter" idx="4"/>
          </p:nvPr>
        </p:nvSpPr>
        <p:spPr>
          <a:xfrm>
            <a:off x="9100667" y="6416325"/>
            <a:ext cx="2743200" cy="365125"/>
          </a:xfrm>
          <a:prstGeom prst="rect">
            <a:avLst/>
          </a:prstGeom>
        </p:spPr>
        <p:txBody>
          <a:bodyPr vert="horz" lIns="91440" tIns="45720" rIns="91440" bIns="45720" rtlCol="0" anchor="ctr"/>
          <a:lstStyle>
            <a:lvl1pPr algn="r">
              <a:defRPr sz="1000" b="0" i="0">
                <a:solidFill>
                  <a:schemeClr val="tx1">
                    <a:lumMod val="85000"/>
                    <a:lumOff val="15000"/>
                  </a:schemeClr>
                </a:solidFill>
                <a:latin typeface="Arial" panose="020B0604020202020204" pitchFamily="34" charset="0"/>
                <a:cs typeface="Arial" panose="020B0604020202020204" pitchFamily="34" charset="0"/>
              </a:defRPr>
            </a:lvl1pPr>
          </a:lstStyle>
          <a:p>
            <a:fld id="{FDE02FBE-8046-9246-877B-FA463FB3AD7E}" type="slidenum">
              <a:rPr lang="de-DE" smtClean="0"/>
              <a:pPr/>
              <a:t>‹Nr.›</a:t>
            </a:fld>
            <a:endParaRPr lang="de-DE" dirty="0"/>
          </a:p>
        </p:txBody>
      </p:sp>
      <p:pic>
        <p:nvPicPr>
          <p:cNvPr id="8" name="Grafik 7" descr="Ein Bild, das Text, Erste Hilfe-Kasten, ClipArt enthält.&#10;&#10;Automatisch generierte Beschreibung">
            <a:extLst>
              <a:ext uri="{FF2B5EF4-FFF2-40B4-BE49-F238E27FC236}">
                <a16:creationId xmlns:a16="http://schemas.microsoft.com/office/drawing/2014/main" id="{DBF8AA0F-8AB0-C032-7FFF-E243F608A4E2}"/>
              </a:ext>
            </a:extLst>
          </p:cNvPr>
          <p:cNvPicPr>
            <a:picLocks noChangeAspect="1"/>
          </p:cNvPicPr>
          <p:nvPr/>
        </p:nvPicPr>
        <p:blipFill>
          <a:blip r:embed="rId6"/>
          <a:stretch>
            <a:fillRect/>
          </a:stretch>
        </p:blipFill>
        <p:spPr>
          <a:xfrm>
            <a:off x="286677" y="295860"/>
            <a:ext cx="472500" cy="504000"/>
          </a:xfrm>
          <a:prstGeom prst="rect">
            <a:avLst/>
          </a:prstGeom>
        </p:spPr>
      </p:pic>
      <p:sp>
        <p:nvSpPr>
          <p:cNvPr id="14" name="Textfeld 13">
            <a:extLst>
              <a:ext uri="{FF2B5EF4-FFF2-40B4-BE49-F238E27FC236}">
                <a16:creationId xmlns:a16="http://schemas.microsoft.com/office/drawing/2014/main" id="{843769DA-A7CA-0FF9-444B-B7889F1952B8}"/>
              </a:ext>
            </a:extLst>
          </p:cNvPr>
          <p:cNvSpPr txBox="1"/>
          <p:nvPr/>
        </p:nvSpPr>
        <p:spPr>
          <a:xfrm rot="16200000">
            <a:off x="10833085" y="2288118"/>
            <a:ext cx="2460930" cy="246221"/>
          </a:xfrm>
          <a:prstGeom prst="rect">
            <a:avLst/>
          </a:prstGeom>
          <a:noFill/>
        </p:spPr>
        <p:txBody>
          <a:bodyPr wrap="none" rtlCol="0">
            <a:spAutoFit/>
          </a:bodyPr>
          <a:lstStyle/>
          <a:p>
            <a:pPr algn="r"/>
            <a:r>
              <a:rPr lang="de-DE" sz="1000" b="0" i="0" dirty="0">
                <a:solidFill>
                  <a:schemeClr val="bg1"/>
                </a:solidFill>
                <a:latin typeface="+mn-lt"/>
                <a:cs typeface="Arial Narrow" panose="020B0604020202020204" pitchFamily="34" charset="0"/>
              </a:rPr>
              <a:t>SPITZENSPORT SCHWEIZER ARMEE</a:t>
            </a:r>
          </a:p>
        </p:txBody>
      </p:sp>
      <p:sp>
        <p:nvSpPr>
          <p:cNvPr id="17" name="Foliennummernplatzhalter 5">
            <a:extLst>
              <a:ext uri="{FF2B5EF4-FFF2-40B4-BE49-F238E27FC236}">
                <a16:creationId xmlns:a16="http://schemas.microsoft.com/office/drawing/2014/main" id="{A3635780-A72C-C650-B887-EBA4B735F160}"/>
              </a:ext>
            </a:extLst>
          </p:cNvPr>
          <p:cNvSpPr txBox="1">
            <a:spLocks/>
          </p:cNvSpPr>
          <p:nvPr/>
        </p:nvSpPr>
        <p:spPr>
          <a:xfrm>
            <a:off x="259645" y="63974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5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b="0" i="0" dirty="0">
                <a:solidFill>
                  <a:schemeClr val="tx1">
                    <a:lumMod val="85000"/>
                    <a:lumOff val="15000"/>
                  </a:schemeClr>
                </a:solidFill>
                <a:latin typeface="Arial" panose="020B0604020202020204" pitchFamily="34" charset="0"/>
                <a:cs typeface="Arial" panose="020B0604020202020204" pitchFamily="34" charset="0"/>
              </a:rPr>
              <a:t>Komp Zen Sport A</a:t>
            </a:r>
          </a:p>
        </p:txBody>
      </p:sp>
    </p:spTree>
    <p:extLst>
      <p:ext uri="{BB962C8B-B14F-4D97-AF65-F5344CB8AC3E}">
        <p14:creationId xmlns:p14="http://schemas.microsoft.com/office/powerpoint/2010/main" val="3604920906"/>
      </p:ext>
    </p:extLst>
  </p:cSld>
  <p:clrMap bg1="lt1" tx1="dk1" bg2="lt2" tx2="dk2" accent1="accent1" accent2="accent2" accent3="accent3" accent4="accent4" accent5="accent5" accent6="accent6" hlink="hlink" folHlink="folHlink"/>
  <p:sldLayoutIdLst>
    <p:sldLayoutId id="2147490197" r:id="rId1"/>
    <p:sldLayoutId id="2147490198" r:id="rId2"/>
    <p:sldLayoutId id="2147490199" r:id="rId3"/>
    <p:sldLayoutId id="2147490200" r:id="rId4"/>
  </p:sldLayoutIdLst>
  <p:hf hdr="0" ftr="0" dt="0"/>
  <p:txStyles>
    <p:titleStyle>
      <a:lvl1pPr algn="l" defTabSz="914400" rtl="0" eaLnBrk="1" latinLnBrk="0" hangingPunct="1">
        <a:lnSpc>
          <a:spcPct val="90000"/>
        </a:lnSpc>
        <a:spcBef>
          <a:spcPct val="0"/>
        </a:spcBef>
        <a:buNone/>
        <a:defRPr sz="40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3.png"/><Relationship Id="rId1" Type="http://schemas.openxmlformats.org/officeDocument/2006/relationships/slideLayout" Target="../slideLayouts/slideLayout92.xml"/><Relationship Id="rId4" Type="http://schemas.openxmlformats.org/officeDocument/2006/relationships/image" Target="../media/image14.wmf"/></Relationships>
</file>

<file path=ppt/slides/_rels/slide1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0.xml"/><Relationship Id="rId7" Type="http://schemas.openxmlformats.org/officeDocument/2006/relationships/slide" Target="slide27.xml"/><Relationship Id="rId12" Type="http://schemas.openxmlformats.org/officeDocument/2006/relationships/slide" Target="slide9.xml"/><Relationship Id="rId2" Type="http://schemas.openxmlformats.org/officeDocument/2006/relationships/slide" Target="slide36.xml"/><Relationship Id="rId1" Type="http://schemas.openxmlformats.org/officeDocument/2006/relationships/slideLayout" Target="../slideLayouts/slideLayout98.xml"/><Relationship Id="rId6" Type="http://schemas.openxmlformats.org/officeDocument/2006/relationships/slide" Target="slide23.xml"/><Relationship Id="rId11" Type="http://schemas.openxmlformats.org/officeDocument/2006/relationships/slide" Target="slide37.xml"/><Relationship Id="rId5" Type="http://schemas.openxmlformats.org/officeDocument/2006/relationships/slide" Target="slide22.xml"/><Relationship Id="rId10" Type="http://schemas.openxmlformats.org/officeDocument/2006/relationships/slide" Target="slide62.xml"/><Relationship Id="rId4" Type="http://schemas.openxmlformats.org/officeDocument/2006/relationships/slide" Target="slide21.xml"/><Relationship Id="rId9" Type="http://schemas.openxmlformats.org/officeDocument/2006/relationships/slide" Target="slide3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0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98.xml"/></Relationships>
</file>

<file path=ppt/slides/_rels/slide10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98.xml"/></Relationships>
</file>

<file path=ppt/slides/_rels/slide10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24.emf"/></Relationships>
</file>

<file path=ppt/slides/_rels/slide11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194.png"/></Relationships>
</file>

<file path=ppt/slides/_rels/slide11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43.jpeg"/><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64.jpeg"/><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67.emf"/></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70.emf"/></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79.emf"/><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82.emf"/></Relationships>
</file>

<file path=ppt/slides/_rels/slide3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88.emf"/></Relationships>
</file>

<file path=ppt/slides/_rels/slide3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jpeg"/><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92.jpe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95.emf"/></Relationships>
</file>

<file path=ppt/slides/_rels/slide3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jpeg"/><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104.jpe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5.jpeg"/><Relationship Id="rId1" Type="http://schemas.openxmlformats.org/officeDocument/2006/relationships/slideLayout" Target="../slideLayouts/slideLayout98.xml"/><Relationship Id="rId5" Type="http://schemas.openxmlformats.org/officeDocument/2006/relationships/image" Target="../media/image107.emf"/><Relationship Id="rId4" Type="http://schemas.openxmlformats.org/officeDocument/2006/relationships/image" Target="../media/image106.jpe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5.jpeg"/><Relationship Id="rId1" Type="http://schemas.openxmlformats.org/officeDocument/2006/relationships/slideLayout" Target="../slideLayouts/slideLayout98.xml"/><Relationship Id="rId5" Type="http://schemas.openxmlformats.org/officeDocument/2006/relationships/image" Target="../media/image107.emf"/><Relationship Id="rId4"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10.emf"/></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91.png"/><Relationship Id="rId4" Type="http://schemas.openxmlformats.org/officeDocument/2006/relationships/image" Target="../media/image113.emf"/></Relationships>
</file>

<file path=ppt/slides/_rels/slide4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16.emf"/></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119.jpeg"/><Relationship Id="rId5" Type="http://schemas.openxmlformats.org/officeDocument/2006/relationships/image" Target="../media/image91.png"/><Relationship Id="rId4" Type="http://schemas.openxmlformats.org/officeDocument/2006/relationships/image" Target="../media/image118.emf"/></Relationships>
</file>

<file path=ppt/slides/_rels/slide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22.emf"/></Relationships>
</file>

<file path=ppt/slides/_rels/slide4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91.png"/><Relationship Id="rId4" Type="http://schemas.openxmlformats.org/officeDocument/2006/relationships/image" Target="../media/image125.emf"/></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28.emf"/></Relationships>
</file>

<file path=ppt/slides/_rels/slide4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31.jpeg"/></Relationships>
</file>

<file path=ppt/slides/_rels/slide4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91.png"/><Relationship Id="rId4" Type="http://schemas.openxmlformats.org/officeDocument/2006/relationships/image" Target="../media/image134.emf"/></Relationships>
</file>

<file path=ppt/slides/_rels/slide4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3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40.emf"/></Relationships>
</file>

<file path=ppt/slides/_rels/slide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43.emf"/></Relationships>
</file>

<file path=ppt/slides/_rels/slide52.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jpeg"/><Relationship Id="rId1" Type="http://schemas.openxmlformats.org/officeDocument/2006/relationships/slideLayout" Target="../slideLayouts/slideLayout98.xml"/><Relationship Id="rId5" Type="http://schemas.openxmlformats.org/officeDocument/2006/relationships/image" Target="../media/image25.png"/><Relationship Id="rId4" Type="http://schemas.openxmlformats.org/officeDocument/2006/relationships/image" Target="../media/image146.jpeg"/></Relationships>
</file>

<file path=ppt/slides/_rels/slide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98.xml"/><Relationship Id="rId6" Type="http://schemas.openxmlformats.org/officeDocument/2006/relationships/image" Target="../media/image25.png"/><Relationship Id="rId5" Type="http://schemas.openxmlformats.org/officeDocument/2006/relationships/image" Target="../media/image91.png"/><Relationship Id="rId4" Type="http://schemas.openxmlformats.org/officeDocument/2006/relationships/image" Target="../media/image149.emf"/></Relationships>
</file>

<file path=ppt/slides/_rels/slide5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98.xml"/><Relationship Id="rId4" Type="http://schemas.openxmlformats.org/officeDocument/2006/relationships/image" Target="../media/image152.png"/></Relationships>
</file>

<file path=ppt/slides/_rels/slide55.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98.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5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hyperlink" Target="http://www.google.ch/url?sa=i&amp;rct=j&amp;q=&amp;esrc=s&amp;source=images&amp;cd=&amp;cad=rja&amp;uact=8&amp;ved=0ahUKEwjh9oiUopPWAhXFChoKHbkwAHcQjRwIBw&amp;url=http%3A%2F%2Fwww.craenen.com%2Findex.php%3Fpid%3D139%26cc%3Dfr&amp;psig=AFQjCNG0mqY81A95bXdyYHkHBXLGK1ucBQ&amp;ust=1504880309133611" TargetMode="External"/><Relationship Id="rId1" Type="http://schemas.openxmlformats.org/officeDocument/2006/relationships/slideLayout" Target="../slideLayouts/slideLayout98.xml"/></Relationships>
</file>

<file path=ppt/slides/_rels/slide5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hyperlink" Target="http://www.google.ch/url?sa=i&amp;rct=j&amp;q=&amp;esrc=s&amp;source=images&amp;cd=&amp;cad=rja&amp;uact=8&amp;ved=0ahUKEwj039qEopPWAhXLVxoKHaaWArgQjRwIBw&amp;url=http%3A%2F%2Fwww.craenen.com%2Findex.php%3Fpid%3D139%26cc%3Dfr&amp;psig=AFQjCNGPYn5o0p0JR1x-47mTGSM1M7akgw&amp;ust=1504880272945563" TargetMode="External"/><Relationship Id="rId1" Type="http://schemas.openxmlformats.org/officeDocument/2006/relationships/slideLayout" Target="../slideLayouts/slideLayout98.xml"/></Relationships>
</file>

<file path=ppt/slides/_rels/slide5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www.google.ch/url?sa=i&amp;rct=j&amp;q=&amp;esrc=s&amp;source=images&amp;cd=&amp;cad=rja&amp;uact=8&amp;ved=0ahUKEwisl_CpoZPWAhXEuhoKHUYFCPQQjRwIBw&amp;url=http%3A%2F%2Fwww.craenen.com%2Findex.php%3Fpid%3D139%26cc%3Dfr&amp;psig=AFQjCNFwyaXlwzgDtrjBTu6sxeYjB4hOig&amp;ust=1504880075415516" TargetMode="External"/><Relationship Id="rId1" Type="http://schemas.openxmlformats.org/officeDocument/2006/relationships/slideLayout" Target="../slideLayouts/slideLayout98.xml"/></Relationships>
</file>

<file path=ppt/slides/_rels/slide5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xml"/><Relationship Id="rId1" Type="http://schemas.openxmlformats.org/officeDocument/2006/relationships/slideLayout" Target="../slideLayouts/slideLayout98.xml"/><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8.xml"/></Relationships>
</file>

<file path=ppt/slides/_rels/slide6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66.jpeg"/><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2.xml"/><Relationship Id="rId1" Type="http://schemas.openxmlformats.org/officeDocument/2006/relationships/slideLayout" Target="../slideLayouts/slideLayout98.xml"/><Relationship Id="rId5" Type="http://schemas.openxmlformats.org/officeDocument/2006/relationships/image" Target="../media/image152.png"/><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7.xml"/><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6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xml"/><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xml"/><Relationship Id="rId1" Type="http://schemas.openxmlformats.org/officeDocument/2006/relationships/slideLayout" Target="../slideLayouts/slideLayout98.xml"/><Relationship Id="rId4" Type="http://schemas.openxmlformats.org/officeDocument/2006/relationships/image" Target="../media/image176.jpeg"/></Relationships>
</file>

<file path=ppt/slides/_rels/slide76.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xml"/><Relationship Id="rId1" Type="http://schemas.openxmlformats.org/officeDocument/2006/relationships/slideLayout" Target="../slideLayouts/slideLayout98.xml"/><Relationship Id="rId4" Type="http://schemas.openxmlformats.org/officeDocument/2006/relationships/image" Target="../media/image176.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xml"/><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8.xml"/></Relationships>
</file>

<file path=ppt/slides/_rels/slide8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jpeg"/><Relationship Id="rId1" Type="http://schemas.openxmlformats.org/officeDocument/2006/relationships/slideLayout" Target="../slideLayouts/slideLayout98.xml"/><Relationship Id="rId5" Type="http://schemas.openxmlformats.org/officeDocument/2006/relationships/image" Target="../media/image183.jpeg"/><Relationship Id="rId4" Type="http://schemas.openxmlformats.org/officeDocument/2006/relationships/image" Target="../media/image18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5.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8.xml"/></Relationships>
</file>

<file path=ppt/slides/_rels/slide90.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9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5B9A-DF76-04CC-9DCA-32149015A489}"/>
              </a:ext>
            </a:extLst>
          </p:cNvPr>
          <p:cNvSpPr>
            <a:spLocks noGrp="1"/>
          </p:cNvSpPr>
          <p:nvPr>
            <p:ph type="ctrTitle"/>
          </p:nvPr>
        </p:nvSpPr>
        <p:spPr/>
        <p:txBody>
          <a:bodyPr/>
          <a:lstStyle/>
          <a:p>
            <a:endParaRPr lang="de-CH"/>
          </a:p>
        </p:txBody>
      </p:sp>
      <p:sp>
        <p:nvSpPr>
          <p:cNvPr id="3" name="Foliennummernplatzhalter 2">
            <a:extLst>
              <a:ext uri="{FF2B5EF4-FFF2-40B4-BE49-F238E27FC236}">
                <a16:creationId xmlns:a16="http://schemas.microsoft.com/office/drawing/2014/main" id="{02402735-19E9-4850-3D15-FA7F208FC7EC}"/>
              </a:ext>
            </a:extLst>
          </p:cNvPr>
          <p:cNvSpPr>
            <a:spLocks noGrp="1"/>
          </p:cNvSpPr>
          <p:nvPr>
            <p:ph type="sldNum" sz="quarter" idx="12"/>
          </p:nvPr>
        </p:nvSpPr>
        <p:spPr/>
        <p:txBody>
          <a:bodyPr/>
          <a:lstStyle/>
          <a:p>
            <a:pPr>
              <a:defRPr/>
            </a:pPr>
            <a:fld id="{B99F2807-602A-47D3-9714-670AD5065F2C}" type="slidenum">
              <a:rPr lang="de-CH" smtClean="0"/>
              <a:pPr>
                <a:defRPr/>
              </a:pPr>
              <a:t>1</a:t>
            </a:fld>
            <a:endParaRPr lang="de-CH" dirty="0"/>
          </a:p>
        </p:txBody>
      </p:sp>
      <p:pic>
        <p:nvPicPr>
          <p:cNvPr id="4" name="Picture 4">
            <a:extLst>
              <a:ext uri="{FF2B5EF4-FFF2-40B4-BE49-F238E27FC236}">
                <a16:creationId xmlns:a16="http://schemas.microsoft.com/office/drawing/2014/main" id="{453CEC91-7A75-DB5B-DAA8-9F72F6303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14"/>
          <a:stretch>
            <a:fillRect/>
          </a:stretch>
        </p:blipFill>
        <p:spPr bwMode="auto">
          <a:xfrm>
            <a:off x="-1" y="980728"/>
            <a:ext cx="12205901" cy="659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a:extLst>
              <a:ext uri="{FF2B5EF4-FFF2-40B4-BE49-F238E27FC236}">
                <a16:creationId xmlns:a16="http://schemas.microsoft.com/office/drawing/2014/main" id="{9D517560-D2EF-9F77-62BE-2A03A321692D}"/>
              </a:ext>
            </a:extLst>
          </p:cNvPr>
          <p:cNvSpPr txBox="1">
            <a:spLocks noChangeArrowheads="1"/>
          </p:cNvSpPr>
          <p:nvPr/>
        </p:nvSpPr>
        <p:spPr>
          <a:xfrm>
            <a:off x="685800" y="2133600"/>
            <a:ext cx="7772400" cy="1470025"/>
          </a:xfrm>
          <a:prstGeom prst="rect">
            <a:avLst/>
          </a:prstGeom>
          <a:solidFill>
            <a:srgbClr val="FFFFFF">
              <a:alpha val="70000"/>
            </a:srgbClr>
          </a:solidFill>
          <a:extLs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defRPr/>
            </a:pPr>
            <a:r>
              <a:rPr lang="de-CH" altLang="de-DE" sz="4400">
                <a:solidFill>
                  <a:srgbClr val="FF0000"/>
                </a:solidFill>
                <a:effectLst>
                  <a:outerShdw blurRad="38100" dist="38100" dir="2700000" algn="tl">
                    <a:srgbClr val="C0C0C0"/>
                  </a:outerShdw>
                </a:effectLst>
              </a:rPr>
              <a:t>Orientierungslauf (OL)</a:t>
            </a:r>
            <a:endParaRPr lang="de-CH" altLang="de-DE" sz="4400" dirty="0">
              <a:solidFill>
                <a:srgbClr val="FF0000"/>
              </a:solidFill>
              <a:effectLst>
                <a:outerShdw blurRad="38100" dist="38100" dir="2700000" algn="tl">
                  <a:srgbClr val="C0C0C0"/>
                </a:outerShdw>
              </a:effectLst>
            </a:endParaRPr>
          </a:p>
        </p:txBody>
      </p:sp>
      <p:graphicFrame>
        <p:nvGraphicFramePr>
          <p:cNvPr id="6" name="Object 5">
            <a:extLst>
              <a:ext uri="{FF2B5EF4-FFF2-40B4-BE49-F238E27FC236}">
                <a16:creationId xmlns:a16="http://schemas.microsoft.com/office/drawing/2014/main" id="{47D6FC96-399B-3628-87A6-B5297D556C0B}"/>
              </a:ext>
            </a:extLst>
          </p:cNvPr>
          <p:cNvGraphicFramePr>
            <a:graphicFrameLocks noChangeAspect="1"/>
          </p:cNvGraphicFramePr>
          <p:nvPr/>
        </p:nvGraphicFramePr>
        <p:xfrm>
          <a:off x="6877050" y="2276475"/>
          <a:ext cx="1751013" cy="4249738"/>
        </p:xfrm>
        <a:graphic>
          <a:graphicData uri="http://schemas.openxmlformats.org/presentationml/2006/ole">
            <mc:AlternateContent xmlns:mc="http://schemas.openxmlformats.org/markup-compatibility/2006">
              <mc:Choice xmlns:v="urn:schemas-microsoft-com:vml" Requires="v">
                <p:oleObj name="Clip" r:id="rId3" imgW="1622066" imgH="3934305" progId="MS_ClipArt_Gallery.2">
                  <p:embed/>
                </p:oleObj>
              </mc:Choice>
              <mc:Fallback>
                <p:oleObj name="Clip" r:id="rId3" imgW="1622066" imgH="3934305" progId="MS_ClipArt_Gallery.2">
                  <p:embed/>
                  <p:pic>
                    <p:nvPicPr>
                      <p:cNvPr id="46085" name="Object 5">
                        <a:extLst>
                          <a:ext uri="{FF2B5EF4-FFF2-40B4-BE49-F238E27FC236}">
                            <a16:creationId xmlns:a16="http://schemas.microsoft.com/office/drawing/2014/main" id="{DEB3B0A7-0C10-9627-AFA3-B0C5CED3A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2276475"/>
                        <a:ext cx="1751013" cy="4249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9405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subTnLst>
                                    <p:animClr clrSpc="rgb" dir="cw">
                                      <p:cBhvr override="childStyle">
                                        <p:cTn dur="1" fill="hold" display="0" masterRel="nextClick" afterEffect="1"/>
                                        <p:tgtEl>
                                          <p:spTgt spid="6"/>
                                        </p:tgtEl>
                                        <p:attrNameLst>
                                          <p:attrName>ppt_c</p:attrName>
                                        </p:attrNameLst>
                                      </p:cBhvr>
                                      <p:to>
                                        <a:srgbClr val="FF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EF5DF80-5FA2-C246-44EE-7F4CFD46FA1E}"/>
              </a:ext>
            </a:extLst>
          </p:cNvPr>
          <p:cNvSpPr>
            <a:spLocks noGrp="1"/>
          </p:cNvSpPr>
          <p:nvPr>
            <p:ph type="sldNum" sz="quarter" idx="12"/>
          </p:nvPr>
        </p:nvSpPr>
        <p:spPr/>
        <p:txBody>
          <a:bodyPr/>
          <a:lstStyle/>
          <a:p>
            <a:pPr>
              <a:defRPr/>
            </a:pPr>
            <a:fld id="{B99F2807-602A-47D3-9714-670AD5065F2C}" type="slidenum">
              <a:rPr lang="de-CH" smtClean="0"/>
              <a:pPr>
                <a:defRPr/>
              </a:pPr>
              <a:t>10</a:t>
            </a:fld>
            <a:endParaRPr lang="de-CH" dirty="0"/>
          </a:p>
        </p:txBody>
      </p:sp>
      <p:sp>
        <p:nvSpPr>
          <p:cNvPr id="4" name="Titel 3">
            <a:extLst>
              <a:ext uri="{FF2B5EF4-FFF2-40B4-BE49-F238E27FC236}">
                <a16:creationId xmlns:a16="http://schemas.microsoft.com/office/drawing/2014/main" id="{C23C40A1-1F2E-F076-BB3F-57907D3AE2B9}"/>
              </a:ext>
            </a:extLst>
          </p:cNvPr>
          <p:cNvSpPr>
            <a:spLocks noGrp="1"/>
          </p:cNvSpPr>
          <p:nvPr>
            <p:ph type="title"/>
          </p:nvPr>
        </p:nvSpPr>
        <p:spPr/>
        <p:txBody>
          <a:bodyPr/>
          <a:lstStyle/>
          <a:p>
            <a:r>
              <a:rPr lang="de-CH" dirty="0"/>
              <a:t>Signaturen</a:t>
            </a:r>
          </a:p>
        </p:txBody>
      </p:sp>
      <p:sp>
        <p:nvSpPr>
          <p:cNvPr id="33" name="Rectangle 2">
            <a:extLst>
              <a:ext uri="{FF2B5EF4-FFF2-40B4-BE49-F238E27FC236}">
                <a16:creationId xmlns:a16="http://schemas.microsoft.com/office/drawing/2014/main" id="{6D4080DA-475A-F2DD-B7A6-A4E78F05C61A}"/>
              </a:ext>
            </a:extLst>
          </p:cNvPr>
          <p:cNvSpPr>
            <a:spLocks noChangeArrowheads="1"/>
          </p:cNvSpPr>
          <p:nvPr/>
        </p:nvSpPr>
        <p:spPr bwMode="auto">
          <a:xfrm>
            <a:off x="5045719" y="1854672"/>
            <a:ext cx="11096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Senke</a:t>
            </a:r>
          </a:p>
          <a:p>
            <a:pPr>
              <a:spcBef>
                <a:spcPct val="0"/>
              </a:spcBef>
              <a:buFontTx/>
              <a:buNone/>
            </a:pPr>
            <a:r>
              <a:rPr lang="de-DE" altLang="de-DE" sz="1600"/>
              <a:t>Kiesgrube</a:t>
            </a:r>
          </a:p>
          <a:p>
            <a:pPr>
              <a:spcBef>
                <a:spcPct val="0"/>
              </a:spcBef>
              <a:buFontTx/>
              <a:buNone/>
            </a:pPr>
            <a:r>
              <a:rPr lang="de-DE" altLang="de-DE" sz="1600"/>
              <a:t>Steinbruch</a:t>
            </a:r>
            <a:endParaRPr lang="de-CH" altLang="de-DE" sz="1600"/>
          </a:p>
        </p:txBody>
      </p:sp>
      <p:sp>
        <p:nvSpPr>
          <p:cNvPr id="34" name="Rectangle 5">
            <a:extLst>
              <a:ext uri="{FF2B5EF4-FFF2-40B4-BE49-F238E27FC236}">
                <a16:creationId xmlns:a16="http://schemas.microsoft.com/office/drawing/2014/main" id="{1B5956A7-EA39-2CA2-660A-1AA115CAE82A}"/>
              </a:ext>
            </a:extLst>
          </p:cNvPr>
          <p:cNvSpPr>
            <a:spLocks noChangeArrowheads="1"/>
          </p:cNvSpPr>
          <p:nvPr/>
        </p:nvSpPr>
        <p:spPr bwMode="auto">
          <a:xfrm>
            <a:off x="2367607" y="6109172"/>
            <a:ext cx="1898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Triangulationspunkt</a:t>
            </a:r>
            <a:endParaRPr lang="de-CH" altLang="de-DE" sz="1600">
              <a:hlinkClick r:id="rId2" action="ppaction://hlinksldjump"/>
            </a:endParaRPr>
          </a:p>
        </p:txBody>
      </p:sp>
      <p:sp>
        <p:nvSpPr>
          <p:cNvPr id="35" name="Rectangle 7">
            <a:extLst>
              <a:ext uri="{FF2B5EF4-FFF2-40B4-BE49-F238E27FC236}">
                <a16:creationId xmlns:a16="http://schemas.microsoft.com/office/drawing/2014/main" id="{5B15F0C7-C6B1-8F71-E2C1-B29C91ADCF16}"/>
              </a:ext>
            </a:extLst>
          </p:cNvPr>
          <p:cNvSpPr>
            <a:spLocks noChangeArrowheads="1"/>
          </p:cNvSpPr>
          <p:nvPr/>
        </p:nvSpPr>
        <p:spPr bwMode="auto">
          <a:xfrm>
            <a:off x="7901632" y="1854672"/>
            <a:ext cx="129698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Bahnhof</a:t>
            </a:r>
            <a:endParaRPr lang="de-DE" altLang="de-DE" sz="1600">
              <a:hlinkClick r:id="rId3" action="ppaction://hlinksldjump"/>
            </a:endParaRPr>
          </a:p>
          <a:p>
            <a:pPr>
              <a:spcBef>
                <a:spcPct val="0"/>
              </a:spcBef>
              <a:buFontTx/>
              <a:buNone/>
            </a:pPr>
            <a:r>
              <a:rPr lang="de-DE" altLang="de-DE" sz="1600"/>
              <a:t>Standseilbahn</a:t>
            </a:r>
            <a:endParaRPr lang="de-CH" altLang="de-DE" sz="1600">
              <a:hlinkClick r:id="rId4" action="ppaction://hlinksldjump"/>
            </a:endParaRPr>
          </a:p>
          <a:p>
            <a:pPr>
              <a:spcBef>
                <a:spcPct val="0"/>
              </a:spcBef>
              <a:buFontTx/>
              <a:buNone/>
            </a:pPr>
            <a:r>
              <a:rPr lang="de-DE" altLang="de-DE" sz="1600"/>
              <a:t>Bahntunnel</a:t>
            </a:r>
            <a:endParaRPr lang="de-DE" altLang="de-DE" sz="1600">
              <a:hlinkClick r:id="rId5" action="ppaction://hlinksldjump"/>
            </a:endParaRPr>
          </a:p>
          <a:p>
            <a:pPr>
              <a:spcBef>
                <a:spcPct val="0"/>
              </a:spcBef>
              <a:buFontTx/>
              <a:buNone/>
            </a:pPr>
            <a:r>
              <a:rPr lang="de-DE" altLang="de-DE" sz="1600"/>
              <a:t>Kabinenbahn</a:t>
            </a:r>
            <a:endParaRPr lang="de-DE" altLang="de-DE" sz="1600">
              <a:hlinkClick r:id="rId6" action="ppaction://hlinksldjump"/>
            </a:endParaRPr>
          </a:p>
          <a:p>
            <a:pPr>
              <a:spcBef>
                <a:spcPct val="0"/>
              </a:spcBef>
              <a:buFontTx/>
              <a:buNone/>
            </a:pPr>
            <a:r>
              <a:rPr lang="de-DE" altLang="de-DE" sz="1600"/>
              <a:t>Skilift</a:t>
            </a:r>
            <a:endParaRPr lang="de-CH" altLang="de-DE" sz="1600"/>
          </a:p>
        </p:txBody>
      </p:sp>
      <p:sp>
        <p:nvSpPr>
          <p:cNvPr id="36" name="Rectangle 10">
            <a:extLst>
              <a:ext uri="{FF2B5EF4-FFF2-40B4-BE49-F238E27FC236}">
                <a16:creationId xmlns:a16="http://schemas.microsoft.com/office/drawing/2014/main" id="{7276A990-ECEE-3772-E394-3C41E6C1A5B6}"/>
              </a:ext>
            </a:extLst>
          </p:cNvPr>
          <p:cNvSpPr>
            <a:spLocks noChangeArrowheads="1"/>
          </p:cNvSpPr>
          <p:nvPr/>
        </p:nvSpPr>
        <p:spPr bwMode="auto">
          <a:xfrm>
            <a:off x="5045719" y="3223097"/>
            <a:ext cx="17351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Kirche</a:t>
            </a:r>
            <a:endParaRPr lang="de-DE" altLang="de-DE" sz="1600">
              <a:hlinkClick r:id="rId7" action="ppaction://hlinksldjump"/>
            </a:endParaRPr>
          </a:p>
          <a:p>
            <a:pPr>
              <a:spcBef>
                <a:spcPct val="0"/>
              </a:spcBef>
              <a:buFontTx/>
              <a:buNone/>
            </a:pPr>
            <a:r>
              <a:rPr lang="de-DE" altLang="de-DE" sz="1600"/>
              <a:t>Kapelle</a:t>
            </a:r>
          </a:p>
          <a:p>
            <a:pPr>
              <a:spcBef>
                <a:spcPct val="0"/>
              </a:spcBef>
              <a:buFontTx/>
              <a:buNone/>
            </a:pPr>
            <a:r>
              <a:rPr lang="de-DE" altLang="de-DE" sz="1600"/>
              <a:t>Friedhof</a:t>
            </a:r>
          </a:p>
          <a:p>
            <a:pPr>
              <a:spcBef>
                <a:spcPct val="0"/>
              </a:spcBef>
              <a:buFontTx/>
              <a:buNone/>
            </a:pPr>
            <a:r>
              <a:rPr lang="de-DE" altLang="de-DE" sz="1600"/>
              <a:t>Hochkamin</a:t>
            </a:r>
          </a:p>
          <a:p>
            <a:pPr>
              <a:spcBef>
                <a:spcPct val="0"/>
              </a:spcBef>
              <a:buFontTx/>
              <a:buNone/>
            </a:pPr>
            <a:r>
              <a:rPr lang="de-DE" altLang="de-DE" sz="1600"/>
              <a:t>Radiosender</a:t>
            </a:r>
            <a:endParaRPr lang="de-DE" altLang="de-DE" sz="1600">
              <a:hlinkClick r:id="rId8" action="ppaction://hlinksldjump"/>
            </a:endParaRPr>
          </a:p>
          <a:p>
            <a:pPr>
              <a:spcBef>
                <a:spcPct val="0"/>
              </a:spcBef>
              <a:buFontTx/>
              <a:buNone/>
            </a:pPr>
            <a:r>
              <a:rPr lang="de-DE" altLang="de-DE" sz="1600"/>
              <a:t>Antennenanlagen</a:t>
            </a:r>
            <a:endParaRPr lang="de-DE" altLang="de-DE" sz="1600">
              <a:hlinkClick r:id="rId9" action="ppaction://hlinksldjump"/>
            </a:endParaRPr>
          </a:p>
          <a:p>
            <a:pPr>
              <a:spcBef>
                <a:spcPct val="0"/>
              </a:spcBef>
              <a:buFontTx/>
              <a:buNone/>
            </a:pPr>
            <a:r>
              <a:rPr lang="de-DE" altLang="de-DE" sz="1600"/>
              <a:t>Kleine Antennen</a:t>
            </a:r>
          </a:p>
          <a:p>
            <a:pPr>
              <a:spcBef>
                <a:spcPct val="0"/>
              </a:spcBef>
              <a:buFontTx/>
              <a:buNone/>
            </a:pPr>
            <a:r>
              <a:rPr lang="de-DE" altLang="de-DE" sz="1600"/>
              <a:t>Campingplatz</a:t>
            </a:r>
          </a:p>
          <a:p>
            <a:pPr>
              <a:spcBef>
                <a:spcPct val="0"/>
              </a:spcBef>
              <a:buFontTx/>
              <a:buNone/>
            </a:pPr>
            <a:r>
              <a:rPr lang="de-DE" altLang="de-DE" sz="1600"/>
              <a:t>Sportstadion</a:t>
            </a:r>
          </a:p>
          <a:p>
            <a:pPr>
              <a:spcBef>
                <a:spcPct val="0"/>
              </a:spcBef>
              <a:buFontTx/>
              <a:buNone/>
            </a:pPr>
            <a:r>
              <a:rPr lang="de-DE" altLang="de-DE" sz="1600"/>
              <a:t>Schiessstand</a:t>
            </a:r>
            <a:endParaRPr lang="de-CH" altLang="de-DE" sz="1600"/>
          </a:p>
        </p:txBody>
      </p:sp>
      <p:sp>
        <p:nvSpPr>
          <p:cNvPr id="37" name="Rectangle 13">
            <a:hlinkClick r:id="rId10" action="ppaction://hlinksldjump"/>
            <a:extLst>
              <a:ext uri="{FF2B5EF4-FFF2-40B4-BE49-F238E27FC236}">
                <a16:creationId xmlns:a16="http://schemas.microsoft.com/office/drawing/2014/main" id="{5BC573A9-C239-E975-55ED-B97F7329E5A4}"/>
              </a:ext>
            </a:extLst>
          </p:cNvPr>
          <p:cNvSpPr>
            <a:spLocks noChangeArrowheads="1"/>
          </p:cNvSpPr>
          <p:nvPr/>
        </p:nvSpPr>
        <p:spPr bwMode="auto">
          <a:xfrm>
            <a:off x="7898457" y="6479059"/>
            <a:ext cx="685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solidFill>
                  <a:srgbClr val="000000"/>
                </a:solidFill>
              </a:rPr>
              <a:t>Wald</a:t>
            </a:r>
          </a:p>
          <a:p>
            <a:pPr algn="ctr">
              <a:spcBef>
                <a:spcPct val="0"/>
              </a:spcBef>
              <a:buFontTx/>
              <a:buNone/>
            </a:pPr>
            <a:endParaRPr lang="de-CH" altLang="de-DE" sz="1600">
              <a:solidFill>
                <a:schemeClr val="hlink"/>
              </a:solidFill>
              <a:hlinkClick r:id="rId11" action="ppaction://hlinksldjump"/>
            </a:endParaRPr>
          </a:p>
        </p:txBody>
      </p:sp>
      <p:sp>
        <p:nvSpPr>
          <p:cNvPr id="38" name="Rectangle 15">
            <a:extLst>
              <a:ext uri="{FF2B5EF4-FFF2-40B4-BE49-F238E27FC236}">
                <a16:creationId xmlns:a16="http://schemas.microsoft.com/office/drawing/2014/main" id="{D9FC95ED-B240-02B5-9C87-013FDE1529D8}"/>
              </a:ext>
            </a:extLst>
          </p:cNvPr>
          <p:cNvSpPr>
            <a:spLocks noChangeArrowheads="1"/>
          </p:cNvSpPr>
          <p:nvPr/>
        </p:nvSpPr>
        <p:spPr bwMode="auto">
          <a:xfrm>
            <a:off x="7901632" y="3527897"/>
            <a:ext cx="20828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a:t>Wasserfall</a:t>
            </a:r>
          </a:p>
          <a:p>
            <a:pPr>
              <a:spcBef>
                <a:spcPct val="0"/>
              </a:spcBef>
              <a:buFontTx/>
              <a:buNone/>
            </a:pPr>
            <a:r>
              <a:rPr lang="de-DE" altLang="de-DE" sz="1600"/>
              <a:t>Weiher, Teich</a:t>
            </a:r>
          </a:p>
          <a:p>
            <a:pPr>
              <a:spcBef>
                <a:spcPct val="0"/>
              </a:spcBef>
              <a:buFontTx/>
              <a:buNone/>
            </a:pPr>
            <a:r>
              <a:rPr lang="de-DE" altLang="de-DE" sz="1600"/>
              <a:t>Fluss</a:t>
            </a:r>
          </a:p>
          <a:p>
            <a:pPr>
              <a:spcBef>
                <a:spcPct val="0"/>
              </a:spcBef>
              <a:buFontTx/>
              <a:buNone/>
            </a:pPr>
            <a:r>
              <a:rPr lang="de-DE" altLang="de-DE" sz="1600"/>
              <a:t>Wehr</a:t>
            </a:r>
          </a:p>
          <a:p>
            <a:pPr>
              <a:spcBef>
                <a:spcPct val="0"/>
              </a:spcBef>
              <a:buFontTx/>
              <a:buNone/>
            </a:pPr>
            <a:r>
              <a:rPr lang="de-DE" altLang="de-DE" sz="1600"/>
              <a:t>Sumpf</a:t>
            </a:r>
          </a:p>
          <a:p>
            <a:pPr>
              <a:spcBef>
                <a:spcPct val="0"/>
              </a:spcBef>
              <a:buFontTx/>
              <a:buNone/>
            </a:pPr>
            <a:r>
              <a:rPr lang="de-DE" altLang="de-DE" sz="1600"/>
              <a:t>Staumauer</a:t>
            </a:r>
          </a:p>
          <a:p>
            <a:pPr>
              <a:spcBef>
                <a:spcPct val="0"/>
              </a:spcBef>
              <a:buFontTx/>
              <a:buNone/>
            </a:pPr>
            <a:r>
              <a:rPr lang="de-DE" altLang="de-DE" sz="1600"/>
              <a:t>Schaltstation</a:t>
            </a:r>
          </a:p>
          <a:p>
            <a:pPr>
              <a:spcBef>
                <a:spcPct val="0"/>
              </a:spcBef>
              <a:buFontTx/>
              <a:buNone/>
            </a:pPr>
            <a:r>
              <a:rPr lang="de-DE" altLang="de-DE" sz="1600"/>
              <a:t>Hochspannungsleitung</a:t>
            </a:r>
          </a:p>
          <a:p>
            <a:pPr>
              <a:spcBef>
                <a:spcPct val="0"/>
              </a:spcBef>
              <a:buFontTx/>
              <a:buNone/>
            </a:pPr>
            <a:r>
              <a:rPr lang="de-DE" altLang="de-DE" sz="1600"/>
              <a:t>Reservoir</a:t>
            </a:r>
          </a:p>
          <a:p>
            <a:pPr>
              <a:spcBef>
                <a:spcPct val="0"/>
              </a:spcBef>
              <a:buFontTx/>
              <a:buNone/>
            </a:pPr>
            <a:r>
              <a:rPr lang="de-DE" altLang="de-DE" sz="1600"/>
              <a:t>ARA</a:t>
            </a:r>
          </a:p>
        </p:txBody>
      </p:sp>
      <p:sp>
        <p:nvSpPr>
          <p:cNvPr id="39" name="Rectangle 16">
            <a:extLst>
              <a:ext uri="{FF2B5EF4-FFF2-40B4-BE49-F238E27FC236}">
                <a16:creationId xmlns:a16="http://schemas.microsoft.com/office/drawing/2014/main" id="{204B7FCD-2ABB-0674-880C-FCAB0BF83065}"/>
              </a:ext>
            </a:extLst>
          </p:cNvPr>
          <p:cNvSpPr>
            <a:spLocks noChangeArrowheads="1"/>
          </p:cNvSpPr>
          <p:nvPr/>
        </p:nvSpPr>
        <p:spPr bwMode="auto">
          <a:xfrm>
            <a:off x="2367607" y="1854672"/>
            <a:ext cx="24622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600" dirty="0" err="1"/>
              <a:t>Autostrasse</a:t>
            </a:r>
            <a:endParaRPr lang="de-DE" altLang="de-DE" sz="1600" dirty="0">
              <a:hlinkClick r:id="rId12" action="ppaction://hlinksldjump"/>
            </a:endParaRPr>
          </a:p>
          <a:p>
            <a:pPr>
              <a:spcBef>
                <a:spcPct val="0"/>
              </a:spcBef>
              <a:buFontTx/>
              <a:buNone/>
            </a:pPr>
            <a:r>
              <a:rPr lang="de-DE" altLang="de-DE" sz="1600" dirty="0" err="1"/>
              <a:t>Autostrasse</a:t>
            </a:r>
            <a:r>
              <a:rPr lang="de-DE" altLang="de-DE" sz="1600" dirty="0"/>
              <a:t> in Bearbeitung</a:t>
            </a:r>
          </a:p>
          <a:p>
            <a:pPr>
              <a:spcBef>
                <a:spcPct val="0"/>
              </a:spcBef>
              <a:buFontTx/>
              <a:buNone/>
            </a:pPr>
            <a:r>
              <a:rPr lang="de-DE" altLang="de-DE" sz="1600" dirty="0"/>
              <a:t>Halbe-</a:t>
            </a:r>
            <a:r>
              <a:rPr lang="de-DE" altLang="de-DE" sz="1600" dirty="0" err="1"/>
              <a:t>Autostrasse</a:t>
            </a:r>
            <a:endParaRPr lang="de-DE" altLang="de-DE" sz="1600" dirty="0"/>
          </a:p>
          <a:p>
            <a:pPr>
              <a:spcBef>
                <a:spcPct val="0"/>
              </a:spcBef>
              <a:buFontTx/>
              <a:buNone/>
            </a:pPr>
            <a:r>
              <a:rPr lang="de-DE" altLang="de-DE" sz="1600" dirty="0" err="1"/>
              <a:t>Strasse</a:t>
            </a:r>
            <a:r>
              <a:rPr lang="de-DE" altLang="de-DE" sz="1600" dirty="0"/>
              <a:t> 1. Klasse</a:t>
            </a:r>
          </a:p>
          <a:p>
            <a:pPr>
              <a:spcBef>
                <a:spcPct val="0"/>
              </a:spcBef>
              <a:buFontTx/>
              <a:buNone/>
            </a:pPr>
            <a:r>
              <a:rPr lang="de-DE" altLang="de-DE" sz="1600" dirty="0" err="1"/>
              <a:t>Strasse</a:t>
            </a:r>
            <a:r>
              <a:rPr lang="de-DE" altLang="de-DE" sz="1600" dirty="0"/>
              <a:t> 2. Klasse</a:t>
            </a:r>
          </a:p>
          <a:p>
            <a:pPr>
              <a:spcBef>
                <a:spcPct val="0"/>
              </a:spcBef>
              <a:buFontTx/>
              <a:buNone/>
            </a:pPr>
            <a:r>
              <a:rPr lang="de-DE" altLang="de-DE" sz="1600" dirty="0" err="1"/>
              <a:t>Strasse</a:t>
            </a:r>
            <a:r>
              <a:rPr lang="de-DE" altLang="de-DE" sz="1600" dirty="0"/>
              <a:t> 3. Klasse</a:t>
            </a:r>
          </a:p>
          <a:p>
            <a:pPr>
              <a:spcBef>
                <a:spcPct val="0"/>
              </a:spcBef>
              <a:buFontTx/>
              <a:buNone/>
            </a:pPr>
            <a:r>
              <a:rPr lang="de-DE" altLang="de-DE" sz="1600" dirty="0" err="1"/>
              <a:t>Strasse</a:t>
            </a:r>
            <a:r>
              <a:rPr lang="de-DE" altLang="de-DE" sz="1600" dirty="0"/>
              <a:t> 4. Klasse</a:t>
            </a:r>
          </a:p>
          <a:p>
            <a:pPr>
              <a:spcBef>
                <a:spcPct val="0"/>
              </a:spcBef>
              <a:buFontTx/>
              <a:buNone/>
            </a:pPr>
            <a:r>
              <a:rPr lang="de-DE" altLang="de-DE" sz="1600" dirty="0" err="1"/>
              <a:t>Strasse</a:t>
            </a:r>
            <a:r>
              <a:rPr lang="de-DE" altLang="de-DE" sz="1600" dirty="0"/>
              <a:t> 5. Klasse</a:t>
            </a:r>
          </a:p>
          <a:p>
            <a:pPr>
              <a:spcBef>
                <a:spcPct val="0"/>
              </a:spcBef>
              <a:buFontTx/>
              <a:buNone/>
            </a:pPr>
            <a:r>
              <a:rPr lang="de-DE" altLang="de-DE" sz="1600" dirty="0" err="1"/>
              <a:t>Strasse</a:t>
            </a:r>
            <a:r>
              <a:rPr lang="de-DE" altLang="de-DE" sz="1600" dirty="0"/>
              <a:t> 6. Klasse</a:t>
            </a:r>
          </a:p>
          <a:p>
            <a:pPr>
              <a:spcBef>
                <a:spcPct val="0"/>
              </a:spcBef>
              <a:buFontTx/>
              <a:buNone/>
            </a:pPr>
            <a:r>
              <a:rPr lang="de-DE" altLang="de-DE" sz="1600" dirty="0"/>
              <a:t>Gedeckte Brücke</a:t>
            </a:r>
          </a:p>
          <a:p>
            <a:pPr>
              <a:spcBef>
                <a:spcPct val="0"/>
              </a:spcBef>
              <a:buFontTx/>
              <a:buNone/>
            </a:pPr>
            <a:r>
              <a:rPr lang="de-DE" altLang="de-DE" sz="1600" dirty="0"/>
              <a:t>Tunnel</a:t>
            </a:r>
          </a:p>
          <a:p>
            <a:pPr>
              <a:spcBef>
                <a:spcPct val="0"/>
              </a:spcBef>
              <a:buFontTx/>
              <a:buNone/>
            </a:pPr>
            <a:r>
              <a:rPr lang="de-DE" altLang="de-DE" sz="1600" dirty="0"/>
              <a:t>Panzerpiste</a:t>
            </a:r>
          </a:p>
          <a:p>
            <a:pPr>
              <a:spcBef>
                <a:spcPct val="0"/>
              </a:spcBef>
              <a:buFontTx/>
              <a:buNone/>
            </a:pPr>
            <a:r>
              <a:rPr lang="de-DE" altLang="de-DE" sz="1600" dirty="0"/>
              <a:t>Flughafen</a:t>
            </a:r>
          </a:p>
        </p:txBody>
      </p:sp>
      <p:graphicFrame>
        <p:nvGraphicFramePr>
          <p:cNvPr id="40" name="Tabelle 39">
            <a:extLst>
              <a:ext uri="{FF2B5EF4-FFF2-40B4-BE49-F238E27FC236}">
                <a16:creationId xmlns:a16="http://schemas.microsoft.com/office/drawing/2014/main" id="{7776D561-FF88-512B-8CA4-39378188C4D3}"/>
              </a:ext>
            </a:extLst>
          </p:cNvPr>
          <p:cNvGraphicFramePr>
            <a:graphicFrameLocks noGrp="1"/>
          </p:cNvGraphicFramePr>
          <p:nvPr>
            <p:extLst>
              <p:ext uri="{D42A27DB-BD31-4B8C-83A1-F6EECF244321}">
                <p14:modId xmlns:p14="http://schemas.microsoft.com/office/powerpoint/2010/main" val="83407870"/>
              </p:ext>
            </p:extLst>
          </p:nvPr>
        </p:nvGraphicFramePr>
        <p:xfrm>
          <a:off x="2335857" y="1495897"/>
          <a:ext cx="1963737" cy="369887"/>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69887">
                <a:tc>
                  <a:txBody>
                    <a:bodyPr/>
                    <a:lstStyle/>
                    <a:p>
                      <a:pPr algn="l"/>
                      <a:r>
                        <a:rPr lang="de-CH" sz="1800" b="1" dirty="0">
                          <a:solidFill>
                            <a:schemeClr val="tx1"/>
                          </a:solidFill>
                        </a:rPr>
                        <a:t>Strassen,</a:t>
                      </a:r>
                      <a:r>
                        <a:rPr lang="de-CH" sz="1800" b="1" baseline="0" dirty="0">
                          <a:solidFill>
                            <a:schemeClr val="tx1"/>
                          </a:solidFill>
                        </a:rPr>
                        <a:t> </a:t>
                      </a:r>
                      <a:r>
                        <a:rPr lang="de-CH" sz="1800" b="1" dirty="0">
                          <a:solidFill>
                            <a:schemeClr val="tx1"/>
                          </a:solidFill>
                        </a:rPr>
                        <a:t>Wege</a:t>
                      </a:r>
                    </a:p>
                  </a:txBody>
                  <a:tcPr marL="91441" marR="91441" marT="45603" marB="45603">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41" name="Tabelle 40">
            <a:extLst>
              <a:ext uri="{FF2B5EF4-FFF2-40B4-BE49-F238E27FC236}">
                <a16:creationId xmlns:a16="http://schemas.microsoft.com/office/drawing/2014/main" id="{9B42E7E6-6B3C-C537-8984-61BB12166186}"/>
              </a:ext>
            </a:extLst>
          </p:cNvPr>
          <p:cNvGraphicFramePr>
            <a:graphicFrameLocks noGrp="1"/>
          </p:cNvGraphicFramePr>
          <p:nvPr>
            <p:extLst>
              <p:ext uri="{D42A27DB-BD31-4B8C-83A1-F6EECF244321}">
                <p14:modId xmlns:p14="http://schemas.microsoft.com/office/powerpoint/2010/main" val="2568079793"/>
              </p:ext>
            </p:extLst>
          </p:nvPr>
        </p:nvGraphicFramePr>
        <p:xfrm>
          <a:off x="5025082" y="1484784"/>
          <a:ext cx="1963737" cy="369888"/>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69888">
                <a:tc>
                  <a:txBody>
                    <a:bodyPr/>
                    <a:lstStyle/>
                    <a:p>
                      <a:pPr algn="l"/>
                      <a:r>
                        <a:rPr lang="de-CH" sz="1800" b="1" dirty="0">
                          <a:solidFill>
                            <a:schemeClr val="tx1"/>
                          </a:solidFill>
                        </a:rPr>
                        <a:t>Gelände</a:t>
                      </a:r>
                    </a:p>
                  </a:txBody>
                  <a:tcPr marL="91441" marR="91441" marT="45603" marB="45603">
                    <a:solidFill>
                      <a:srgbClr val="C00000">
                        <a:alpha val="30196"/>
                      </a:srgbClr>
                    </a:solidFill>
                  </a:tcPr>
                </a:tc>
                <a:extLst>
                  <a:ext uri="{0D108BD9-81ED-4DB2-BD59-A6C34878D82A}">
                    <a16:rowId xmlns:a16="http://schemas.microsoft.com/office/drawing/2014/main" val="10000"/>
                  </a:ext>
                </a:extLst>
              </a:tr>
            </a:tbl>
          </a:graphicData>
        </a:graphic>
      </p:graphicFrame>
      <p:graphicFrame>
        <p:nvGraphicFramePr>
          <p:cNvPr id="42" name="Tabelle 41">
            <a:extLst>
              <a:ext uri="{FF2B5EF4-FFF2-40B4-BE49-F238E27FC236}">
                <a16:creationId xmlns:a16="http://schemas.microsoft.com/office/drawing/2014/main" id="{18A10D63-F2EE-19D9-B1A4-5E13FC241992}"/>
              </a:ext>
            </a:extLst>
          </p:cNvPr>
          <p:cNvGraphicFramePr>
            <a:graphicFrameLocks noGrp="1"/>
          </p:cNvGraphicFramePr>
          <p:nvPr>
            <p:extLst>
              <p:ext uri="{D42A27DB-BD31-4B8C-83A1-F6EECF244321}">
                <p14:modId xmlns:p14="http://schemas.microsoft.com/office/powerpoint/2010/main" val="1737477723"/>
              </p:ext>
            </p:extLst>
          </p:nvPr>
        </p:nvGraphicFramePr>
        <p:xfrm>
          <a:off x="4996507" y="2821459"/>
          <a:ext cx="1963737" cy="371475"/>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71475">
                <a:tc>
                  <a:txBody>
                    <a:bodyPr/>
                    <a:lstStyle/>
                    <a:p>
                      <a:pPr algn="l"/>
                      <a:r>
                        <a:rPr lang="de-CH" sz="1800" b="1" dirty="0">
                          <a:solidFill>
                            <a:schemeClr val="tx1"/>
                          </a:solidFill>
                        </a:rPr>
                        <a:t>Einzelobjekte</a:t>
                      </a:r>
                    </a:p>
                  </a:txBody>
                  <a:tcPr marL="91441" marR="91441" marT="45798" marB="45798">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43" name="Tabelle 42">
            <a:extLst>
              <a:ext uri="{FF2B5EF4-FFF2-40B4-BE49-F238E27FC236}">
                <a16:creationId xmlns:a16="http://schemas.microsoft.com/office/drawing/2014/main" id="{17A7EBB4-DFA5-3BFA-6F49-D3D108488378}"/>
              </a:ext>
            </a:extLst>
          </p:cNvPr>
          <p:cNvGraphicFramePr>
            <a:graphicFrameLocks noGrp="1"/>
          </p:cNvGraphicFramePr>
          <p:nvPr>
            <p:extLst>
              <p:ext uri="{D42A27DB-BD31-4B8C-83A1-F6EECF244321}">
                <p14:modId xmlns:p14="http://schemas.microsoft.com/office/powerpoint/2010/main" val="824778282"/>
              </p:ext>
            </p:extLst>
          </p:nvPr>
        </p:nvGraphicFramePr>
        <p:xfrm>
          <a:off x="7873057" y="3151659"/>
          <a:ext cx="1963737" cy="369888"/>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69888">
                <a:tc>
                  <a:txBody>
                    <a:bodyPr/>
                    <a:lstStyle/>
                    <a:p>
                      <a:pPr algn="l"/>
                      <a:r>
                        <a:rPr lang="de-CH" sz="1800" b="1" dirty="0">
                          <a:solidFill>
                            <a:schemeClr val="tx1"/>
                          </a:solidFill>
                        </a:rPr>
                        <a:t>Gewässer</a:t>
                      </a:r>
                    </a:p>
                  </a:txBody>
                  <a:tcPr marL="91441" marR="91441" marT="45603" marB="45603">
                    <a:solidFill>
                      <a:srgbClr val="0066FF">
                        <a:alpha val="30196"/>
                      </a:srgbClr>
                    </a:solidFill>
                  </a:tcPr>
                </a:tc>
                <a:extLst>
                  <a:ext uri="{0D108BD9-81ED-4DB2-BD59-A6C34878D82A}">
                    <a16:rowId xmlns:a16="http://schemas.microsoft.com/office/drawing/2014/main" val="10000"/>
                  </a:ext>
                </a:extLst>
              </a:tr>
            </a:tbl>
          </a:graphicData>
        </a:graphic>
      </p:graphicFrame>
      <p:graphicFrame>
        <p:nvGraphicFramePr>
          <p:cNvPr id="44" name="Tabelle 43">
            <a:extLst>
              <a:ext uri="{FF2B5EF4-FFF2-40B4-BE49-F238E27FC236}">
                <a16:creationId xmlns:a16="http://schemas.microsoft.com/office/drawing/2014/main" id="{810FC7B9-F5B7-6A3E-BB7F-D67732365363}"/>
              </a:ext>
            </a:extLst>
          </p:cNvPr>
          <p:cNvGraphicFramePr>
            <a:graphicFrameLocks noGrp="1"/>
          </p:cNvGraphicFramePr>
          <p:nvPr>
            <p:extLst>
              <p:ext uri="{D42A27DB-BD31-4B8C-83A1-F6EECF244321}">
                <p14:modId xmlns:p14="http://schemas.microsoft.com/office/powerpoint/2010/main" val="172124120"/>
              </p:ext>
            </p:extLst>
          </p:nvPr>
        </p:nvGraphicFramePr>
        <p:xfrm>
          <a:off x="7873057" y="1484784"/>
          <a:ext cx="1963737" cy="369888"/>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69888">
                <a:tc>
                  <a:txBody>
                    <a:bodyPr/>
                    <a:lstStyle/>
                    <a:p>
                      <a:pPr algn="l"/>
                      <a:r>
                        <a:rPr lang="de-CH" sz="1800" b="1" dirty="0">
                          <a:solidFill>
                            <a:schemeClr val="tx1"/>
                          </a:solidFill>
                        </a:rPr>
                        <a:t>Bahnen</a:t>
                      </a:r>
                    </a:p>
                  </a:txBody>
                  <a:tcPr marL="91441" marR="91441" marT="45603" marB="45603">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45" name="Tabelle 44">
            <a:extLst>
              <a:ext uri="{FF2B5EF4-FFF2-40B4-BE49-F238E27FC236}">
                <a16:creationId xmlns:a16="http://schemas.microsoft.com/office/drawing/2014/main" id="{7E1AA0EB-3F20-8935-EB7D-A3EC97091817}"/>
              </a:ext>
            </a:extLst>
          </p:cNvPr>
          <p:cNvGraphicFramePr>
            <a:graphicFrameLocks noGrp="1"/>
          </p:cNvGraphicFramePr>
          <p:nvPr>
            <p:extLst>
              <p:ext uri="{D42A27DB-BD31-4B8C-83A1-F6EECF244321}">
                <p14:modId xmlns:p14="http://schemas.microsoft.com/office/powerpoint/2010/main" val="3981324689"/>
              </p:ext>
            </p:extLst>
          </p:nvPr>
        </p:nvGraphicFramePr>
        <p:xfrm>
          <a:off x="2361257" y="5737697"/>
          <a:ext cx="1963737" cy="371475"/>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71475">
                <a:tc>
                  <a:txBody>
                    <a:bodyPr/>
                    <a:lstStyle/>
                    <a:p>
                      <a:pPr algn="l"/>
                      <a:r>
                        <a:rPr lang="de-CH" sz="1800" b="1" dirty="0">
                          <a:solidFill>
                            <a:schemeClr val="tx1"/>
                          </a:solidFill>
                        </a:rPr>
                        <a:t>Triangulation</a:t>
                      </a:r>
                    </a:p>
                  </a:txBody>
                  <a:tcPr marL="91441" marR="91441" marT="45798" marB="45798">
                    <a:solidFill>
                      <a:srgbClr val="000000">
                        <a:alpha val="30196"/>
                      </a:srgbClr>
                    </a:solidFill>
                  </a:tcPr>
                </a:tc>
                <a:extLst>
                  <a:ext uri="{0D108BD9-81ED-4DB2-BD59-A6C34878D82A}">
                    <a16:rowId xmlns:a16="http://schemas.microsoft.com/office/drawing/2014/main" val="10000"/>
                  </a:ext>
                </a:extLst>
              </a:tr>
            </a:tbl>
          </a:graphicData>
        </a:graphic>
      </p:graphicFrame>
      <p:graphicFrame>
        <p:nvGraphicFramePr>
          <p:cNvPr id="46" name="Tabelle 45">
            <a:extLst>
              <a:ext uri="{FF2B5EF4-FFF2-40B4-BE49-F238E27FC236}">
                <a16:creationId xmlns:a16="http://schemas.microsoft.com/office/drawing/2014/main" id="{0D07DF61-3617-0C52-9D63-AF47B14D513E}"/>
              </a:ext>
            </a:extLst>
          </p:cNvPr>
          <p:cNvGraphicFramePr>
            <a:graphicFrameLocks noGrp="1"/>
          </p:cNvGraphicFramePr>
          <p:nvPr>
            <p:extLst>
              <p:ext uri="{D42A27DB-BD31-4B8C-83A1-F6EECF244321}">
                <p14:modId xmlns:p14="http://schemas.microsoft.com/office/powerpoint/2010/main" val="3425419959"/>
              </p:ext>
            </p:extLst>
          </p:nvPr>
        </p:nvGraphicFramePr>
        <p:xfrm>
          <a:off x="7873057" y="6132984"/>
          <a:ext cx="1963737" cy="371475"/>
        </p:xfrm>
        <a:graphic>
          <a:graphicData uri="http://schemas.openxmlformats.org/drawingml/2006/table">
            <a:tbl>
              <a:tblPr firstRow="1" bandRow="1">
                <a:tableStyleId>{5C22544A-7EE6-4342-B048-85BDC9FD1C3A}</a:tableStyleId>
              </a:tblPr>
              <a:tblGrid>
                <a:gridCol w="1963737">
                  <a:extLst>
                    <a:ext uri="{9D8B030D-6E8A-4147-A177-3AD203B41FA5}">
                      <a16:colId xmlns:a16="http://schemas.microsoft.com/office/drawing/2014/main" val="20000"/>
                    </a:ext>
                  </a:extLst>
                </a:gridCol>
              </a:tblGrid>
              <a:tr h="371475">
                <a:tc>
                  <a:txBody>
                    <a:bodyPr/>
                    <a:lstStyle/>
                    <a:p>
                      <a:pPr algn="l"/>
                      <a:r>
                        <a:rPr lang="de-CH" sz="1800" b="1" dirty="0">
                          <a:solidFill>
                            <a:schemeClr val="tx1"/>
                          </a:solidFill>
                        </a:rPr>
                        <a:t>Vegetation</a:t>
                      </a:r>
                    </a:p>
                  </a:txBody>
                  <a:tcPr marL="91441" marR="91441" marT="45798" marB="45798">
                    <a:solidFill>
                      <a:srgbClr val="92D050">
                        <a:alpha val="30196"/>
                      </a:srgb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0831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5332170-0DA5-F05B-3DAF-C55FE16AD55A}"/>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843E2E6D-7605-F21E-6B9E-812BDC2746CA}"/>
              </a:ext>
            </a:extLst>
          </p:cNvPr>
          <p:cNvSpPr>
            <a:spLocks noGrp="1"/>
          </p:cNvSpPr>
          <p:nvPr>
            <p:ph type="sldNum" sz="quarter" idx="12"/>
          </p:nvPr>
        </p:nvSpPr>
        <p:spPr/>
        <p:txBody>
          <a:bodyPr/>
          <a:lstStyle/>
          <a:p>
            <a:pPr>
              <a:defRPr/>
            </a:pPr>
            <a:fld id="{B99F2807-602A-47D3-9714-670AD5065F2C}" type="slidenum">
              <a:rPr lang="de-CH" smtClean="0"/>
              <a:pPr>
                <a:defRPr/>
              </a:pPr>
              <a:t>100</a:t>
            </a:fld>
            <a:endParaRPr lang="de-CH" dirty="0"/>
          </a:p>
        </p:txBody>
      </p:sp>
      <p:sp>
        <p:nvSpPr>
          <p:cNvPr id="4" name="Titel 3">
            <a:extLst>
              <a:ext uri="{FF2B5EF4-FFF2-40B4-BE49-F238E27FC236}">
                <a16:creationId xmlns:a16="http://schemas.microsoft.com/office/drawing/2014/main" id="{4DCEE660-6D1D-BD90-A79B-5586987FF0A5}"/>
              </a:ext>
            </a:extLst>
          </p:cNvPr>
          <p:cNvSpPr>
            <a:spLocks noGrp="1"/>
          </p:cNvSpPr>
          <p:nvPr>
            <p:ph type="title"/>
          </p:nvPr>
        </p:nvSpPr>
        <p:spPr/>
        <p:txBody>
          <a:bodyPr/>
          <a:lstStyle/>
          <a:p>
            <a:r>
              <a:rPr lang="de-CH" dirty="0"/>
              <a:t>Verschiedene OL Formen</a:t>
            </a:r>
          </a:p>
        </p:txBody>
      </p:sp>
      <p:sp>
        <p:nvSpPr>
          <p:cNvPr id="5" name="AutoShape 19">
            <a:extLst>
              <a:ext uri="{FF2B5EF4-FFF2-40B4-BE49-F238E27FC236}">
                <a16:creationId xmlns:a16="http://schemas.microsoft.com/office/drawing/2014/main" id="{8E42CB75-DE9E-F377-9561-68C9955261E0}"/>
              </a:ext>
            </a:extLst>
          </p:cNvPr>
          <p:cNvSpPr>
            <a:spLocks noChangeArrowheads="1"/>
          </p:cNvSpPr>
          <p:nvPr/>
        </p:nvSpPr>
        <p:spPr bwMode="auto">
          <a:xfrm>
            <a:off x="2090781" y="2524995"/>
            <a:ext cx="381000" cy="346075"/>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 name="Oval 26">
            <a:extLst>
              <a:ext uri="{FF2B5EF4-FFF2-40B4-BE49-F238E27FC236}">
                <a16:creationId xmlns:a16="http://schemas.microsoft.com/office/drawing/2014/main" id="{21D800D4-8709-D5A3-3007-A50FBFEF663D}"/>
              </a:ext>
            </a:extLst>
          </p:cNvPr>
          <p:cNvSpPr>
            <a:spLocks noChangeArrowheads="1"/>
          </p:cNvSpPr>
          <p:nvPr/>
        </p:nvSpPr>
        <p:spPr bwMode="auto">
          <a:xfrm>
            <a:off x="4833981" y="3744195"/>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7" name="Oval 27">
            <a:extLst>
              <a:ext uri="{FF2B5EF4-FFF2-40B4-BE49-F238E27FC236}">
                <a16:creationId xmlns:a16="http://schemas.microsoft.com/office/drawing/2014/main" id="{C9C5C382-0CCB-742A-5932-DE85A76BBC7A}"/>
              </a:ext>
            </a:extLst>
          </p:cNvPr>
          <p:cNvSpPr>
            <a:spLocks noChangeArrowheads="1"/>
          </p:cNvSpPr>
          <p:nvPr/>
        </p:nvSpPr>
        <p:spPr bwMode="auto">
          <a:xfrm>
            <a:off x="7196181" y="4658595"/>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8" name="Oval 28">
            <a:extLst>
              <a:ext uri="{FF2B5EF4-FFF2-40B4-BE49-F238E27FC236}">
                <a16:creationId xmlns:a16="http://schemas.microsoft.com/office/drawing/2014/main" id="{A5683EC1-B1D7-C8F7-60B6-03E688C4DB48}"/>
              </a:ext>
            </a:extLst>
          </p:cNvPr>
          <p:cNvSpPr>
            <a:spLocks noChangeArrowheads="1"/>
          </p:cNvSpPr>
          <p:nvPr/>
        </p:nvSpPr>
        <p:spPr bwMode="auto">
          <a:xfrm>
            <a:off x="7043781" y="2601195"/>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9" name="Oval 29">
            <a:extLst>
              <a:ext uri="{FF2B5EF4-FFF2-40B4-BE49-F238E27FC236}">
                <a16:creationId xmlns:a16="http://schemas.microsoft.com/office/drawing/2014/main" id="{A97556BD-83B3-5001-901B-C470483B2437}"/>
              </a:ext>
            </a:extLst>
          </p:cNvPr>
          <p:cNvSpPr>
            <a:spLocks noChangeArrowheads="1"/>
          </p:cNvSpPr>
          <p:nvPr/>
        </p:nvSpPr>
        <p:spPr bwMode="auto">
          <a:xfrm>
            <a:off x="3995781" y="2067795"/>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grpSp>
        <p:nvGrpSpPr>
          <p:cNvPr id="10" name="Group 34">
            <a:extLst>
              <a:ext uri="{FF2B5EF4-FFF2-40B4-BE49-F238E27FC236}">
                <a16:creationId xmlns:a16="http://schemas.microsoft.com/office/drawing/2014/main" id="{2B948552-0931-0D10-7C33-AE5C89F646C4}"/>
              </a:ext>
            </a:extLst>
          </p:cNvPr>
          <p:cNvGrpSpPr>
            <a:grpSpLocks/>
          </p:cNvGrpSpPr>
          <p:nvPr/>
        </p:nvGrpSpPr>
        <p:grpSpPr bwMode="auto">
          <a:xfrm>
            <a:off x="2624181" y="4734795"/>
            <a:ext cx="457200" cy="457200"/>
            <a:chOff x="1008" y="1200"/>
            <a:chExt cx="576" cy="576"/>
          </a:xfrm>
        </p:grpSpPr>
        <p:sp>
          <p:nvSpPr>
            <p:cNvPr id="11" name="Oval 35">
              <a:extLst>
                <a:ext uri="{FF2B5EF4-FFF2-40B4-BE49-F238E27FC236}">
                  <a16:creationId xmlns:a16="http://schemas.microsoft.com/office/drawing/2014/main" id="{9BFFA677-BFF2-56FE-428B-884EB28B3AC1}"/>
                </a:ext>
              </a:extLst>
            </p:cNvPr>
            <p:cNvSpPr>
              <a:spLocks noChangeArrowheads="1"/>
            </p:cNvSpPr>
            <p:nvPr/>
          </p:nvSpPr>
          <p:spPr bwMode="auto">
            <a:xfrm>
              <a:off x="1008" y="120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12" name="Oval 36">
              <a:extLst>
                <a:ext uri="{FF2B5EF4-FFF2-40B4-BE49-F238E27FC236}">
                  <a16:creationId xmlns:a16="http://schemas.microsoft.com/office/drawing/2014/main" id="{F99A5E63-7851-A071-3A6F-6799BAEA0C9E}"/>
                </a:ext>
              </a:extLst>
            </p:cNvPr>
            <p:cNvSpPr>
              <a:spLocks noChangeArrowheads="1"/>
            </p:cNvSpPr>
            <p:nvPr/>
          </p:nvSpPr>
          <p:spPr bwMode="auto">
            <a:xfrm>
              <a:off x="1104" y="1296"/>
              <a:ext cx="384"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13" name="Text Box 37">
            <a:extLst>
              <a:ext uri="{FF2B5EF4-FFF2-40B4-BE49-F238E27FC236}">
                <a16:creationId xmlns:a16="http://schemas.microsoft.com/office/drawing/2014/main" id="{C1B2ED16-1AEF-2827-4D9C-5D056E0D6BAC}"/>
              </a:ext>
            </a:extLst>
          </p:cNvPr>
          <p:cNvSpPr txBox="1">
            <a:spLocks noChangeArrowheads="1"/>
          </p:cNvSpPr>
          <p:nvPr/>
        </p:nvSpPr>
        <p:spPr bwMode="auto">
          <a:xfrm>
            <a:off x="1862181" y="2905995"/>
            <a:ext cx="8270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Start</a:t>
            </a:r>
          </a:p>
        </p:txBody>
      </p:sp>
      <p:sp>
        <p:nvSpPr>
          <p:cNvPr id="14" name="Text Box 41">
            <a:extLst>
              <a:ext uri="{FF2B5EF4-FFF2-40B4-BE49-F238E27FC236}">
                <a16:creationId xmlns:a16="http://schemas.microsoft.com/office/drawing/2014/main" id="{7CA0873A-ED91-EDE9-4A49-EA846DC76225}"/>
              </a:ext>
            </a:extLst>
          </p:cNvPr>
          <p:cNvSpPr txBox="1">
            <a:spLocks noChangeArrowheads="1"/>
          </p:cNvSpPr>
          <p:nvPr/>
        </p:nvSpPr>
        <p:spPr bwMode="auto">
          <a:xfrm>
            <a:off x="2547981" y="5191995"/>
            <a:ext cx="6762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Ziel</a:t>
            </a:r>
          </a:p>
        </p:txBody>
      </p:sp>
      <p:sp>
        <p:nvSpPr>
          <p:cNvPr id="15" name="Line 42">
            <a:extLst>
              <a:ext uri="{FF2B5EF4-FFF2-40B4-BE49-F238E27FC236}">
                <a16:creationId xmlns:a16="http://schemas.microsoft.com/office/drawing/2014/main" id="{1D498228-DF62-3CC4-4B64-80F66139B457}"/>
              </a:ext>
            </a:extLst>
          </p:cNvPr>
          <p:cNvSpPr>
            <a:spLocks noChangeShapeType="1"/>
          </p:cNvSpPr>
          <p:nvPr/>
        </p:nvSpPr>
        <p:spPr bwMode="auto">
          <a:xfrm flipV="1">
            <a:off x="2471781" y="2296395"/>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 name="Line 44">
            <a:extLst>
              <a:ext uri="{FF2B5EF4-FFF2-40B4-BE49-F238E27FC236}">
                <a16:creationId xmlns:a16="http://schemas.microsoft.com/office/drawing/2014/main" id="{ECDCA7E4-73F3-9367-B18C-6BC808229633}"/>
              </a:ext>
            </a:extLst>
          </p:cNvPr>
          <p:cNvSpPr>
            <a:spLocks noChangeShapeType="1"/>
          </p:cNvSpPr>
          <p:nvPr/>
        </p:nvSpPr>
        <p:spPr bwMode="auto">
          <a:xfrm rot="1424683" flipV="1">
            <a:off x="4670469" y="2283695"/>
            <a:ext cx="2146300" cy="5238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 name="Line 45">
            <a:extLst>
              <a:ext uri="{FF2B5EF4-FFF2-40B4-BE49-F238E27FC236}">
                <a16:creationId xmlns:a16="http://schemas.microsoft.com/office/drawing/2014/main" id="{CE33AF8D-5527-550F-1152-016F880D3D99}"/>
              </a:ext>
            </a:extLst>
          </p:cNvPr>
          <p:cNvSpPr>
            <a:spLocks noChangeShapeType="1"/>
          </p:cNvSpPr>
          <p:nvPr/>
        </p:nvSpPr>
        <p:spPr bwMode="auto">
          <a:xfrm rot="6060769" flipV="1">
            <a:off x="6624681" y="3667995"/>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 name="Line 46">
            <a:extLst>
              <a:ext uri="{FF2B5EF4-FFF2-40B4-BE49-F238E27FC236}">
                <a16:creationId xmlns:a16="http://schemas.microsoft.com/office/drawing/2014/main" id="{7E87FB11-985A-ED69-68EE-12134B05C241}"/>
              </a:ext>
            </a:extLst>
          </p:cNvPr>
          <p:cNvSpPr>
            <a:spLocks noChangeShapeType="1"/>
          </p:cNvSpPr>
          <p:nvPr/>
        </p:nvSpPr>
        <p:spPr bwMode="auto">
          <a:xfrm rot="13119716" flipV="1">
            <a:off x="5443581" y="4125195"/>
            <a:ext cx="16764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 name="Line 47">
            <a:extLst>
              <a:ext uri="{FF2B5EF4-FFF2-40B4-BE49-F238E27FC236}">
                <a16:creationId xmlns:a16="http://schemas.microsoft.com/office/drawing/2014/main" id="{FD3BBDC4-B4E4-E2C9-5084-68FE1E3FB276}"/>
              </a:ext>
            </a:extLst>
          </p:cNvPr>
          <p:cNvSpPr>
            <a:spLocks noChangeShapeType="1"/>
          </p:cNvSpPr>
          <p:nvPr/>
        </p:nvSpPr>
        <p:spPr bwMode="auto">
          <a:xfrm flipH="1">
            <a:off x="3233781" y="4125195"/>
            <a:ext cx="14478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6501529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1AECAA3-024E-7735-77D5-B9A7122FA8C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E045B71-9445-BDC1-0049-A487965E11B5}"/>
              </a:ext>
            </a:extLst>
          </p:cNvPr>
          <p:cNvSpPr>
            <a:spLocks noGrp="1"/>
          </p:cNvSpPr>
          <p:nvPr>
            <p:ph type="sldNum" sz="quarter" idx="12"/>
          </p:nvPr>
        </p:nvSpPr>
        <p:spPr/>
        <p:txBody>
          <a:bodyPr/>
          <a:lstStyle/>
          <a:p>
            <a:pPr>
              <a:defRPr/>
            </a:pPr>
            <a:fld id="{B99F2807-602A-47D3-9714-670AD5065F2C}" type="slidenum">
              <a:rPr lang="de-CH" smtClean="0"/>
              <a:pPr>
                <a:defRPr/>
              </a:pPr>
              <a:t>101</a:t>
            </a:fld>
            <a:endParaRPr lang="de-CH" dirty="0"/>
          </a:p>
        </p:txBody>
      </p:sp>
      <p:sp>
        <p:nvSpPr>
          <p:cNvPr id="4" name="Titel 3">
            <a:extLst>
              <a:ext uri="{FF2B5EF4-FFF2-40B4-BE49-F238E27FC236}">
                <a16:creationId xmlns:a16="http://schemas.microsoft.com/office/drawing/2014/main" id="{5D3E8441-1EB7-80C6-AA72-CBCADB378D06}"/>
              </a:ext>
            </a:extLst>
          </p:cNvPr>
          <p:cNvSpPr>
            <a:spLocks noGrp="1"/>
          </p:cNvSpPr>
          <p:nvPr>
            <p:ph type="title"/>
          </p:nvPr>
        </p:nvSpPr>
        <p:spPr/>
        <p:txBody>
          <a:bodyPr/>
          <a:lstStyle/>
          <a:p>
            <a:r>
              <a:rPr lang="de-CH" dirty="0"/>
              <a:t>Verschiedene OL Formen</a:t>
            </a:r>
          </a:p>
        </p:txBody>
      </p:sp>
      <p:sp>
        <p:nvSpPr>
          <p:cNvPr id="5" name="AutoShape 4">
            <a:extLst>
              <a:ext uri="{FF2B5EF4-FFF2-40B4-BE49-F238E27FC236}">
                <a16:creationId xmlns:a16="http://schemas.microsoft.com/office/drawing/2014/main" id="{50825349-5416-97F8-AF03-14E656512762}"/>
              </a:ext>
            </a:extLst>
          </p:cNvPr>
          <p:cNvSpPr>
            <a:spLocks noChangeArrowheads="1"/>
          </p:cNvSpPr>
          <p:nvPr/>
        </p:nvSpPr>
        <p:spPr bwMode="auto">
          <a:xfrm>
            <a:off x="1847850" y="2373313"/>
            <a:ext cx="381000" cy="346075"/>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 name="Oval 5">
            <a:extLst>
              <a:ext uri="{FF2B5EF4-FFF2-40B4-BE49-F238E27FC236}">
                <a16:creationId xmlns:a16="http://schemas.microsoft.com/office/drawing/2014/main" id="{9B88FEA2-787F-79FB-E3C3-3A3AEF194FF3}"/>
              </a:ext>
            </a:extLst>
          </p:cNvPr>
          <p:cNvSpPr>
            <a:spLocks noChangeArrowheads="1"/>
          </p:cNvSpPr>
          <p:nvPr/>
        </p:nvSpPr>
        <p:spPr bwMode="auto">
          <a:xfrm>
            <a:off x="4591050" y="35925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7" name="Oval 6">
            <a:extLst>
              <a:ext uri="{FF2B5EF4-FFF2-40B4-BE49-F238E27FC236}">
                <a16:creationId xmlns:a16="http://schemas.microsoft.com/office/drawing/2014/main" id="{0AFC6634-6B4F-46AC-967E-2E0D2744B663}"/>
              </a:ext>
            </a:extLst>
          </p:cNvPr>
          <p:cNvSpPr>
            <a:spLocks noChangeArrowheads="1"/>
          </p:cNvSpPr>
          <p:nvPr/>
        </p:nvSpPr>
        <p:spPr bwMode="auto">
          <a:xfrm>
            <a:off x="6953250" y="45069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8" name="Oval 7">
            <a:extLst>
              <a:ext uri="{FF2B5EF4-FFF2-40B4-BE49-F238E27FC236}">
                <a16:creationId xmlns:a16="http://schemas.microsoft.com/office/drawing/2014/main" id="{27B7F984-B33C-6C5C-77E9-B712C04277EE}"/>
              </a:ext>
            </a:extLst>
          </p:cNvPr>
          <p:cNvSpPr>
            <a:spLocks noChangeArrowheads="1"/>
          </p:cNvSpPr>
          <p:nvPr/>
        </p:nvSpPr>
        <p:spPr bwMode="auto">
          <a:xfrm>
            <a:off x="6800850" y="24495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9" name="Oval 8">
            <a:extLst>
              <a:ext uri="{FF2B5EF4-FFF2-40B4-BE49-F238E27FC236}">
                <a16:creationId xmlns:a16="http://schemas.microsoft.com/office/drawing/2014/main" id="{ABBCB130-04D6-4B89-29EC-AC992691C11F}"/>
              </a:ext>
            </a:extLst>
          </p:cNvPr>
          <p:cNvSpPr>
            <a:spLocks noChangeArrowheads="1"/>
          </p:cNvSpPr>
          <p:nvPr/>
        </p:nvSpPr>
        <p:spPr bwMode="auto">
          <a:xfrm>
            <a:off x="3752850" y="19161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grpSp>
        <p:nvGrpSpPr>
          <p:cNvPr id="10" name="Group 9">
            <a:extLst>
              <a:ext uri="{FF2B5EF4-FFF2-40B4-BE49-F238E27FC236}">
                <a16:creationId xmlns:a16="http://schemas.microsoft.com/office/drawing/2014/main" id="{ADD983C0-2989-B8AF-9BEA-937DE5940DCE}"/>
              </a:ext>
            </a:extLst>
          </p:cNvPr>
          <p:cNvGrpSpPr>
            <a:grpSpLocks/>
          </p:cNvGrpSpPr>
          <p:nvPr/>
        </p:nvGrpSpPr>
        <p:grpSpPr bwMode="auto">
          <a:xfrm>
            <a:off x="2381250" y="4583113"/>
            <a:ext cx="457200" cy="457200"/>
            <a:chOff x="1008" y="1200"/>
            <a:chExt cx="576" cy="576"/>
          </a:xfrm>
        </p:grpSpPr>
        <p:sp>
          <p:nvSpPr>
            <p:cNvPr id="11" name="Oval 10">
              <a:extLst>
                <a:ext uri="{FF2B5EF4-FFF2-40B4-BE49-F238E27FC236}">
                  <a16:creationId xmlns:a16="http://schemas.microsoft.com/office/drawing/2014/main" id="{67726319-2348-BA21-228F-BACD44BB81DD}"/>
                </a:ext>
              </a:extLst>
            </p:cNvPr>
            <p:cNvSpPr>
              <a:spLocks noChangeArrowheads="1"/>
            </p:cNvSpPr>
            <p:nvPr/>
          </p:nvSpPr>
          <p:spPr bwMode="auto">
            <a:xfrm>
              <a:off x="1008" y="120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12" name="Oval 11">
              <a:extLst>
                <a:ext uri="{FF2B5EF4-FFF2-40B4-BE49-F238E27FC236}">
                  <a16:creationId xmlns:a16="http://schemas.microsoft.com/office/drawing/2014/main" id="{4365B099-A7A6-F444-BCCC-73F77A0803C1}"/>
                </a:ext>
              </a:extLst>
            </p:cNvPr>
            <p:cNvSpPr>
              <a:spLocks noChangeArrowheads="1"/>
            </p:cNvSpPr>
            <p:nvPr/>
          </p:nvSpPr>
          <p:spPr bwMode="auto">
            <a:xfrm>
              <a:off x="1104" y="1296"/>
              <a:ext cx="384"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13" name="Text Box 12">
            <a:extLst>
              <a:ext uri="{FF2B5EF4-FFF2-40B4-BE49-F238E27FC236}">
                <a16:creationId xmlns:a16="http://schemas.microsoft.com/office/drawing/2014/main" id="{D5F10C8B-BE4A-16A7-15C8-9A66318C4553}"/>
              </a:ext>
            </a:extLst>
          </p:cNvPr>
          <p:cNvSpPr txBox="1">
            <a:spLocks noChangeArrowheads="1"/>
          </p:cNvSpPr>
          <p:nvPr/>
        </p:nvSpPr>
        <p:spPr bwMode="auto">
          <a:xfrm>
            <a:off x="1619250" y="2754313"/>
            <a:ext cx="8270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Start</a:t>
            </a:r>
          </a:p>
        </p:txBody>
      </p:sp>
      <p:sp>
        <p:nvSpPr>
          <p:cNvPr id="14" name="Text Box 13">
            <a:extLst>
              <a:ext uri="{FF2B5EF4-FFF2-40B4-BE49-F238E27FC236}">
                <a16:creationId xmlns:a16="http://schemas.microsoft.com/office/drawing/2014/main" id="{8C8B9204-7D7B-97C6-54B8-8138B3731A6A}"/>
              </a:ext>
            </a:extLst>
          </p:cNvPr>
          <p:cNvSpPr txBox="1">
            <a:spLocks noChangeArrowheads="1"/>
          </p:cNvSpPr>
          <p:nvPr/>
        </p:nvSpPr>
        <p:spPr bwMode="auto">
          <a:xfrm>
            <a:off x="2305050" y="5040313"/>
            <a:ext cx="6762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Ziel</a:t>
            </a:r>
          </a:p>
        </p:txBody>
      </p:sp>
      <p:sp>
        <p:nvSpPr>
          <p:cNvPr id="15" name="Line 14">
            <a:extLst>
              <a:ext uri="{FF2B5EF4-FFF2-40B4-BE49-F238E27FC236}">
                <a16:creationId xmlns:a16="http://schemas.microsoft.com/office/drawing/2014/main" id="{B59780E3-3C44-E4B1-35C3-AB148C7B390C}"/>
              </a:ext>
            </a:extLst>
          </p:cNvPr>
          <p:cNvSpPr>
            <a:spLocks noChangeShapeType="1"/>
          </p:cNvSpPr>
          <p:nvPr/>
        </p:nvSpPr>
        <p:spPr bwMode="auto">
          <a:xfrm flipV="1">
            <a:off x="2228850" y="2144713"/>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 name="Line 15">
            <a:extLst>
              <a:ext uri="{FF2B5EF4-FFF2-40B4-BE49-F238E27FC236}">
                <a16:creationId xmlns:a16="http://schemas.microsoft.com/office/drawing/2014/main" id="{E8D3B977-E7C6-5274-9986-01D0507AC8F4}"/>
              </a:ext>
            </a:extLst>
          </p:cNvPr>
          <p:cNvSpPr>
            <a:spLocks noChangeShapeType="1"/>
          </p:cNvSpPr>
          <p:nvPr/>
        </p:nvSpPr>
        <p:spPr bwMode="auto">
          <a:xfrm>
            <a:off x="4057650" y="2449513"/>
            <a:ext cx="533400" cy="1066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 name="Line 16">
            <a:extLst>
              <a:ext uri="{FF2B5EF4-FFF2-40B4-BE49-F238E27FC236}">
                <a16:creationId xmlns:a16="http://schemas.microsoft.com/office/drawing/2014/main" id="{24D03E08-4DB2-C726-54D8-1FF889BDFFB0}"/>
              </a:ext>
            </a:extLst>
          </p:cNvPr>
          <p:cNvSpPr>
            <a:spLocks noChangeShapeType="1"/>
          </p:cNvSpPr>
          <p:nvPr/>
        </p:nvSpPr>
        <p:spPr bwMode="auto">
          <a:xfrm flipV="1">
            <a:off x="5200650" y="2830513"/>
            <a:ext cx="1447800" cy="838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 name="Line 17">
            <a:extLst>
              <a:ext uri="{FF2B5EF4-FFF2-40B4-BE49-F238E27FC236}">
                <a16:creationId xmlns:a16="http://schemas.microsoft.com/office/drawing/2014/main" id="{DCB4592C-0120-7959-E476-83606EA4A16A}"/>
              </a:ext>
            </a:extLst>
          </p:cNvPr>
          <p:cNvSpPr>
            <a:spLocks noChangeShapeType="1"/>
          </p:cNvSpPr>
          <p:nvPr/>
        </p:nvSpPr>
        <p:spPr bwMode="auto">
          <a:xfrm>
            <a:off x="7105650" y="3059113"/>
            <a:ext cx="0" cy="1295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 name="Line 18">
            <a:extLst>
              <a:ext uri="{FF2B5EF4-FFF2-40B4-BE49-F238E27FC236}">
                <a16:creationId xmlns:a16="http://schemas.microsoft.com/office/drawing/2014/main" id="{7AAD8D61-7815-7957-C7EE-318A86CBD31A}"/>
              </a:ext>
            </a:extLst>
          </p:cNvPr>
          <p:cNvSpPr>
            <a:spLocks noChangeShapeType="1"/>
          </p:cNvSpPr>
          <p:nvPr/>
        </p:nvSpPr>
        <p:spPr bwMode="auto">
          <a:xfrm flipH="1" flipV="1">
            <a:off x="2990850" y="4811713"/>
            <a:ext cx="3886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411311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7E0F8C-83B8-C90F-C83D-0539D4E7A52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0B878B2-4524-E928-EC87-85CF019BA42F}"/>
              </a:ext>
            </a:extLst>
          </p:cNvPr>
          <p:cNvSpPr>
            <a:spLocks noGrp="1"/>
          </p:cNvSpPr>
          <p:nvPr>
            <p:ph type="sldNum" sz="quarter" idx="12"/>
          </p:nvPr>
        </p:nvSpPr>
        <p:spPr/>
        <p:txBody>
          <a:bodyPr/>
          <a:lstStyle/>
          <a:p>
            <a:pPr>
              <a:defRPr/>
            </a:pPr>
            <a:fld id="{B99F2807-602A-47D3-9714-670AD5065F2C}" type="slidenum">
              <a:rPr lang="de-CH" smtClean="0"/>
              <a:pPr>
                <a:defRPr/>
              </a:pPr>
              <a:t>102</a:t>
            </a:fld>
            <a:endParaRPr lang="de-CH" dirty="0"/>
          </a:p>
        </p:txBody>
      </p:sp>
      <p:sp>
        <p:nvSpPr>
          <p:cNvPr id="4" name="Titel 3">
            <a:extLst>
              <a:ext uri="{FF2B5EF4-FFF2-40B4-BE49-F238E27FC236}">
                <a16:creationId xmlns:a16="http://schemas.microsoft.com/office/drawing/2014/main" id="{D6650E6A-600F-9E3A-3724-56F336BAB508}"/>
              </a:ext>
            </a:extLst>
          </p:cNvPr>
          <p:cNvSpPr>
            <a:spLocks noGrp="1"/>
          </p:cNvSpPr>
          <p:nvPr>
            <p:ph type="title"/>
          </p:nvPr>
        </p:nvSpPr>
        <p:spPr/>
        <p:txBody>
          <a:bodyPr/>
          <a:lstStyle/>
          <a:p>
            <a:r>
              <a:rPr lang="de-CH" dirty="0"/>
              <a:t>Verschiedene OL Formen</a:t>
            </a:r>
          </a:p>
        </p:txBody>
      </p:sp>
      <p:sp>
        <p:nvSpPr>
          <p:cNvPr id="5" name="AutoShape 4">
            <a:extLst>
              <a:ext uri="{FF2B5EF4-FFF2-40B4-BE49-F238E27FC236}">
                <a16:creationId xmlns:a16="http://schemas.microsoft.com/office/drawing/2014/main" id="{966693BD-5449-FD02-22FE-40240CB765C2}"/>
              </a:ext>
            </a:extLst>
          </p:cNvPr>
          <p:cNvSpPr>
            <a:spLocks noChangeArrowheads="1"/>
          </p:cNvSpPr>
          <p:nvPr/>
        </p:nvSpPr>
        <p:spPr bwMode="auto">
          <a:xfrm>
            <a:off x="1847850" y="2373313"/>
            <a:ext cx="381000" cy="346075"/>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 name="Oval 5">
            <a:extLst>
              <a:ext uri="{FF2B5EF4-FFF2-40B4-BE49-F238E27FC236}">
                <a16:creationId xmlns:a16="http://schemas.microsoft.com/office/drawing/2014/main" id="{29BCAE89-D7FB-36B5-E1FF-6853B9E08BFA}"/>
              </a:ext>
            </a:extLst>
          </p:cNvPr>
          <p:cNvSpPr>
            <a:spLocks noChangeArrowheads="1"/>
          </p:cNvSpPr>
          <p:nvPr/>
        </p:nvSpPr>
        <p:spPr bwMode="auto">
          <a:xfrm>
            <a:off x="4591050" y="35925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7" name="Oval 6">
            <a:extLst>
              <a:ext uri="{FF2B5EF4-FFF2-40B4-BE49-F238E27FC236}">
                <a16:creationId xmlns:a16="http://schemas.microsoft.com/office/drawing/2014/main" id="{16706592-9643-77B6-8AD8-C7EC9235167F}"/>
              </a:ext>
            </a:extLst>
          </p:cNvPr>
          <p:cNvSpPr>
            <a:spLocks noChangeArrowheads="1"/>
          </p:cNvSpPr>
          <p:nvPr/>
        </p:nvSpPr>
        <p:spPr bwMode="auto">
          <a:xfrm>
            <a:off x="6953250" y="45069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8" name="Oval 7">
            <a:extLst>
              <a:ext uri="{FF2B5EF4-FFF2-40B4-BE49-F238E27FC236}">
                <a16:creationId xmlns:a16="http://schemas.microsoft.com/office/drawing/2014/main" id="{845D0143-A508-2D1F-7212-901F9F4EA729}"/>
              </a:ext>
            </a:extLst>
          </p:cNvPr>
          <p:cNvSpPr>
            <a:spLocks noChangeArrowheads="1"/>
          </p:cNvSpPr>
          <p:nvPr/>
        </p:nvSpPr>
        <p:spPr bwMode="auto">
          <a:xfrm>
            <a:off x="6800850" y="24495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9" name="Oval 8">
            <a:extLst>
              <a:ext uri="{FF2B5EF4-FFF2-40B4-BE49-F238E27FC236}">
                <a16:creationId xmlns:a16="http://schemas.microsoft.com/office/drawing/2014/main" id="{88028B54-6D3A-18D9-0A28-799857007514}"/>
              </a:ext>
            </a:extLst>
          </p:cNvPr>
          <p:cNvSpPr>
            <a:spLocks noChangeArrowheads="1"/>
          </p:cNvSpPr>
          <p:nvPr/>
        </p:nvSpPr>
        <p:spPr bwMode="auto">
          <a:xfrm>
            <a:off x="3752850" y="1916113"/>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grpSp>
        <p:nvGrpSpPr>
          <p:cNvPr id="10" name="Group 9">
            <a:extLst>
              <a:ext uri="{FF2B5EF4-FFF2-40B4-BE49-F238E27FC236}">
                <a16:creationId xmlns:a16="http://schemas.microsoft.com/office/drawing/2014/main" id="{5BC3213C-650C-FD26-37A0-99EEFD740A02}"/>
              </a:ext>
            </a:extLst>
          </p:cNvPr>
          <p:cNvGrpSpPr>
            <a:grpSpLocks/>
          </p:cNvGrpSpPr>
          <p:nvPr/>
        </p:nvGrpSpPr>
        <p:grpSpPr bwMode="auto">
          <a:xfrm>
            <a:off x="2381250" y="4583113"/>
            <a:ext cx="457200" cy="457200"/>
            <a:chOff x="1008" y="1200"/>
            <a:chExt cx="576" cy="576"/>
          </a:xfrm>
        </p:grpSpPr>
        <p:sp>
          <p:nvSpPr>
            <p:cNvPr id="11" name="Oval 10">
              <a:extLst>
                <a:ext uri="{FF2B5EF4-FFF2-40B4-BE49-F238E27FC236}">
                  <a16:creationId xmlns:a16="http://schemas.microsoft.com/office/drawing/2014/main" id="{D5703C02-44EA-8B3E-D98D-4999BC112530}"/>
                </a:ext>
              </a:extLst>
            </p:cNvPr>
            <p:cNvSpPr>
              <a:spLocks noChangeArrowheads="1"/>
            </p:cNvSpPr>
            <p:nvPr/>
          </p:nvSpPr>
          <p:spPr bwMode="auto">
            <a:xfrm>
              <a:off x="1008" y="120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12" name="Oval 11">
              <a:extLst>
                <a:ext uri="{FF2B5EF4-FFF2-40B4-BE49-F238E27FC236}">
                  <a16:creationId xmlns:a16="http://schemas.microsoft.com/office/drawing/2014/main" id="{2DBB4F45-AFF4-8613-CB62-FA880B6926D4}"/>
                </a:ext>
              </a:extLst>
            </p:cNvPr>
            <p:cNvSpPr>
              <a:spLocks noChangeArrowheads="1"/>
            </p:cNvSpPr>
            <p:nvPr/>
          </p:nvSpPr>
          <p:spPr bwMode="auto">
            <a:xfrm>
              <a:off x="1104" y="1296"/>
              <a:ext cx="384" cy="384"/>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13" name="Text Box 12">
            <a:extLst>
              <a:ext uri="{FF2B5EF4-FFF2-40B4-BE49-F238E27FC236}">
                <a16:creationId xmlns:a16="http://schemas.microsoft.com/office/drawing/2014/main" id="{07A05C2C-48A1-2923-6F7B-6D768AE48EA6}"/>
              </a:ext>
            </a:extLst>
          </p:cNvPr>
          <p:cNvSpPr txBox="1">
            <a:spLocks noChangeArrowheads="1"/>
          </p:cNvSpPr>
          <p:nvPr/>
        </p:nvSpPr>
        <p:spPr bwMode="auto">
          <a:xfrm>
            <a:off x="1619250" y="2754313"/>
            <a:ext cx="8270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Start</a:t>
            </a:r>
          </a:p>
        </p:txBody>
      </p:sp>
      <p:sp>
        <p:nvSpPr>
          <p:cNvPr id="14" name="Text Box 13">
            <a:extLst>
              <a:ext uri="{FF2B5EF4-FFF2-40B4-BE49-F238E27FC236}">
                <a16:creationId xmlns:a16="http://schemas.microsoft.com/office/drawing/2014/main" id="{C2373DCD-CF4A-8E78-CC5D-D46D22878542}"/>
              </a:ext>
            </a:extLst>
          </p:cNvPr>
          <p:cNvSpPr txBox="1">
            <a:spLocks noChangeArrowheads="1"/>
          </p:cNvSpPr>
          <p:nvPr/>
        </p:nvSpPr>
        <p:spPr bwMode="auto">
          <a:xfrm>
            <a:off x="2305050" y="5040313"/>
            <a:ext cx="6762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Ziel</a:t>
            </a:r>
          </a:p>
        </p:txBody>
      </p:sp>
      <p:sp>
        <p:nvSpPr>
          <p:cNvPr id="15" name="Line 14">
            <a:extLst>
              <a:ext uri="{FF2B5EF4-FFF2-40B4-BE49-F238E27FC236}">
                <a16:creationId xmlns:a16="http://schemas.microsoft.com/office/drawing/2014/main" id="{BEAC331D-ADBA-ABA4-B887-81A598238B4E}"/>
              </a:ext>
            </a:extLst>
          </p:cNvPr>
          <p:cNvSpPr>
            <a:spLocks noChangeShapeType="1"/>
          </p:cNvSpPr>
          <p:nvPr/>
        </p:nvSpPr>
        <p:spPr bwMode="auto">
          <a:xfrm flipV="1">
            <a:off x="2228850" y="2144713"/>
            <a:ext cx="1371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 name="Line 15">
            <a:extLst>
              <a:ext uri="{FF2B5EF4-FFF2-40B4-BE49-F238E27FC236}">
                <a16:creationId xmlns:a16="http://schemas.microsoft.com/office/drawing/2014/main" id="{DB4E763C-0D45-C1B5-DA0D-D369ABEC1EAA}"/>
              </a:ext>
            </a:extLst>
          </p:cNvPr>
          <p:cNvSpPr>
            <a:spLocks noChangeShapeType="1"/>
          </p:cNvSpPr>
          <p:nvPr/>
        </p:nvSpPr>
        <p:spPr bwMode="auto">
          <a:xfrm>
            <a:off x="4314825" y="2220913"/>
            <a:ext cx="2633663" cy="2286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 name="Line 18">
            <a:extLst>
              <a:ext uri="{FF2B5EF4-FFF2-40B4-BE49-F238E27FC236}">
                <a16:creationId xmlns:a16="http://schemas.microsoft.com/office/drawing/2014/main" id="{57FD58A4-2742-14E8-593F-84B26E97C07B}"/>
              </a:ext>
            </a:extLst>
          </p:cNvPr>
          <p:cNvSpPr>
            <a:spLocks noChangeShapeType="1"/>
          </p:cNvSpPr>
          <p:nvPr/>
        </p:nvSpPr>
        <p:spPr bwMode="auto">
          <a:xfrm flipH="1" flipV="1">
            <a:off x="2990850" y="4811713"/>
            <a:ext cx="3886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 name="Line 14">
            <a:extLst>
              <a:ext uri="{FF2B5EF4-FFF2-40B4-BE49-F238E27FC236}">
                <a16:creationId xmlns:a16="http://schemas.microsoft.com/office/drawing/2014/main" id="{6EE68DAE-71BB-FECB-77DD-73D4D4E1E59D}"/>
              </a:ext>
            </a:extLst>
          </p:cNvPr>
          <p:cNvSpPr>
            <a:spLocks noChangeShapeType="1"/>
          </p:cNvSpPr>
          <p:nvPr/>
        </p:nvSpPr>
        <p:spPr bwMode="auto">
          <a:xfrm flipV="1">
            <a:off x="2381250" y="2678113"/>
            <a:ext cx="4206875" cy="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 name="Line 14">
            <a:extLst>
              <a:ext uri="{FF2B5EF4-FFF2-40B4-BE49-F238E27FC236}">
                <a16:creationId xmlns:a16="http://schemas.microsoft.com/office/drawing/2014/main" id="{9BAB3693-F937-47EF-E003-19291AB1D1DC}"/>
              </a:ext>
            </a:extLst>
          </p:cNvPr>
          <p:cNvSpPr>
            <a:spLocks noChangeShapeType="1"/>
          </p:cNvSpPr>
          <p:nvPr/>
        </p:nvSpPr>
        <p:spPr bwMode="auto">
          <a:xfrm flipH="1">
            <a:off x="5148263" y="2830513"/>
            <a:ext cx="1652587" cy="814387"/>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 name="Line 14">
            <a:extLst>
              <a:ext uri="{FF2B5EF4-FFF2-40B4-BE49-F238E27FC236}">
                <a16:creationId xmlns:a16="http://schemas.microsoft.com/office/drawing/2014/main" id="{9C378849-7C6A-C86A-9083-DC2444D237CB}"/>
              </a:ext>
            </a:extLst>
          </p:cNvPr>
          <p:cNvSpPr>
            <a:spLocks noChangeShapeType="1"/>
          </p:cNvSpPr>
          <p:nvPr/>
        </p:nvSpPr>
        <p:spPr bwMode="auto">
          <a:xfrm flipH="1">
            <a:off x="2919413" y="3910013"/>
            <a:ext cx="1652587" cy="814387"/>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Tree>
    <p:extLst>
      <p:ext uri="{BB962C8B-B14F-4D97-AF65-F5344CB8AC3E}">
        <p14:creationId xmlns:p14="http://schemas.microsoft.com/office/powerpoint/2010/main" val="146725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EBE5A3E-72B4-D8D9-58B8-DAAC32F5842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2A16045-CB29-9085-ADDF-AB5E20B6D367}"/>
              </a:ext>
            </a:extLst>
          </p:cNvPr>
          <p:cNvSpPr>
            <a:spLocks noGrp="1"/>
          </p:cNvSpPr>
          <p:nvPr>
            <p:ph type="sldNum" sz="quarter" idx="12"/>
          </p:nvPr>
        </p:nvSpPr>
        <p:spPr/>
        <p:txBody>
          <a:bodyPr/>
          <a:lstStyle/>
          <a:p>
            <a:pPr>
              <a:defRPr/>
            </a:pPr>
            <a:fld id="{B99F2807-602A-47D3-9714-670AD5065F2C}" type="slidenum">
              <a:rPr lang="de-CH" smtClean="0"/>
              <a:pPr>
                <a:defRPr/>
              </a:pPr>
              <a:t>103</a:t>
            </a:fld>
            <a:endParaRPr lang="de-CH" dirty="0"/>
          </a:p>
        </p:txBody>
      </p:sp>
      <p:sp>
        <p:nvSpPr>
          <p:cNvPr id="4" name="Titel 3">
            <a:extLst>
              <a:ext uri="{FF2B5EF4-FFF2-40B4-BE49-F238E27FC236}">
                <a16:creationId xmlns:a16="http://schemas.microsoft.com/office/drawing/2014/main" id="{860F8218-15F1-D632-3572-511D0DD8098D}"/>
              </a:ext>
            </a:extLst>
          </p:cNvPr>
          <p:cNvSpPr>
            <a:spLocks noGrp="1"/>
          </p:cNvSpPr>
          <p:nvPr>
            <p:ph type="title"/>
          </p:nvPr>
        </p:nvSpPr>
        <p:spPr/>
        <p:txBody>
          <a:bodyPr/>
          <a:lstStyle/>
          <a:p>
            <a:r>
              <a:rPr lang="de-CH" dirty="0"/>
              <a:t>Verschiedene OL Formen</a:t>
            </a:r>
          </a:p>
        </p:txBody>
      </p:sp>
      <p:grpSp>
        <p:nvGrpSpPr>
          <p:cNvPr id="5" name="Group 9">
            <a:extLst>
              <a:ext uri="{FF2B5EF4-FFF2-40B4-BE49-F238E27FC236}">
                <a16:creationId xmlns:a16="http://schemas.microsoft.com/office/drawing/2014/main" id="{9C5BE107-E160-7BD5-64C5-4F656DBC4431}"/>
              </a:ext>
            </a:extLst>
          </p:cNvPr>
          <p:cNvGrpSpPr>
            <a:grpSpLocks/>
          </p:cNvGrpSpPr>
          <p:nvPr/>
        </p:nvGrpSpPr>
        <p:grpSpPr bwMode="auto">
          <a:xfrm>
            <a:off x="4611688" y="3760788"/>
            <a:ext cx="457200" cy="457200"/>
            <a:chOff x="1920" y="1680"/>
            <a:chExt cx="576" cy="576"/>
          </a:xfrm>
        </p:grpSpPr>
        <p:sp>
          <p:nvSpPr>
            <p:cNvPr id="6" name="Oval 10">
              <a:extLst>
                <a:ext uri="{FF2B5EF4-FFF2-40B4-BE49-F238E27FC236}">
                  <a16:creationId xmlns:a16="http://schemas.microsoft.com/office/drawing/2014/main" id="{05C5C7FE-7907-07B0-DA3F-C8BD40F2FB22}"/>
                </a:ext>
              </a:extLst>
            </p:cNvPr>
            <p:cNvSpPr>
              <a:spLocks noChangeArrowheads="1"/>
            </p:cNvSpPr>
            <p:nvPr/>
          </p:nvSpPr>
          <p:spPr bwMode="auto">
            <a:xfrm>
              <a:off x="1920" y="168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7" name="AutoShape 11">
              <a:extLst>
                <a:ext uri="{FF2B5EF4-FFF2-40B4-BE49-F238E27FC236}">
                  <a16:creationId xmlns:a16="http://schemas.microsoft.com/office/drawing/2014/main" id="{C18AC61C-AE07-7E36-EA09-A44856391CFC}"/>
                </a:ext>
              </a:extLst>
            </p:cNvPr>
            <p:cNvSpPr>
              <a:spLocks noChangeArrowheads="1"/>
            </p:cNvSpPr>
            <p:nvPr/>
          </p:nvSpPr>
          <p:spPr bwMode="auto">
            <a:xfrm>
              <a:off x="1968" y="1680"/>
              <a:ext cx="480" cy="432"/>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8" name="Text Box 16">
            <a:extLst>
              <a:ext uri="{FF2B5EF4-FFF2-40B4-BE49-F238E27FC236}">
                <a16:creationId xmlns:a16="http://schemas.microsoft.com/office/drawing/2014/main" id="{EEFE39A1-0423-76CA-91E0-0D3C1756E179}"/>
              </a:ext>
            </a:extLst>
          </p:cNvPr>
          <p:cNvSpPr txBox="1">
            <a:spLocks noChangeArrowheads="1"/>
          </p:cNvSpPr>
          <p:nvPr/>
        </p:nvSpPr>
        <p:spPr bwMode="auto">
          <a:xfrm>
            <a:off x="3468688" y="4675188"/>
            <a:ext cx="1571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Start / Ziel</a:t>
            </a:r>
          </a:p>
        </p:txBody>
      </p:sp>
      <p:sp>
        <p:nvSpPr>
          <p:cNvPr id="9" name="Oval 18">
            <a:extLst>
              <a:ext uri="{FF2B5EF4-FFF2-40B4-BE49-F238E27FC236}">
                <a16:creationId xmlns:a16="http://schemas.microsoft.com/office/drawing/2014/main" id="{D223F73F-4841-62D5-DC18-7833BE0CEE28}"/>
              </a:ext>
            </a:extLst>
          </p:cNvPr>
          <p:cNvSpPr>
            <a:spLocks noChangeArrowheads="1"/>
          </p:cNvSpPr>
          <p:nvPr/>
        </p:nvSpPr>
        <p:spPr bwMode="auto">
          <a:xfrm>
            <a:off x="3316288" y="1779588"/>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10" name="Oval 19">
            <a:extLst>
              <a:ext uri="{FF2B5EF4-FFF2-40B4-BE49-F238E27FC236}">
                <a16:creationId xmlns:a16="http://schemas.microsoft.com/office/drawing/2014/main" id="{32CB2C85-3686-F77F-A74D-FD44E5C2971E}"/>
              </a:ext>
            </a:extLst>
          </p:cNvPr>
          <p:cNvSpPr>
            <a:spLocks noChangeArrowheads="1"/>
          </p:cNvSpPr>
          <p:nvPr/>
        </p:nvSpPr>
        <p:spPr bwMode="auto">
          <a:xfrm>
            <a:off x="1258888" y="4522788"/>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11" name="Oval 20">
            <a:extLst>
              <a:ext uri="{FF2B5EF4-FFF2-40B4-BE49-F238E27FC236}">
                <a16:creationId xmlns:a16="http://schemas.microsoft.com/office/drawing/2014/main" id="{5DC1F42C-6448-779D-9CED-502C872727E4}"/>
              </a:ext>
            </a:extLst>
          </p:cNvPr>
          <p:cNvSpPr>
            <a:spLocks noChangeArrowheads="1"/>
          </p:cNvSpPr>
          <p:nvPr/>
        </p:nvSpPr>
        <p:spPr bwMode="auto">
          <a:xfrm>
            <a:off x="6516688" y="2312988"/>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12" name="Oval 21">
            <a:extLst>
              <a:ext uri="{FF2B5EF4-FFF2-40B4-BE49-F238E27FC236}">
                <a16:creationId xmlns:a16="http://schemas.microsoft.com/office/drawing/2014/main" id="{AD8F7013-E24C-82D9-9C79-A574960524AB}"/>
              </a:ext>
            </a:extLst>
          </p:cNvPr>
          <p:cNvSpPr>
            <a:spLocks noChangeArrowheads="1"/>
          </p:cNvSpPr>
          <p:nvPr/>
        </p:nvSpPr>
        <p:spPr bwMode="auto">
          <a:xfrm>
            <a:off x="6059488" y="5132388"/>
            <a:ext cx="457200" cy="457200"/>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sp>
        <p:nvSpPr>
          <p:cNvPr id="13" name="Line 22">
            <a:extLst>
              <a:ext uri="{FF2B5EF4-FFF2-40B4-BE49-F238E27FC236}">
                <a16:creationId xmlns:a16="http://schemas.microsoft.com/office/drawing/2014/main" id="{C6E78D59-F5E1-43F1-35F7-FC91E7287275}"/>
              </a:ext>
            </a:extLst>
          </p:cNvPr>
          <p:cNvSpPr>
            <a:spLocks noChangeShapeType="1"/>
          </p:cNvSpPr>
          <p:nvPr/>
        </p:nvSpPr>
        <p:spPr bwMode="auto">
          <a:xfrm flipV="1">
            <a:off x="4992688" y="2693988"/>
            <a:ext cx="13716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4" name="Line 23">
            <a:extLst>
              <a:ext uri="{FF2B5EF4-FFF2-40B4-BE49-F238E27FC236}">
                <a16:creationId xmlns:a16="http://schemas.microsoft.com/office/drawing/2014/main" id="{F26D39AE-09F0-04EE-F06C-3B963AD79B64}"/>
              </a:ext>
            </a:extLst>
          </p:cNvPr>
          <p:cNvSpPr>
            <a:spLocks noChangeShapeType="1"/>
          </p:cNvSpPr>
          <p:nvPr/>
        </p:nvSpPr>
        <p:spPr bwMode="auto">
          <a:xfrm flipH="1">
            <a:off x="5068888" y="2846388"/>
            <a:ext cx="14478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 name="Line 24">
            <a:extLst>
              <a:ext uri="{FF2B5EF4-FFF2-40B4-BE49-F238E27FC236}">
                <a16:creationId xmlns:a16="http://schemas.microsoft.com/office/drawing/2014/main" id="{1F493170-41AE-88C1-39E3-838048E2B630}"/>
              </a:ext>
            </a:extLst>
          </p:cNvPr>
          <p:cNvSpPr>
            <a:spLocks noChangeShapeType="1"/>
          </p:cNvSpPr>
          <p:nvPr/>
        </p:nvSpPr>
        <p:spPr bwMode="auto">
          <a:xfrm>
            <a:off x="5145088" y="4141788"/>
            <a:ext cx="9906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6" name="Line 25">
            <a:extLst>
              <a:ext uri="{FF2B5EF4-FFF2-40B4-BE49-F238E27FC236}">
                <a16:creationId xmlns:a16="http://schemas.microsoft.com/office/drawing/2014/main" id="{909DF03A-06D9-1F4D-0781-8C70A1F9E2D9}"/>
              </a:ext>
            </a:extLst>
          </p:cNvPr>
          <p:cNvSpPr>
            <a:spLocks noChangeShapeType="1"/>
          </p:cNvSpPr>
          <p:nvPr/>
        </p:nvSpPr>
        <p:spPr bwMode="auto">
          <a:xfrm flipH="1" flipV="1">
            <a:off x="4992688" y="4294188"/>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 name="Line 26">
            <a:extLst>
              <a:ext uri="{FF2B5EF4-FFF2-40B4-BE49-F238E27FC236}">
                <a16:creationId xmlns:a16="http://schemas.microsoft.com/office/drawing/2014/main" id="{42D402AC-7EA5-EA9B-3EB4-E2A91B15F5C1}"/>
              </a:ext>
            </a:extLst>
          </p:cNvPr>
          <p:cNvSpPr>
            <a:spLocks noChangeShapeType="1"/>
          </p:cNvSpPr>
          <p:nvPr/>
        </p:nvSpPr>
        <p:spPr bwMode="auto">
          <a:xfrm flipH="1" flipV="1">
            <a:off x="3621088" y="2312988"/>
            <a:ext cx="990600" cy="1447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 name="Line 27">
            <a:extLst>
              <a:ext uri="{FF2B5EF4-FFF2-40B4-BE49-F238E27FC236}">
                <a16:creationId xmlns:a16="http://schemas.microsoft.com/office/drawing/2014/main" id="{C8D8B31A-CBC7-3410-0F7F-013766F636A4}"/>
              </a:ext>
            </a:extLst>
          </p:cNvPr>
          <p:cNvSpPr>
            <a:spLocks noChangeShapeType="1"/>
          </p:cNvSpPr>
          <p:nvPr/>
        </p:nvSpPr>
        <p:spPr bwMode="auto">
          <a:xfrm>
            <a:off x="3849688" y="2312988"/>
            <a:ext cx="990600" cy="1371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 name="Line 28">
            <a:extLst>
              <a:ext uri="{FF2B5EF4-FFF2-40B4-BE49-F238E27FC236}">
                <a16:creationId xmlns:a16="http://schemas.microsoft.com/office/drawing/2014/main" id="{816D9FF1-3FFC-87EE-2DDE-7DBE946071A4}"/>
              </a:ext>
            </a:extLst>
          </p:cNvPr>
          <p:cNvSpPr>
            <a:spLocks noChangeShapeType="1"/>
          </p:cNvSpPr>
          <p:nvPr/>
        </p:nvSpPr>
        <p:spPr bwMode="auto">
          <a:xfrm flipV="1">
            <a:off x="1792288" y="3989388"/>
            <a:ext cx="27432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 name="Line 29">
            <a:extLst>
              <a:ext uri="{FF2B5EF4-FFF2-40B4-BE49-F238E27FC236}">
                <a16:creationId xmlns:a16="http://schemas.microsoft.com/office/drawing/2014/main" id="{B03D8C44-7663-2E56-4D9B-553F932CE392}"/>
              </a:ext>
            </a:extLst>
          </p:cNvPr>
          <p:cNvSpPr>
            <a:spLocks noChangeShapeType="1"/>
          </p:cNvSpPr>
          <p:nvPr/>
        </p:nvSpPr>
        <p:spPr bwMode="auto">
          <a:xfrm flipH="1">
            <a:off x="1792288" y="4141788"/>
            <a:ext cx="2743200" cy="609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 name="Line 27">
            <a:extLst>
              <a:ext uri="{FF2B5EF4-FFF2-40B4-BE49-F238E27FC236}">
                <a16:creationId xmlns:a16="http://schemas.microsoft.com/office/drawing/2014/main" id="{3B4C2BC0-A26E-E13D-FFB7-EE793E34DC9F}"/>
              </a:ext>
            </a:extLst>
          </p:cNvPr>
          <p:cNvSpPr>
            <a:spLocks noChangeShapeType="1"/>
          </p:cNvSpPr>
          <p:nvPr/>
        </p:nvSpPr>
        <p:spPr bwMode="auto">
          <a:xfrm>
            <a:off x="3849688" y="2017713"/>
            <a:ext cx="2514600" cy="403225"/>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2" name="Line 27">
            <a:extLst>
              <a:ext uri="{FF2B5EF4-FFF2-40B4-BE49-F238E27FC236}">
                <a16:creationId xmlns:a16="http://schemas.microsoft.com/office/drawing/2014/main" id="{89BBC6F6-979D-81E8-A23A-461AA0C67FA2}"/>
              </a:ext>
            </a:extLst>
          </p:cNvPr>
          <p:cNvSpPr>
            <a:spLocks noChangeShapeType="1"/>
          </p:cNvSpPr>
          <p:nvPr/>
        </p:nvSpPr>
        <p:spPr bwMode="auto">
          <a:xfrm flipH="1">
            <a:off x="6364288" y="2846388"/>
            <a:ext cx="325437" cy="21336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Line 27">
            <a:extLst>
              <a:ext uri="{FF2B5EF4-FFF2-40B4-BE49-F238E27FC236}">
                <a16:creationId xmlns:a16="http://schemas.microsoft.com/office/drawing/2014/main" id="{C54667B5-4AF1-FFFF-D522-DF208DE8DF8E}"/>
              </a:ext>
            </a:extLst>
          </p:cNvPr>
          <p:cNvSpPr>
            <a:spLocks noChangeShapeType="1"/>
          </p:cNvSpPr>
          <p:nvPr/>
        </p:nvSpPr>
        <p:spPr bwMode="auto">
          <a:xfrm flipH="1" flipV="1">
            <a:off x="1908175" y="4979988"/>
            <a:ext cx="3884613" cy="381000"/>
          </a:xfrm>
          <a:prstGeom prst="line">
            <a:avLst/>
          </a:prstGeom>
          <a:noFill/>
          <a:ln w="381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 name="Oval 20">
            <a:extLst>
              <a:ext uri="{FF2B5EF4-FFF2-40B4-BE49-F238E27FC236}">
                <a16:creationId xmlns:a16="http://schemas.microsoft.com/office/drawing/2014/main" id="{FC36C81D-443D-AC51-EAE4-36EBE6D2ECBB}"/>
              </a:ext>
            </a:extLst>
          </p:cNvPr>
          <p:cNvSpPr>
            <a:spLocks noChangeArrowheads="1"/>
          </p:cNvSpPr>
          <p:nvPr/>
        </p:nvSpPr>
        <p:spPr bwMode="auto">
          <a:xfrm>
            <a:off x="6845300" y="2312988"/>
            <a:ext cx="457200" cy="457200"/>
          </a:xfrm>
          <a:prstGeom prst="ellipse">
            <a:avLst/>
          </a:prstGeom>
          <a:solidFill>
            <a:srgbClr val="FFFFFF">
              <a:alpha val="41176"/>
            </a:srgbClr>
          </a:solidFill>
          <a:ln w="9525">
            <a:solidFill>
              <a:schemeClr val="tx1"/>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T</a:t>
            </a:r>
          </a:p>
        </p:txBody>
      </p:sp>
    </p:spTree>
    <p:extLst>
      <p:ext uri="{BB962C8B-B14F-4D97-AF65-F5344CB8AC3E}">
        <p14:creationId xmlns:p14="http://schemas.microsoft.com/office/powerpoint/2010/main" val="4385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275905-80F6-3712-1D08-2CB0CADA6D7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9A518FB-E9D6-369B-91E7-25C373F6C986}"/>
              </a:ext>
            </a:extLst>
          </p:cNvPr>
          <p:cNvSpPr>
            <a:spLocks noGrp="1"/>
          </p:cNvSpPr>
          <p:nvPr>
            <p:ph type="sldNum" sz="quarter" idx="12"/>
          </p:nvPr>
        </p:nvSpPr>
        <p:spPr/>
        <p:txBody>
          <a:bodyPr/>
          <a:lstStyle/>
          <a:p>
            <a:pPr>
              <a:defRPr/>
            </a:pPr>
            <a:fld id="{B99F2807-602A-47D3-9714-670AD5065F2C}" type="slidenum">
              <a:rPr lang="de-CH" smtClean="0"/>
              <a:pPr>
                <a:defRPr/>
              </a:pPr>
              <a:t>104</a:t>
            </a:fld>
            <a:endParaRPr lang="de-CH" dirty="0"/>
          </a:p>
        </p:txBody>
      </p:sp>
      <p:sp>
        <p:nvSpPr>
          <p:cNvPr id="4" name="Titel 3">
            <a:extLst>
              <a:ext uri="{FF2B5EF4-FFF2-40B4-BE49-F238E27FC236}">
                <a16:creationId xmlns:a16="http://schemas.microsoft.com/office/drawing/2014/main" id="{1EBB26E6-F3BE-E1A0-3363-99C1289851C7}"/>
              </a:ext>
            </a:extLst>
          </p:cNvPr>
          <p:cNvSpPr>
            <a:spLocks noGrp="1"/>
          </p:cNvSpPr>
          <p:nvPr>
            <p:ph type="title"/>
          </p:nvPr>
        </p:nvSpPr>
        <p:spPr/>
        <p:txBody>
          <a:bodyPr/>
          <a:lstStyle/>
          <a:p>
            <a:r>
              <a:rPr lang="de-CH" altLang="de-DE" dirty="0"/>
              <a:t>Verschiedene OL Formen</a:t>
            </a:r>
            <a:endParaRPr lang="de-CH" dirty="0"/>
          </a:p>
        </p:txBody>
      </p:sp>
      <p:grpSp>
        <p:nvGrpSpPr>
          <p:cNvPr id="5" name="Group 4">
            <a:extLst>
              <a:ext uri="{FF2B5EF4-FFF2-40B4-BE49-F238E27FC236}">
                <a16:creationId xmlns:a16="http://schemas.microsoft.com/office/drawing/2014/main" id="{9E279845-D587-49B8-FB8A-F586DFB47E56}"/>
              </a:ext>
            </a:extLst>
          </p:cNvPr>
          <p:cNvGrpSpPr>
            <a:grpSpLocks/>
          </p:cNvGrpSpPr>
          <p:nvPr/>
        </p:nvGrpSpPr>
        <p:grpSpPr bwMode="auto">
          <a:xfrm>
            <a:off x="4276594" y="3431729"/>
            <a:ext cx="457200" cy="457200"/>
            <a:chOff x="1920" y="1680"/>
            <a:chExt cx="576" cy="576"/>
          </a:xfrm>
        </p:grpSpPr>
        <p:sp>
          <p:nvSpPr>
            <p:cNvPr id="6" name="Oval 5">
              <a:extLst>
                <a:ext uri="{FF2B5EF4-FFF2-40B4-BE49-F238E27FC236}">
                  <a16:creationId xmlns:a16="http://schemas.microsoft.com/office/drawing/2014/main" id="{867A4F1E-F084-C7FE-A6F2-2FA612111E6B}"/>
                </a:ext>
              </a:extLst>
            </p:cNvPr>
            <p:cNvSpPr>
              <a:spLocks noChangeArrowheads="1"/>
            </p:cNvSpPr>
            <p:nvPr/>
          </p:nvSpPr>
          <p:spPr bwMode="auto">
            <a:xfrm>
              <a:off x="1920" y="168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7" name="AutoShape 6">
              <a:extLst>
                <a:ext uri="{FF2B5EF4-FFF2-40B4-BE49-F238E27FC236}">
                  <a16:creationId xmlns:a16="http://schemas.microsoft.com/office/drawing/2014/main" id="{758D06BD-3E39-E60E-2A96-2C80D0D5EF27}"/>
                </a:ext>
              </a:extLst>
            </p:cNvPr>
            <p:cNvSpPr>
              <a:spLocks noChangeArrowheads="1"/>
            </p:cNvSpPr>
            <p:nvPr/>
          </p:nvSpPr>
          <p:spPr bwMode="auto">
            <a:xfrm>
              <a:off x="1968" y="1680"/>
              <a:ext cx="480" cy="432"/>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8" name="Text Box 7">
            <a:extLst>
              <a:ext uri="{FF2B5EF4-FFF2-40B4-BE49-F238E27FC236}">
                <a16:creationId xmlns:a16="http://schemas.microsoft.com/office/drawing/2014/main" id="{6A0B4EA2-1CE0-03FC-A9F9-93402E795998}"/>
              </a:ext>
            </a:extLst>
          </p:cNvPr>
          <p:cNvSpPr txBox="1">
            <a:spLocks noChangeArrowheads="1"/>
          </p:cNvSpPr>
          <p:nvPr/>
        </p:nvSpPr>
        <p:spPr bwMode="auto">
          <a:xfrm>
            <a:off x="3666994" y="4041329"/>
            <a:ext cx="1571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Start / Ziel</a:t>
            </a:r>
          </a:p>
        </p:txBody>
      </p:sp>
      <p:grpSp>
        <p:nvGrpSpPr>
          <p:cNvPr id="9" name="Group 20">
            <a:extLst>
              <a:ext uri="{FF2B5EF4-FFF2-40B4-BE49-F238E27FC236}">
                <a16:creationId xmlns:a16="http://schemas.microsoft.com/office/drawing/2014/main" id="{91D3A89A-D5AD-C034-30FF-BC8415F183FE}"/>
              </a:ext>
            </a:extLst>
          </p:cNvPr>
          <p:cNvGrpSpPr>
            <a:grpSpLocks/>
          </p:cNvGrpSpPr>
          <p:nvPr/>
        </p:nvGrpSpPr>
        <p:grpSpPr bwMode="auto">
          <a:xfrm rot="-1269641">
            <a:off x="5492619" y="1636267"/>
            <a:ext cx="2438400" cy="2125662"/>
            <a:chOff x="864" y="1152"/>
            <a:chExt cx="1536" cy="1339"/>
          </a:xfrm>
        </p:grpSpPr>
        <p:sp>
          <p:nvSpPr>
            <p:cNvPr id="10" name="Oval 8">
              <a:extLst>
                <a:ext uri="{FF2B5EF4-FFF2-40B4-BE49-F238E27FC236}">
                  <a16:creationId xmlns:a16="http://schemas.microsoft.com/office/drawing/2014/main" id="{D23059AF-790C-A11D-3756-D6A380F14671}"/>
                </a:ext>
              </a:extLst>
            </p:cNvPr>
            <p:cNvSpPr>
              <a:spLocks noChangeArrowheads="1"/>
            </p:cNvSpPr>
            <p:nvPr/>
          </p:nvSpPr>
          <p:spPr bwMode="auto">
            <a:xfrm rot="1269641">
              <a:off x="1002" y="2203"/>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9</a:t>
              </a:r>
            </a:p>
          </p:txBody>
        </p:sp>
        <p:sp>
          <p:nvSpPr>
            <p:cNvPr id="11" name="Oval 9">
              <a:extLst>
                <a:ext uri="{FF2B5EF4-FFF2-40B4-BE49-F238E27FC236}">
                  <a16:creationId xmlns:a16="http://schemas.microsoft.com/office/drawing/2014/main" id="{66C0619F-2D44-2A4F-F0BD-9ACAD462F793}"/>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8</a:t>
              </a:r>
            </a:p>
          </p:txBody>
        </p:sp>
        <p:sp>
          <p:nvSpPr>
            <p:cNvPr id="12" name="Oval 10">
              <a:extLst>
                <a:ext uri="{FF2B5EF4-FFF2-40B4-BE49-F238E27FC236}">
                  <a16:creationId xmlns:a16="http://schemas.microsoft.com/office/drawing/2014/main" id="{5B9157AF-33E1-8DB5-5AEE-9A9B3C72C9E0}"/>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6</a:t>
              </a:r>
            </a:p>
          </p:txBody>
        </p:sp>
        <p:sp>
          <p:nvSpPr>
            <p:cNvPr id="13" name="Oval 11">
              <a:extLst>
                <a:ext uri="{FF2B5EF4-FFF2-40B4-BE49-F238E27FC236}">
                  <a16:creationId xmlns:a16="http://schemas.microsoft.com/office/drawing/2014/main" id="{B4CF5EC9-19FC-98FE-163F-A2AB00EEC26F}"/>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7</a:t>
              </a:r>
            </a:p>
          </p:txBody>
        </p:sp>
      </p:grpSp>
      <p:grpSp>
        <p:nvGrpSpPr>
          <p:cNvPr id="14" name="Group 20">
            <a:extLst>
              <a:ext uri="{FF2B5EF4-FFF2-40B4-BE49-F238E27FC236}">
                <a16:creationId xmlns:a16="http://schemas.microsoft.com/office/drawing/2014/main" id="{17E46122-5154-9AD3-0946-88A462A854FD}"/>
              </a:ext>
            </a:extLst>
          </p:cNvPr>
          <p:cNvGrpSpPr>
            <a:grpSpLocks/>
          </p:cNvGrpSpPr>
          <p:nvPr/>
        </p:nvGrpSpPr>
        <p:grpSpPr bwMode="auto">
          <a:xfrm rot="-1269641">
            <a:off x="6272081" y="4052442"/>
            <a:ext cx="2438400" cy="2327275"/>
            <a:chOff x="864" y="1152"/>
            <a:chExt cx="1536" cy="1466"/>
          </a:xfrm>
        </p:grpSpPr>
        <p:sp>
          <p:nvSpPr>
            <p:cNvPr id="15" name="Oval 8">
              <a:extLst>
                <a:ext uri="{FF2B5EF4-FFF2-40B4-BE49-F238E27FC236}">
                  <a16:creationId xmlns:a16="http://schemas.microsoft.com/office/drawing/2014/main" id="{E9A000B0-3D20-F1C8-5FC1-3F39ED9D51AF}"/>
                </a:ext>
              </a:extLst>
            </p:cNvPr>
            <p:cNvSpPr>
              <a:spLocks noChangeArrowheads="1"/>
            </p:cNvSpPr>
            <p:nvPr/>
          </p:nvSpPr>
          <p:spPr bwMode="auto">
            <a:xfrm rot="1269641">
              <a:off x="1414" y="2330"/>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12</a:t>
              </a:r>
            </a:p>
          </p:txBody>
        </p:sp>
        <p:sp>
          <p:nvSpPr>
            <p:cNvPr id="16" name="Oval 9">
              <a:extLst>
                <a:ext uri="{FF2B5EF4-FFF2-40B4-BE49-F238E27FC236}">
                  <a16:creationId xmlns:a16="http://schemas.microsoft.com/office/drawing/2014/main" id="{46BA4A1E-7CF8-C1B6-2A98-B6DB6FF83FA4}"/>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11</a:t>
              </a:r>
            </a:p>
          </p:txBody>
        </p:sp>
        <p:sp>
          <p:nvSpPr>
            <p:cNvPr id="17" name="Oval 10">
              <a:extLst>
                <a:ext uri="{FF2B5EF4-FFF2-40B4-BE49-F238E27FC236}">
                  <a16:creationId xmlns:a16="http://schemas.microsoft.com/office/drawing/2014/main" id="{2B76B323-F50F-EAD8-1E9F-88F69BC8A0E8}"/>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13</a:t>
              </a:r>
            </a:p>
          </p:txBody>
        </p:sp>
        <p:sp>
          <p:nvSpPr>
            <p:cNvPr id="18" name="Oval 11">
              <a:extLst>
                <a:ext uri="{FF2B5EF4-FFF2-40B4-BE49-F238E27FC236}">
                  <a16:creationId xmlns:a16="http://schemas.microsoft.com/office/drawing/2014/main" id="{E0084289-B4AE-E862-4AF6-7D33A182E63A}"/>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10</a:t>
              </a:r>
            </a:p>
          </p:txBody>
        </p:sp>
      </p:grpSp>
      <p:grpSp>
        <p:nvGrpSpPr>
          <p:cNvPr id="19" name="Group 20">
            <a:extLst>
              <a:ext uri="{FF2B5EF4-FFF2-40B4-BE49-F238E27FC236}">
                <a16:creationId xmlns:a16="http://schemas.microsoft.com/office/drawing/2014/main" id="{262B0802-BDD3-3633-C78C-81B419441548}"/>
              </a:ext>
            </a:extLst>
          </p:cNvPr>
          <p:cNvGrpSpPr>
            <a:grpSpLocks/>
          </p:cNvGrpSpPr>
          <p:nvPr/>
        </p:nvGrpSpPr>
        <p:grpSpPr bwMode="auto">
          <a:xfrm rot="-1269641">
            <a:off x="1320669" y="4552504"/>
            <a:ext cx="2438400" cy="1741488"/>
            <a:chOff x="864" y="1152"/>
            <a:chExt cx="1536" cy="1097"/>
          </a:xfrm>
        </p:grpSpPr>
        <p:sp>
          <p:nvSpPr>
            <p:cNvPr id="20" name="Oval 8">
              <a:extLst>
                <a:ext uri="{FF2B5EF4-FFF2-40B4-BE49-F238E27FC236}">
                  <a16:creationId xmlns:a16="http://schemas.microsoft.com/office/drawing/2014/main" id="{1E90EE31-0183-7743-FF0F-8EF7D208EC43}"/>
                </a:ext>
              </a:extLst>
            </p:cNvPr>
            <p:cNvSpPr>
              <a:spLocks noChangeArrowheads="1"/>
            </p:cNvSpPr>
            <p:nvPr/>
          </p:nvSpPr>
          <p:spPr bwMode="auto">
            <a:xfrm rot="1269641">
              <a:off x="1425" y="1961"/>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17</a:t>
              </a:r>
            </a:p>
          </p:txBody>
        </p:sp>
        <p:sp>
          <p:nvSpPr>
            <p:cNvPr id="21" name="Oval 9">
              <a:extLst>
                <a:ext uri="{FF2B5EF4-FFF2-40B4-BE49-F238E27FC236}">
                  <a16:creationId xmlns:a16="http://schemas.microsoft.com/office/drawing/2014/main" id="{86F42994-90DE-5865-A91D-6E8E2D51FDE1}"/>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16</a:t>
              </a:r>
            </a:p>
          </p:txBody>
        </p:sp>
        <p:sp>
          <p:nvSpPr>
            <p:cNvPr id="22" name="Oval 10">
              <a:extLst>
                <a:ext uri="{FF2B5EF4-FFF2-40B4-BE49-F238E27FC236}">
                  <a16:creationId xmlns:a16="http://schemas.microsoft.com/office/drawing/2014/main" id="{C540E994-4E56-9E20-0F85-AAAF6BFD2B56}"/>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18</a:t>
              </a:r>
            </a:p>
          </p:txBody>
        </p:sp>
        <p:sp>
          <p:nvSpPr>
            <p:cNvPr id="23" name="Oval 11">
              <a:extLst>
                <a:ext uri="{FF2B5EF4-FFF2-40B4-BE49-F238E27FC236}">
                  <a16:creationId xmlns:a16="http://schemas.microsoft.com/office/drawing/2014/main" id="{BCD8B58C-140C-40F8-5792-3206BF22CCE5}"/>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19</a:t>
              </a:r>
            </a:p>
          </p:txBody>
        </p:sp>
      </p:grpSp>
      <p:grpSp>
        <p:nvGrpSpPr>
          <p:cNvPr id="24" name="Group 20">
            <a:extLst>
              <a:ext uri="{FF2B5EF4-FFF2-40B4-BE49-F238E27FC236}">
                <a16:creationId xmlns:a16="http://schemas.microsoft.com/office/drawing/2014/main" id="{8A237B0D-5924-239C-1371-0FE6D0B9B46D}"/>
              </a:ext>
            </a:extLst>
          </p:cNvPr>
          <p:cNvGrpSpPr>
            <a:grpSpLocks/>
          </p:cNvGrpSpPr>
          <p:nvPr/>
        </p:nvGrpSpPr>
        <p:grpSpPr bwMode="auto">
          <a:xfrm rot="-1269641">
            <a:off x="1479419" y="1847404"/>
            <a:ext cx="2728912" cy="1892300"/>
            <a:chOff x="681" y="1117"/>
            <a:chExt cx="1719" cy="1192"/>
          </a:xfrm>
        </p:grpSpPr>
        <p:sp>
          <p:nvSpPr>
            <p:cNvPr id="25" name="Oval 8">
              <a:extLst>
                <a:ext uri="{FF2B5EF4-FFF2-40B4-BE49-F238E27FC236}">
                  <a16:creationId xmlns:a16="http://schemas.microsoft.com/office/drawing/2014/main" id="{F5C7148D-BAA1-826F-E646-F9A2CD48275C}"/>
                </a:ext>
              </a:extLst>
            </p:cNvPr>
            <p:cNvSpPr>
              <a:spLocks noChangeArrowheads="1"/>
            </p:cNvSpPr>
            <p:nvPr/>
          </p:nvSpPr>
          <p:spPr bwMode="auto">
            <a:xfrm rot="1269641">
              <a:off x="1363" y="2021"/>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26" name="Oval 9">
              <a:extLst>
                <a:ext uri="{FF2B5EF4-FFF2-40B4-BE49-F238E27FC236}">
                  <a16:creationId xmlns:a16="http://schemas.microsoft.com/office/drawing/2014/main" id="{355FF968-2470-185B-FEA4-A105D80DECF2}"/>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27" name="Oval 10">
              <a:extLst>
                <a:ext uri="{FF2B5EF4-FFF2-40B4-BE49-F238E27FC236}">
                  <a16:creationId xmlns:a16="http://schemas.microsoft.com/office/drawing/2014/main" id="{2166F5D3-7EE2-F625-2470-773A3F83F8E0}"/>
                </a:ext>
              </a:extLst>
            </p:cNvPr>
            <p:cNvSpPr>
              <a:spLocks noChangeArrowheads="1"/>
            </p:cNvSpPr>
            <p:nvPr/>
          </p:nvSpPr>
          <p:spPr bwMode="auto">
            <a:xfrm rot="1269641">
              <a:off x="681" y="136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28" name="Oval 11">
              <a:extLst>
                <a:ext uri="{FF2B5EF4-FFF2-40B4-BE49-F238E27FC236}">
                  <a16:creationId xmlns:a16="http://schemas.microsoft.com/office/drawing/2014/main" id="{B721B82F-BF0C-6130-D13E-DAFF85879331}"/>
                </a:ext>
              </a:extLst>
            </p:cNvPr>
            <p:cNvSpPr>
              <a:spLocks noChangeArrowheads="1"/>
            </p:cNvSpPr>
            <p:nvPr/>
          </p:nvSpPr>
          <p:spPr bwMode="auto">
            <a:xfrm rot="1269641">
              <a:off x="1568" y="1117"/>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sp>
        <p:nvSpPr>
          <p:cNvPr id="29" name="Oval 9">
            <a:extLst>
              <a:ext uri="{FF2B5EF4-FFF2-40B4-BE49-F238E27FC236}">
                <a16:creationId xmlns:a16="http://schemas.microsoft.com/office/drawing/2014/main" id="{799D5C2F-8E1A-B326-5D49-2427E5066FE8}"/>
              </a:ext>
            </a:extLst>
          </p:cNvPr>
          <p:cNvSpPr>
            <a:spLocks noChangeArrowheads="1"/>
          </p:cNvSpPr>
          <p:nvPr/>
        </p:nvSpPr>
        <p:spPr bwMode="auto">
          <a:xfrm>
            <a:off x="4898894" y="1669604"/>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5</a:t>
            </a:r>
          </a:p>
        </p:txBody>
      </p:sp>
      <p:sp>
        <p:nvSpPr>
          <p:cNvPr id="30" name="Oval 10">
            <a:extLst>
              <a:ext uri="{FF2B5EF4-FFF2-40B4-BE49-F238E27FC236}">
                <a16:creationId xmlns:a16="http://schemas.microsoft.com/office/drawing/2014/main" id="{EEFA88AB-E74A-A69C-F20C-1C496A55B17B}"/>
              </a:ext>
            </a:extLst>
          </p:cNvPr>
          <p:cNvSpPr>
            <a:spLocks noChangeArrowheads="1"/>
          </p:cNvSpPr>
          <p:nvPr/>
        </p:nvSpPr>
        <p:spPr bwMode="auto">
          <a:xfrm>
            <a:off x="1500056" y="4190554"/>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20</a:t>
            </a:r>
          </a:p>
        </p:txBody>
      </p:sp>
      <p:sp>
        <p:nvSpPr>
          <p:cNvPr id="31" name="Oval 10">
            <a:extLst>
              <a:ext uri="{FF2B5EF4-FFF2-40B4-BE49-F238E27FC236}">
                <a16:creationId xmlns:a16="http://schemas.microsoft.com/office/drawing/2014/main" id="{E713B6BF-1715-9DF4-C3FC-4C01F240A4AC}"/>
              </a:ext>
            </a:extLst>
          </p:cNvPr>
          <p:cNvSpPr>
            <a:spLocks noChangeArrowheads="1"/>
          </p:cNvSpPr>
          <p:nvPr/>
        </p:nvSpPr>
        <p:spPr bwMode="auto">
          <a:xfrm>
            <a:off x="4913181" y="5122417"/>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15</a:t>
            </a:r>
          </a:p>
        </p:txBody>
      </p:sp>
      <p:sp>
        <p:nvSpPr>
          <p:cNvPr id="32" name="Oval 10">
            <a:extLst>
              <a:ext uri="{FF2B5EF4-FFF2-40B4-BE49-F238E27FC236}">
                <a16:creationId xmlns:a16="http://schemas.microsoft.com/office/drawing/2014/main" id="{7C2835E3-6254-8F13-3325-B1BCCFBB5CE2}"/>
              </a:ext>
            </a:extLst>
          </p:cNvPr>
          <p:cNvSpPr>
            <a:spLocks noChangeArrowheads="1"/>
          </p:cNvSpPr>
          <p:nvPr/>
        </p:nvSpPr>
        <p:spPr bwMode="auto">
          <a:xfrm>
            <a:off x="5202106" y="5974904"/>
            <a:ext cx="457200" cy="457200"/>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14</a:t>
            </a:r>
          </a:p>
        </p:txBody>
      </p:sp>
      <p:sp>
        <p:nvSpPr>
          <p:cNvPr id="33" name="Text Box 34">
            <a:extLst>
              <a:ext uri="{FF2B5EF4-FFF2-40B4-BE49-F238E27FC236}">
                <a16:creationId xmlns:a16="http://schemas.microsoft.com/office/drawing/2014/main" id="{6A708108-5CFA-F504-42E9-93CBB647CEF8}"/>
              </a:ext>
            </a:extLst>
          </p:cNvPr>
          <p:cNvSpPr txBox="1">
            <a:spLocks noChangeArrowheads="1"/>
          </p:cNvSpPr>
          <p:nvPr/>
        </p:nvSpPr>
        <p:spPr bwMode="auto">
          <a:xfrm>
            <a:off x="3262181" y="3258692"/>
            <a:ext cx="963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10Pkt</a:t>
            </a:r>
            <a:endParaRPr lang="de-DE" altLang="de-DE" sz="2400">
              <a:latin typeface="Times New Roman" panose="02020603050405020304" pitchFamily="18" charset="0"/>
            </a:endParaRPr>
          </a:p>
        </p:txBody>
      </p:sp>
      <p:sp>
        <p:nvSpPr>
          <p:cNvPr id="34" name="Text Box 34">
            <a:extLst>
              <a:ext uri="{FF2B5EF4-FFF2-40B4-BE49-F238E27FC236}">
                <a16:creationId xmlns:a16="http://schemas.microsoft.com/office/drawing/2014/main" id="{ED4F06B0-C516-28B7-564B-06DB8E1872E5}"/>
              </a:ext>
            </a:extLst>
          </p:cNvPr>
          <p:cNvSpPr txBox="1">
            <a:spLocks noChangeArrowheads="1"/>
          </p:cNvSpPr>
          <p:nvPr/>
        </p:nvSpPr>
        <p:spPr bwMode="auto">
          <a:xfrm>
            <a:off x="3946394" y="5106542"/>
            <a:ext cx="9715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15Pkt</a:t>
            </a:r>
            <a:endParaRPr lang="de-DE" altLang="de-DE" sz="2400">
              <a:latin typeface="Times New Roman" panose="02020603050405020304" pitchFamily="18" charset="0"/>
            </a:endParaRPr>
          </a:p>
        </p:txBody>
      </p:sp>
      <p:sp>
        <p:nvSpPr>
          <p:cNvPr id="35" name="Text Box 34">
            <a:extLst>
              <a:ext uri="{FF2B5EF4-FFF2-40B4-BE49-F238E27FC236}">
                <a16:creationId xmlns:a16="http://schemas.microsoft.com/office/drawing/2014/main" id="{0D0A8437-500B-E03F-23DC-3392E43245D5}"/>
              </a:ext>
            </a:extLst>
          </p:cNvPr>
          <p:cNvSpPr txBox="1">
            <a:spLocks noChangeArrowheads="1"/>
          </p:cNvSpPr>
          <p:nvPr/>
        </p:nvSpPr>
        <p:spPr bwMode="auto">
          <a:xfrm>
            <a:off x="7942131" y="5898704"/>
            <a:ext cx="973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30Pkt</a:t>
            </a:r>
            <a:endParaRPr lang="de-DE" altLang="de-DE" sz="2400">
              <a:latin typeface="Times New Roman" panose="02020603050405020304" pitchFamily="18" charset="0"/>
            </a:endParaRPr>
          </a:p>
        </p:txBody>
      </p:sp>
      <p:sp>
        <p:nvSpPr>
          <p:cNvPr id="36" name="Text Box 34">
            <a:extLst>
              <a:ext uri="{FF2B5EF4-FFF2-40B4-BE49-F238E27FC236}">
                <a16:creationId xmlns:a16="http://schemas.microsoft.com/office/drawing/2014/main" id="{88762450-7276-B130-BA15-A0555F91FDC0}"/>
              </a:ext>
            </a:extLst>
          </p:cNvPr>
          <p:cNvSpPr txBox="1">
            <a:spLocks noChangeArrowheads="1"/>
          </p:cNvSpPr>
          <p:nvPr/>
        </p:nvSpPr>
        <p:spPr bwMode="auto">
          <a:xfrm>
            <a:off x="5675181" y="5970142"/>
            <a:ext cx="9715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25Pkt</a:t>
            </a:r>
            <a:endParaRPr lang="de-DE" altLang="de-DE" sz="2400">
              <a:latin typeface="Times New Roman" panose="02020603050405020304" pitchFamily="18" charset="0"/>
            </a:endParaRPr>
          </a:p>
        </p:txBody>
      </p:sp>
      <p:sp>
        <p:nvSpPr>
          <p:cNvPr id="37" name="Text Box 34">
            <a:extLst>
              <a:ext uri="{FF2B5EF4-FFF2-40B4-BE49-F238E27FC236}">
                <a16:creationId xmlns:a16="http://schemas.microsoft.com/office/drawing/2014/main" id="{94D72304-7E2F-AC80-985D-5162D1431C9B}"/>
              </a:ext>
            </a:extLst>
          </p:cNvPr>
          <p:cNvSpPr txBox="1">
            <a:spLocks noChangeArrowheads="1"/>
          </p:cNvSpPr>
          <p:nvPr/>
        </p:nvSpPr>
        <p:spPr bwMode="auto">
          <a:xfrm>
            <a:off x="6641969" y="4962079"/>
            <a:ext cx="9731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DE" altLang="de-DE" sz="2400">
                <a:solidFill>
                  <a:srgbClr val="FF0000"/>
                </a:solidFill>
              </a:rPr>
              <a:t>20Pkt</a:t>
            </a:r>
            <a:endParaRPr lang="de-DE" altLang="de-DE" sz="2400">
              <a:latin typeface="Times New Roman" panose="02020603050405020304" pitchFamily="18" charset="0"/>
            </a:endParaRPr>
          </a:p>
        </p:txBody>
      </p:sp>
    </p:spTree>
    <p:extLst>
      <p:ext uri="{BB962C8B-B14F-4D97-AF65-F5344CB8AC3E}">
        <p14:creationId xmlns:p14="http://schemas.microsoft.com/office/powerpoint/2010/main" val="31711051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C8EAD0-1DE8-EF7A-A17C-03FD5D01135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6F6BAEC-93FF-AC5D-3DA4-2469B51962DE}"/>
              </a:ext>
            </a:extLst>
          </p:cNvPr>
          <p:cNvSpPr>
            <a:spLocks noGrp="1"/>
          </p:cNvSpPr>
          <p:nvPr>
            <p:ph type="sldNum" sz="quarter" idx="12"/>
          </p:nvPr>
        </p:nvSpPr>
        <p:spPr/>
        <p:txBody>
          <a:bodyPr/>
          <a:lstStyle/>
          <a:p>
            <a:pPr>
              <a:defRPr/>
            </a:pPr>
            <a:fld id="{B99F2807-602A-47D3-9714-670AD5065F2C}" type="slidenum">
              <a:rPr lang="de-CH" smtClean="0"/>
              <a:pPr>
                <a:defRPr/>
              </a:pPr>
              <a:t>105</a:t>
            </a:fld>
            <a:endParaRPr lang="de-CH" dirty="0"/>
          </a:p>
        </p:txBody>
      </p:sp>
      <p:sp>
        <p:nvSpPr>
          <p:cNvPr id="4" name="Titel 3">
            <a:extLst>
              <a:ext uri="{FF2B5EF4-FFF2-40B4-BE49-F238E27FC236}">
                <a16:creationId xmlns:a16="http://schemas.microsoft.com/office/drawing/2014/main" id="{62F22658-655F-2318-E4FB-45FFF1449167}"/>
              </a:ext>
            </a:extLst>
          </p:cNvPr>
          <p:cNvSpPr>
            <a:spLocks noGrp="1"/>
          </p:cNvSpPr>
          <p:nvPr>
            <p:ph type="title"/>
          </p:nvPr>
        </p:nvSpPr>
        <p:spPr/>
        <p:txBody>
          <a:bodyPr/>
          <a:lstStyle/>
          <a:p>
            <a:r>
              <a:rPr lang="de-CH" altLang="de-DE" dirty="0"/>
              <a:t>Verschiedene OL Formen</a:t>
            </a:r>
            <a:endParaRPr lang="de-CH" dirty="0"/>
          </a:p>
        </p:txBody>
      </p:sp>
      <p:grpSp>
        <p:nvGrpSpPr>
          <p:cNvPr id="5" name="Group 4">
            <a:extLst>
              <a:ext uri="{FF2B5EF4-FFF2-40B4-BE49-F238E27FC236}">
                <a16:creationId xmlns:a16="http://schemas.microsoft.com/office/drawing/2014/main" id="{B4622755-60AC-55B9-1542-0080AB7E13A7}"/>
              </a:ext>
            </a:extLst>
          </p:cNvPr>
          <p:cNvGrpSpPr>
            <a:grpSpLocks/>
          </p:cNvGrpSpPr>
          <p:nvPr/>
        </p:nvGrpSpPr>
        <p:grpSpPr bwMode="auto">
          <a:xfrm>
            <a:off x="4130005" y="3271441"/>
            <a:ext cx="457200" cy="457200"/>
            <a:chOff x="1920" y="1680"/>
            <a:chExt cx="576" cy="576"/>
          </a:xfrm>
        </p:grpSpPr>
        <p:sp>
          <p:nvSpPr>
            <p:cNvPr id="6" name="Oval 5">
              <a:extLst>
                <a:ext uri="{FF2B5EF4-FFF2-40B4-BE49-F238E27FC236}">
                  <a16:creationId xmlns:a16="http://schemas.microsoft.com/office/drawing/2014/main" id="{948D2D13-AE6D-26CF-E9FA-901D93B89120}"/>
                </a:ext>
              </a:extLst>
            </p:cNvPr>
            <p:cNvSpPr>
              <a:spLocks noChangeArrowheads="1"/>
            </p:cNvSpPr>
            <p:nvPr/>
          </p:nvSpPr>
          <p:spPr bwMode="auto">
            <a:xfrm>
              <a:off x="1920" y="1680"/>
              <a:ext cx="576" cy="576"/>
            </a:xfrm>
            <a:prstGeom prst="ellipse">
              <a:avLst/>
            </a:prstGeom>
            <a:solidFill>
              <a:srgbClr val="FF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7" name="AutoShape 6">
              <a:extLst>
                <a:ext uri="{FF2B5EF4-FFF2-40B4-BE49-F238E27FC236}">
                  <a16:creationId xmlns:a16="http://schemas.microsoft.com/office/drawing/2014/main" id="{8C1A74EE-E4BE-6ECD-0B1D-F429B44AC3B9}"/>
                </a:ext>
              </a:extLst>
            </p:cNvPr>
            <p:cNvSpPr>
              <a:spLocks noChangeArrowheads="1"/>
            </p:cNvSpPr>
            <p:nvPr/>
          </p:nvSpPr>
          <p:spPr bwMode="auto">
            <a:xfrm>
              <a:off x="1968" y="1680"/>
              <a:ext cx="480" cy="432"/>
            </a:xfrm>
            <a:prstGeom prst="triangle">
              <a:avLst>
                <a:gd name="adj" fmla="val 50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8" name="Text Box 7">
            <a:extLst>
              <a:ext uri="{FF2B5EF4-FFF2-40B4-BE49-F238E27FC236}">
                <a16:creationId xmlns:a16="http://schemas.microsoft.com/office/drawing/2014/main" id="{90729309-B0F6-1DA8-2886-A40CC08C12A6}"/>
              </a:ext>
            </a:extLst>
          </p:cNvPr>
          <p:cNvSpPr txBox="1">
            <a:spLocks noChangeArrowheads="1"/>
          </p:cNvSpPr>
          <p:nvPr/>
        </p:nvSpPr>
        <p:spPr bwMode="auto">
          <a:xfrm>
            <a:off x="3520405" y="3881041"/>
            <a:ext cx="1571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Start / Ziel</a:t>
            </a:r>
          </a:p>
        </p:txBody>
      </p:sp>
      <p:grpSp>
        <p:nvGrpSpPr>
          <p:cNvPr id="9" name="Group 20">
            <a:extLst>
              <a:ext uri="{FF2B5EF4-FFF2-40B4-BE49-F238E27FC236}">
                <a16:creationId xmlns:a16="http://schemas.microsoft.com/office/drawing/2014/main" id="{EF41CA72-D6DB-6A9F-4C09-C1CD89143CF1}"/>
              </a:ext>
            </a:extLst>
          </p:cNvPr>
          <p:cNvGrpSpPr>
            <a:grpSpLocks/>
          </p:cNvGrpSpPr>
          <p:nvPr/>
        </p:nvGrpSpPr>
        <p:grpSpPr bwMode="auto">
          <a:xfrm rot="-1269641">
            <a:off x="1386805" y="1671241"/>
            <a:ext cx="2438400" cy="2057400"/>
            <a:chOff x="864" y="1152"/>
            <a:chExt cx="1536" cy="1296"/>
          </a:xfrm>
        </p:grpSpPr>
        <p:sp>
          <p:nvSpPr>
            <p:cNvPr id="10" name="Oval 8">
              <a:extLst>
                <a:ext uri="{FF2B5EF4-FFF2-40B4-BE49-F238E27FC236}">
                  <a16:creationId xmlns:a16="http://schemas.microsoft.com/office/drawing/2014/main" id="{F0C44DEF-1056-C312-5CB8-9A4DAC71484A}"/>
                </a:ext>
              </a:extLst>
            </p:cNvPr>
            <p:cNvSpPr>
              <a:spLocks noChangeArrowheads="1"/>
            </p:cNvSpPr>
            <p:nvPr/>
          </p:nvSpPr>
          <p:spPr bwMode="auto">
            <a:xfrm rot="1269641">
              <a:off x="1200" y="2160"/>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11" name="Oval 9">
              <a:extLst>
                <a:ext uri="{FF2B5EF4-FFF2-40B4-BE49-F238E27FC236}">
                  <a16:creationId xmlns:a16="http://schemas.microsoft.com/office/drawing/2014/main" id="{04F9F865-4C6B-84C8-7CA4-4683E5829D00}"/>
                </a:ext>
              </a:extLst>
            </p:cNvPr>
            <p:cNvSpPr>
              <a:spLocks noChangeArrowheads="1"/>
            </p:cNvSpPr>
            <p:nvPr/>
          </p:nvSpPr>
          <p:spPr bwMode="auto">
            <a:xfrm rot="1269641">
              <a:off x="2112" y="187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12" name="Oval 10">
              <a:extLst>
                <a:ext uri="{FF2B5EF4-FFF2-40B4-BE49-F238E27FC236}">
                  <a16:creationId xmlns:a16="http://schemas.microsoft.com/office/drawing/2014/main" id="{B4D1AE82-3927-24AD-13D7-BE38CD1ED9E6}"/>
                </a:ext>
              </a:extLst>
            </p:cNvPr>
            <p:cNvSpPr>
              <a:spLocks noChangeArrowheads="1"/>
            </p:cNvSpPr>
            <p:nvPr/>
          </p:nvSpPr>
          <p:spPr bwMode="auto">
            <a:xfrm rot="1269641">
              <a:off x="864" y="1488"/>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13" name="Oval 11">
              <a:extLst>
                <a:ext uri="{FF2B5EF4-FFF2-40B4-BE49-F238E27FC236}">
                  <a16:creationId xmlns:a16="http://schemas.microsoft.com/office/drawing/2014/main" id="{3B950D11-DFD3-3B54-8DEA-81B3A7D7E9EE}"/>
                </a:ext>
              </a:extLst>
            </p:cNvPr>
            <p:cNvSpPr>
              <a:spLocks noChangeArrowheads="1"/>
            </p:cNvSpPr>
            <p:nvPr/>
          </p:nvSpPr>
          <p:spPr bwMode="auto">
            <a:xfrm rot="1269641">
              <a:off x="1824" y="1152"/>
              <a:ext cx="288" cy="288"/>
            </a:xfrm>
            <a:prstGeom prst="ellipse">
              <a:avLst/>
            </a:prstGeom>
            <a:solidFill>
              <a:srgbClr val="00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grpSp>
        <p:nvGrpSpPr>
          <p:cNvPr id="14" name="Group 21">
            <a:extLst>
              <a:ext uri="{FF2B5EF4-FFF2-40B4-BE49-F238E27FC236}">
                <a16:creationId xmlns:a16="http://schemas.microsoft.com/office/drawing/2014/main" id="{1482B563-6FA3-4A72-BD00-2A017AAF0108}"/>
              </a:ext>
            </a:extLst>
          </p:cNvPr>
          <p:cNvGrpSpPr>
            <a:grpSpLocks/>
          </p:cNvGrpSpPr>
          <p:nvPr/>
        </p:nvGrpSpPr>
        <p:grpSpPr bwMode="auto">
          <a:xfrm rot="1649507">
            <a:off x="5120605" y="1442641"/>
            <a:ext cx="2438400" cy="2057400"/>
            <a:chOff x="864" y="1152"/>
            <a:chExt cx="1536" cy="1296"/>
          </a:xfrm>
        </p:grpSpPr>
        <p:sp>
          <p:nvSpPr>
            <p:cNvPr id="15" name="Oval 22">
              <a:extLst>
                <a:ext uri="{FF2B5EF4-FFF2-40B4-BE49-F238E27FC236}">
                  <a16:creationId xmlns:a16="http://schemas.microsoft.com/office/drawing/2014/main" id="{819AB6BF-1099-29E6-7EBE-F1C597E860F9}"/>
                </a:ext>
              </a:extLst>
            </p:cNvPr>
            <p:cNvSpPr>
              <a:spLocks noChangeArrowheads="1"/>
            </p:cNvSpPr>
            <p:nvPr/>
          </p:nvSpPr>
          <p:spPr bwMode="auto">
            <a:xfrm rot="-1649507">
              <a:off x="1200" y="2160"/>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16" name="Oval 23">
              <a:extLst>
                <a:ext uri="{FF2B5EF4-FFF2-40B4-BE49-F238E27FC236}">
                  <a16:creationId xmlns:a16="http://schemas.microsoft.com/office/drawing/2014/main" id="{34FAA2F4-2844-EADF-EB99-881605329CE2}"/>
                </a:ext>
              </a:extLst>
            </p:cNvPr>
            <p:cNvSpPr>
              <a:spLocks noChangeArrowheads="1"/>
            </p:cNvSpPr>
            <p:nvPr/>
          </p:nvSpPr>
          <p:spPr bwMode="auto">
            <a:xfrm rot="-1649507">
              <a:off x="2112" y="1872"/>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17" name="Oval 24">
              <a:extLst>
                <a:ext uri="{FF2B5EF4-FFF2-40B4-BE49-F238E27FC236}">
                  <a16:creationId xmlns:a16="http://schemas.microsoft.com/office/drawing/2014/main" id="{7E4082A8-7D58-B75E-0C28-2986F94E9E7A}"/>
                </a:ext>
              </a:extLst>
            </p:cNvPr>
            <p:cNvSpPr>
              <a:spLocks noChangeArrowheads="1"/>
            </p:cNvSpPr>
            <p:nvPr/>
          </p:nvSpPr>
          <p:spPr bwMode="auto">
            <a:xfrm rot="-1649507">
              <a:off x="864" y="1488"/>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18" name="Oval 25">
              <a:extLst>
                <a:ext uri="{FF2B5EF4-FFF2-40B4-BE49-F238E27FC236}">
                  <a16:creationId xmlns:a16="http://schemas.microsoft.com/office/drawing/2014/main" id="{AD082515-75AD-9CCD-C575-C622FEE85534}"/>
                </a:ext>
              </a:extLst>
            </p:cNvPr>
            <p:cNvSpPr>
              <a:spLocks noChangeArrowheads="1"/>
            </p:cNvSpPr>
            <p:nvPr/>
          </p:nvSpPr>
          <p:spPr bwMode="auto">
            <a:xfrm rot="-1649507">
              <a:off x="1824" y="1152"/>
              <a:ext cx="288" cy="28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grpSp>
        <p:nvGrpSpPr>
          <p:cNvPr id="19" name="Group 26">
            <a:extLst>
              <a:ext uri="{FF2B5EF4-FFF2-40B4-BE49-F238E27FC236}">
                <a16:creationId xmlns:a16="http://schemas.microsoft.com/office/drawing/2014/main" id="{487D7818-A852-1189-4785-E659D79E175B}"/>
              </a:ext>
            </a:extLst>
          </p:cNvPr>
          <p:cNvGrpSpPr>
            <a:grpSpLocks/>
          </p:cNvGrpSpPr>
          <p:nvPr/>
        </p:nvGrpSpPr>
        <p:grpSpPr bwMode="auto">
          <a:xfrm rot="-633221">
            <a:off x="5120605" y="4262041"/>
            <a:ext cx="2438400" cy="2057400"/>
            <a:chOff x="864" y="1152"/>
            <a:chExt cx="1536" cy="1296"/>
          </a:xfrm>
        </p:grpSpPr>
        <p:sp>
          <p:nvSpPr>
            <p:cNvPr id="20" name="Oval 27">
              <a:extLst>
                <a:ext uri="{FF2B5EF4-FFF2-40B4-BE49-F238E27FC236}">
                  <a16:creationId xmlns:a16="http://schemas.microsoft.com/office/drawing/2014/main" id="{37FB027E-1407-3245-7EE9-A95A8552C1C7}"/>
                </a:ext>
              </a:extLst>
            </p:cNvPr>
            <p:cNvSpPr>
              <a:spLocks noChangeArrowheads="1"/>
            </p:cNvSpPr>
            <p:nvPr/>
          </p:nvSpPr>
          <p:spPr bwMode="auto">
            <a:xfrm rot="633221">
              <a:off x="1200" y="2160"/>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1</a:t>
              </a:r>
            </a:p>
          </p:txBody>
        </p:sp>
        <p:sp>
          <p:nvSpPr>
            <p:cNvPr id="21" name="Oval 28">
              <a:extLst>
                <a:ext uri="{FF2B5EF4-FFF2-40B4-BE49-F238E27FC236}">
                  <a16:creationId xmlns:a16="http://schemas.microsoft.com/office/drawing/2014/main" id="{BF6FA318-2FC2-8111-3926-DE9C1412A58C}"/>
                </a:ext>
              </a:extLst>
            </p:cNvPr>
            <p:cNvSpPr>
              <a:spLocks noChangeArrowheads="1"/>
            </p:cNvSpPr>
            <p:nvPr/>
          </p:nvSpPr>
          <p:spPr bwMode="auto">
            <a:xfrm rot="633221">
              <a:off x="2112" y="1872"/>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4</a:t>
              </a:r>
            </a:p>
          </p:txBody>
        </p:sp>
        <p:sp>
          <p:nvSpPr>
            <p:cNvPr id="22" name="Oval 29">
              <a:extLst>
                <a:ext uri="{FF2B5EF4-FFF2-40B4-BE49-F238E27FC236}">
                  <a16:creationId xmlns:a16="http://schemas.microsoft.com/office/drawing/2014/main" id="{4EB90D1F-ADC9-B40B-43AB-D2052C1C51CB}"/>
                </a:ext>
              </a:extLst>
            </p:cNvPr>
            <p:cNvSpPr>
              <a:spLocks noChangeArrowheads="1"/>
            </p:cNvSpPr>
            <p:nvPr/>
          </p:nvSpPr>
          <p:spPr bwMode="auto">
            <a:xfrm rot="633221">
              <a:off x="864" y="1488"/>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2</a:t>
              </a:r>
            </a:p>
          </p:txBody>
        </p:sp>
        <p:sp>
          <p:nvSpPr>
            <p:cNvPr id="23" name="Oval 30">
              <a:extLst>
                <a:ext uri="{FF2B5EF4-FFF2-40B4-BE49-F238E27FC236}">
                  <a16:creationId xmlns:a16="http://schemas.microsoft.com/office/drawing/2014/main" id="{53C8F78E-BD07-8FE5-52DC-A2AC078F7E06}"/>
                </a:ext>
              </a:extLst>
            </p:cNvPr>
            <p:cNvSpPr>
              <a:spLocks noChangeArrowheads="1"/>
            </p:cNvSpPr>
            <p:nvPr/>
          </p:nvSpPr>
          <p:spPr bwMode="auto">
            <a:xfrm rot="633221">
              <a:off x="1824" y="1152"/>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b="1"/>
                <a:t>3</a:t>
              </a:r>
            </a:p>
          </p:txBody>
        </p:sp>
      </p:grpSp>
    </p:spTree>
    <p:extLst>
      <p:ext uri="{BB962C8B-B14F-4D97-AF65-F5344CB8AC3E}">
        <p14:creationId xmlns:p14="http://schemas.microsoft.com/office/powerpoint/2010/main" val="3487620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21E000F-FE8D-9032-0330-8B4B358A4A5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D57A581-D17F-767E-7509-DA2F5673956E}"/>
              </a:ext>
            </a:extLst>
          </p:cNvPr>
          <p:cNvSpPr>
            <a:spLocks noGrp="1"/>
          </p:cNvSpPr>
          <p:nvPr>
            <p:ph type="sldNum" sz="quarter" idx="12"/>
          </p:nvPr>
        </p:nvSpPr>
        <p:spPr/>
        <p:txBody>
          <a:bodyPr/>
          <a:lstStyle/>
          <a:p>
            <a:pPr>
              <a:defRPr/>
            </a:pPr>
            <a:fld id="{B99F2807-602A-47D3-9714-670AD5065F2C}" type="slidenum">
              <a:rPr lang="de-CH" smtClean="0"/>
              <a:pPr>
                <a:defRPr/>
              </a:pPr>
              <a:t>106</a:t>
            </a:fld>
            <a:endParaRPr lang="de-CH" dirty="0"/>
          </a:p>
        </p:txBody>
      </p:sp>
      <p:sp>
        <p:nvSpPr>
          <p:cNvPr id="4" name="Titel 3">
            <a:extLst>
              <a:ext uri="{FF2B5EF4-FFF2-40B4-BE49-F238E27FC236}">
                <a16:creationId xmlns:a16="http://schemas.microsoft.com/office/drawing/2014/main" id="{9523544D-ED3F-23F9-861D-58F7E4E789B7}"/>
              </a:ext>
            </a:extLst>
          </p:cNvPr>
          <p:cNvSpPr>
            <a:spLocks noGrp="1"/>
          </p:cNvSpPr>
          <p:nvPr>
            <p:ph type="title"/>
          </p:nvPr>
        </p:nvSpPr>
        <p:spPr/>
        <p:txBody>
          <a:bodyPr/>
          <a:lstStyle/>
          <a:p>
            <a:r>
              <a:rPr lang="de-CH" dirty="0"/>
              <a:t>Sicherheit</a:t>
            </a:r>
          </a:p>
        </p:txBody>
      </p:sp>
      <p:sp>
        <p:nvSpPr>
          <p:cNvPr id="6" name="Rechteck 5">
            <a:extLst>
              <a:ext uri="{FF2B5EF4-FFF2-40B4-BE49-F238E27FC236}">
                <a16:creationId xmlns:a16="http://schemas.microsoft.com/office/drawing/2014/main" id="{6F63D100-AAA3-A0B3-2ADC-096A3A9501DD}"/>
              </a:ext>
            </a:extLst>
          </p:cNvPr>
          <p:cNvSpPr/>
          <p:nvPr/>
        </p:nvSpPr>
        <p:spPr bwMode="auto">
          <a:xfrm>
            <a:off x="1331999" y="1800452"/>
            <a:ext cx="6553200" cy="4700587"/>
          </a:xfrm>
          <a:prstGeom prst="rect">
            <a:avLst/>
          </a:prstGeom>
          <a:solidFill>
            <a:srgbClr val="92D050"/>
          </a:solidFill>
          <a:ln w="127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91431" tIns="45715" rIns="91431" bIns="45715" anchor="ctr"/>
          <a:lstStyle/>
          <a:p>
            <a:pPr algn="ctr">
              <a:defRPr/>
            </a:pPr>
            <a:endParaRPr lang="de-CH">
              <a:cs typeface="+mn-cs"/>
            </a:endParaRPr>
          </a:p>
        </p:txBody>
      </p:sp>
      <p:sp>
        <p:nvSpPr>
          <p:cNvPr id="7" name="Text Box 24">
            <a:extLst>
              <a:ext uri="{FF2B5EF4-FFF2-40B4-BE49-F238E27FC236}">
                <a16:creationId xmlns:a16="http://schemas.microsoft.com/office/drawing/2014/main" id="{2A741112-16BA-1482-5D3E-E11CF181DB3C}"/>
              </a:ext>
            </a:extLst>
          </p:cNvPr>
          <p:cNvSpPr txBox="1">
            <a:spLocks noChangeArrowheads="1"/>
          </p:cNvSpPr>
          <p:nvPr/>
        </p:nvSpPr>
        <p:spPr bwMode="auto">
          <a:xfrm>
            <a:off x="1331999" y="1811564"/>
            <a:ext cx="6553200" cy="4724400"/>
          </a:xfrm>
          <a:prstGeom prst="rect">
            <a:avLst/>
          </a:prstGeom>
          <a:noFill/>
          <a:ln w="12700" algn="ctr">
            <a:noFill/>
            <a:miter lim="800000"/>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342900" indent="-342900">
              <a:spcBef>
                <a:spcPct val="50000"/>
              </a:spcBef>
              <a:defRPr/>
            </a:pPr>
            <a:r>
              <a:rPr lang="de-CH" altLang="de-DE" sz="2400" dirty="0">
                <a:cs typeface="+mn-cs"/>
              </a:rPr>
              <a:t>Verirren im Wald		</a:t>
            </a:r>
            <a:r>
              <a:rPr lang="de-CH" altLang="de-DE" sz="1800" dirty="0">
                <a:cs typeface="+mn-cs"/>
                <a:sym typeface="Wingdings" panose="05000000000000000000" pitchFamily="2" charset="2"/>
              </a:rPr>
              <a:t> </a:t>
            </a:r>
            <a:r>
              <a:rPr lang="de-CH" altLang="de-DE" sz="1800" dirty="0" err="1">
                <a:cs typeface="+mn-cs"/>
              </a:rPr>
              <a:t>Zeitlimiten</a:t>
            </a:r>
            <a:r>
              <a:rPr lang="de-CH" altLang="de-DE" sz="1800" dirty="0">
                <a:cs typeface="+mn-cs"/>
              </a:rPr>
              <a:t> setzen</a:t>
            </a:r>
            <a:br>
              <a:rPr lang="de-CH" altLang="de-DE" sz="1800" dirty="0">
                <a:cs typeface="+mn-cs"/>
              </a:rPr>
            </a:br>
            <a:r>
              <a:rPr lang="de-CH" altLang="de-DE" sz="1800" dirty="0">
                <a:cs typeface="+mn-cs"/>
              </a:rPr>
              <a:t>				</a:t>
            </a:r>
            <a:r>
              <a:rPr lang="de-CH" altLang="de-DE" sz="1800" dirty="0">
                <a:cs typeface="+mn-cs"/>
                <a:sym typeface="Wingdings" panose="05000000000000000000" pitchFamily="2" charset="2"/>
              </a:rPr>
              <a:t> </a:t>
            </a:r>
            <a:r>
              <a:rPr lang="de-CH" altLang="de-DE" sz="1800" dirty="0">
                <a:cs typeface="+mn-cs"/>
              </a:rPr>
              <a:t>Treffpunkt</a:t>
            </a:r>
          </a:p>
          <a:p>
            <a:pPr marL="342900" indent="-342900">
              <a:spcBef>
                <a:spcPct val="50000"/>
              </a:spcBef>
              <a:defRPr/>
            </a:pPr>
            <a:r>
              <a:rPr lang="de-CH" altLang="de-DE" sz="2400" dirty="0">
                <a:cs typeface="+mn-cs"/>
              </a:rPr>
              <a:t>Kleidung im Wald 	</a:t>
            </a:r>
            <a:r>
              <a:rPr lang="de-CH" altLang="de-DE" sz="1800" dirty="0">
                <a:cs typeface="+mn-cs"/>
                <a:sym typeface="Wingdings" panose="05000000000000000000" pitchFamily="2" charset="2"/>
              </a:rPr>
              <a:t> </a:t>
            </a:r>
            <a:r>
              <a:rPr lang="de-CH" altLang="de-DE" sz="1800" dirty="0">
                <a:cs typeface="+mn-cs"/>
              </a:rPr>
              <a:t>lange Hosen</a:t>
            </a:r>
          </a:p>
          <a:p>
            <a:pPr marL="342900" indent="-342900">
              <a:spcBef>
                <a:spcPct val="50000"/>
              </a:spcBef>
              <a:spcAft>
                <a:spcPts val="1200"/>
              </a:spcAft>
              <a:defRPr/>
            </a:pPr>
            <a:r>
              <a:rPr lang="de-CH" altLang="de-DE" sz="2400" dirty="0">
                <a:cs typeface="+mn-cs"/>
              </a:rPr>
              <a:t>Verletzungen		</a:t>
            </a:r>
            <a:r>
              <a:rPr lang="de-CH" altLang="de-DE" sz="1800" dirty="0">
                <a:cs typeface="+mn-cs"/>
                <a:sym typeface="Wingdings" panose="05000000000000000000" pitchFamily="2" charset="2"/>
              </a:rPr>
              <a:t> </a:t>
            </a:r>
            <a:r>
              <a:rPr lang="de-CH" altLang="de-DE" sz="1800" dirty="0">
                <a:cs typeface="+mn-cs"/>
              </a:rPr>
              <a:t>Schürfungen</a:t>
            </a:r>
          </a:p>
          <a:p>
            <a:pPr marL="342900" indent="-342900">
              <a:spcBef>
                <a:spcPts val="0"/>
              </a:spcBef>
              <a:defRPr/>
            </a:pPr>
            <a:r>
              <a:rPr lang="de-CH" altLang="de-DE" sz="2400" dirty="0">
                <a:cs typeface="+mn-cs"/>
              </a:rPr>
              <a:t>Gefahren			</a:t>
            </a:r>
            <a:r>
              <a:rPr lang="de-CH" altLang="de-DE" sz="1800" dirty="0">
                <a:cs typeface="+mn-cs"/>
                <a:sym typeface="Wingdings" panose="05000000000000000000" pitchFamily="2" charset="2"/>
              </a:rPr>
              <a:t> </a:t>
            </a:r>
            <a:r>
              <a:rPr lang="de-CH" altLang="de-DE" sz="1800" dirty="0">
                <a:cs typeface="+mn-cs"/>
              </a:rPr>
              <a:t>steile Hänge</a:t>
            </a:r>
          </a:p>
          <a:p>
            <a:pPr>
              <a:spcBef>
                <a:spcPts val="0"/>
              </a:spcBef>
              <a:buFontTx/>
              <a:buNone/>
              <a:defRPr/>
            </a:pPr>
            <a:r>
              <a:rPr lang="de-CH" altLang="de-DE" sz="1800" dirty="0">
                <a:cs typeface="+mn-cs"/>
              </a:rPr>
              <a:t>				</a:t>
            </a:r>
            <a:r>
              <a:rPr lang="de-CH" altLang="de-DE" sz="1800" dirty="0">
                <a:cs typeface="+mn-cs"/>
                <a:sym typeface="Wingdings" panose="05000000000000000000" pitchFamily="2" charset="2"/>
              </a:rPr>
              <a:t> </a:t>
            </a:r>
            <a:r>
              <a:rPr lang="de-CH" altLang="de-DE" sz="1800" dirty="0">
                <a:cs typeface="+mn-cs"/>
              </a:rPr>
              <a:t>Bäche, </a:t>
            </a:r>
          </a:p>
          <a:p>
            <a:pPr>
              <a:spcBef>
                <a:spcPts val="0"/>
              </a:spcBef>
              <a:buFontTx/>
              <a:buNone/>
              <a:defRPr/>
            </a:pPr>
            <a:r>
              <a:rPr lang="de-CH" altLang="de-DE" sz="1800" dirty="0">
                <a:cs typeface="+mn-cs"/>
              </a:rPr>
              <a:t>				</a:t>
            </a:r>
            <a:r>
              <a:rPr lang="de-CH" altLang="de-DE" sz="1800" dirty="0">
                <a:cs typeface="+mn-cs"/>
                <a:sym typeface="Wingdings" panose="05000000000000000000" pitchFamily="2" charset="2"/>
              </a:rPr>
              <a:t> </a:t>
            </a:r>
            <a:r>
              <a:rPr lang="de-CH" altLang="de-DE" sz="1800" dirty="0">
                <a:cs typeface="+mn-cs"/>
              </a:rPr>
              <a:t>Holzschlag, </a:t>
            </a:r>
            <a:br>
              <a:rPr lang="de-CH" altLang="de-DE" sz="1800" dirty="0">
                <a:cs typeface="+mn-cs"/>
              </a:rPr>
            </a:br>
            <a:r>
              <a:rPr lang="de-CH" altLang="de-DE" sz="1800" dirty="0">
                <a:cs typeface="+mn-cs"/>
              </a:rPr>
              <a:t>	  			</a:t>
            </a:r>
            <a:r>
              <a:rPr lang="de-CH" altLang="de-DE" sz="1800" dirty="0">
                <a:cs typeface="+mn-cs"/>
                <a:sym typeface="Wingdings" panose="05000000000000000000" pitchFamily="2" charset="2"/>
              </a:rPr>
              <a:t> </a:t>
            </a:r>
            <a:r>
              <a:rPr lang="de-CH" altLang="de-DE" sz="1800" dirty="0">
                <a:cs typeface="+mn-cs"/>
              </a:rPr>
              <a:t>Schiessanlagen</a:t>
            </a:r>
          </a:p>
          <a:p>
            <a:pPr marL="342900" indent="-342900">
              <a:spcBef>
                <a:spcPct val="50000"/>
              </a:spcBef>
              <a:defRPr/>
            </a:pPr>
            <a:r>
              <a:rPr lang="de-CH" altLang="de-DE" sz="2400" dirty="0">
                <a:cs typeface="+mn-cs"/>
              </a:rPr>
              <a:t>Zecken 			</a:t>
            </a:r>
            <a:r>
              <a:rPr lang="de-CH" altLang="de-DE" sz="1800" dirty="0">
                <a:cs typeface="+mn-cs"/>
                <a:sym typeface="Wingdings" panose="05000000000000000000" pitchFamily="2" charset="2"/>
              </a:rPr>
              <a:t> im</a:t>
            </a:r>
            <a:r>
              <a:rPr lang="de-CH" altLang="de-DE" sz="1800" dirty="0">
                <a:cs typeface="+mn-cs"/>
              </a:rPr>
              <a:t> Internet informieren</a:t>
            </a:r>
          </a:p>
          <a:p>
            <a:pPr marL="342900" indent="-342900">
              <a:spcBef>
                <a:spcPct val="50000"/>
              </a:spcBef>
              <a:defRPr/>
            </a:pPr>
            <a:r>
              <a:rPr lang="de-CH" altLang="de-DE" sz="2400" dirty="0">
                <a:cs typeface="+mn-cs"/>
              </a:rPr>
              <a:t>Planung</a:t>
            </a:r>
            <a:r>
              <a:rPr lang="de-CH" altLang="de-DE" sz="1800" dirty="0">
                <a:cs typeface="+mn-cs"/>
              </a:rPr>
              <a:t>			</a:t>
            </a:r>
            <a:r>
              <a:rPr lang="de-CH" altLang="de-DE" sz="1800" dirty="0">
                <a:cs typeface="Arial" charset="0"/>
                <a:sym typeface="Wingdings" panose="05000000000000000000" pitchFamily="2" charset="2"/>
              </a:rPr>
              <a:t> Meldung an Gemeinde</a:t>
            </a:r>
          </a:p>
          <a:p>
            <a:pPr marL="3943350">
              <a:spcBef>
                <a:spcPts val="0"/>
              </a:spcBef>
              <a:buFontTx/>
              <a:buNone/>
              <a:defRPr/>
            </a:pPr>
            <a:r>
              <a:rPr lang="de-CH" altLang="de-DE" sz="1800" dirty="0">
                <a:cs typeface="Arial" charset="0"/>
                <a:sym typeface="Wingdings" panose="05000000000000000000" pitchFamily="2" charset="2"/>
              </a:rPr>
              <a:t>Förster oder Jäger</a:t>
            </a:r>
            <a:endParaRPr lang="de-CH" altLang="de-DE" sz="1800" dirty="0">
              <a:cs typeface="+mn-cs"/>
            </a:endParaRPr>
          </a:p>
        </p:txBody>
      </p:sp>
    </p:spTree>
    <p:extLst>
      <p:ext uri="{BB962C8B-B14F-4D97-AF65-F5344CB8AC3E}">
        <p14:creationId xmlns:p14="http://schemas.microsoft.com/office/powerpoint/2010/main" val="24082865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539520-9BA4-37AB-382D-9270BC3F5E1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BB3BDFA-30CC-ABDE-E7D4-FDAC2411EC01}"/>
              </a:ext>
            </a:extLst>
          </p:cNvPr>
          <p:cNvSpPr>
            <a:spLocks noGrp="1"/>
          </p:cNvSpPr>
          <p:nvPr>
            <p:ph type="sldNum" sz="quarter" idx="12"/>
          </p:nvPr>
        </p:nvSpPr>
        <p:spPr/>
        <p:txBody>
          <a:bodyPr/>
          <a:lstStyle/>
          <a:p>
            <a:pPr>
              <a:defRPr/>
            </a:pPr>
            <a:fld id="{B99F2807-602A-47D3-9714-670AD5065F2C}" type="slidenum">
              <a:rPr lang="de-CH" smtClean="0"/>
              <a:pPr>
                <a:defRPr/>
              </a:pPr>
              <a:t>107</a:t>
            </a:fld>
            <a:endParaRPr lang="de-CH" dirty="0"/>
          </a:p>
        </p:txBody>
      </p:sp>
      <p:pic>
        <p:nvPicPr>
          <p:cNvPr id="5" name="Picture 12" descr="OL-Cartoon Regen">
            <a:extLst>
              <a:ext uri="{FF2B5EF4-FFF2-40B4-BE49-F238E27FC236}">
                <a16:creationId xmlns:a16="http://schemas.microsoft.com/office/drawing/2014/main" id="{F484E55A-E930-824A-4A83-0CFA16B03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464" y="1548093"/>
            <a:ext cx="82184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868BC5C-AE85-1D61-F283-257A16BCA65A}"/>
              </a:ext>
            </a:extLst>
          </p:cNvPr>
          <p:cNvSpPr txBox="1">
            <a:spLocks noChangeArrowheads="1"/>
          </p:cNvSpPr>
          <p:nvPr/>
        </p:nvSpPr>
        <p:spPr>
          <a:xfrm>
            <a:off x="379528" y="336318"/>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Tipps – Karte Schützen</a:t>
            </a:r>
          </a:p>
        </p:txBody>
      </p:sp>
    </p:spTree>
    <p:extLst>
      <p:ext uri="{BB962C8B-B14F-4D97-AF65-F5344CB8AC3E}">
        <p14:creationId xmlns:p14="http://schemas.microsoft.com/office/powerpoint/2010/main" val="60776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385D89A-10C3-E66D-A7E0-19EB109F282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00C514B-E041-8B60-E918-D379E3B4F46E}"/>
              </a:ext>
            </a:extLst>
          </p:cNvPr>
          <p:cNvSpPr>
            <a:spLocks noGrp="1"/>
          </p:cNvSpPr>
          <p:nvPr>
            <p:ph type="sldNum" sz="quarter" idx="12"/>
          </p:nvPr>
        </p:nvSpPr>
        <p:spPr/>
        <p:txBody>
          <a:bodyPr/>
          <a:lstStyle/>
          <a:p>
            <a:pPr>
              <a:defRPr/>
            </a:pPr>
            <a:fld id="{B99F2807-602A-47D3-9714-670AD5065F2C}" type="slidenum">
              <a:rPr lang="de-CH" smtClean="0"/>
              <a:pPr>
                <a:defRPr/>
              </a:pPr>
              <a:t>108</a:t>
            </a:fld>
            <a:endParaRPr lang="de-CH" dirty="0"/>
          </a:p>
        </p:txBody>
      </p:sp>
      <p:pic>
        <p:nvPicPr>
          <p:cNvPr id="5" name="Picture 3" descr="OL-Cartoon Fitnessverlauf">
            <a:extLst>
              <a:ext uri="{FF2B5EF4-FFF2-40B4-BE49-F238E27FC236}">
                <a16:creationId xmlns:a16="http://schemas.microsoft.com/office/drawing/2014/main" id="{5C582844-9E62-0614-B378-0ED7A5D80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864659"/>
            <a:ext cx="861060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832AEE1A-B0B5-ACDE-C14A-DA62D34F09A8}"/>
              </a:ext>
            </a:extLst>
          </p:cNvPr>
          <p:cNvSpPr txBox="1">
            <a:spLocks noChangeArrowheads="1"/>
          </p:cNvSpPr>
          <p:nvPr/>
        </p:nvSpPr>
        <p:spPr>
          <a:xfrm>
            <a:off x="378984" y="336318"/>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Tipps – zuerst Denken</a:t>
            </a:r>
          </a:p>
        </p:txBody>
      </p:sp>
    </p:spTree>
    <p:extLst>
      <p:ext uri="{BB962C8B-B14F-4D97-AF65-F5344CB8AC3E}">
        <p14:creationId xmlns:p14="http://schemas.microsoft.com/office/powerpoint/2010/main" val="291168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1+#ppt_w/2"/>
                                          </p:val>
                                        </p:tav>
                                        <p:tav tm="100000">
                                          <p:val>
                                            <p:strVal val="#ppt_x"/>
                                          </p:val>
                                        </p:tav>
                                      </p:tavLst>
                                    </p:anim>
                                    <p:anim calcmode="lin" valueType="num">
                                      <p:cBhvr additive="base">
                                        <p:cTn id="8" dur="5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9D84175-DBBC-B8DC-A745-06E29DA33A0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4D66DE2-1FAB-F6CB-D365-586E605EDE56}"/>
              </a:ext>
            </a:extLst>
          </p:cNvPr>
          <p:cNvSpPr>
            <a:spLocks noGrp="1"/>
          </p:cNvSpPr>
          <p:nvPr>
            <p:ph type="sldNum" sz="quarter" idx="12"/>
          </p:nvPr>
        </p:nvSpPr>
        <p:spPr/>
        <p:txBody>
          <a:bodyPr/>
          <a:lstStyle/>
          <a:p>
            <a:pPr>
              <a:defRPr/>
            </a:pPr>
            <a:fld id="{B99F2807-602A-47D3-9714-670AD5065F2C}" type="slidenum">
              <a:rPr lang="de-CH" smtClean="0"/>
              <a:pPr>
                <a:defRPr/>
              </a:pPr>
              <a:t>109</a:t>
            </a:fld>
            <a:endParaRPr lang="de-CH" dirty="0"/>
          </a:p>
        </p:txBody>
      </p:sp>
      <p:sp>
        <p:nvSpPr>
          <p:cNvPr id="4" name="Titel 3">
            <a:extLst>
              <a:ext uri="{FF2B5EF4-FFF2-40B4-BE49-F238E27FC236}">
                <a16:creationId xmlns:a16="http://schemas.microsoft.com/office/drawing/2014/main" id="{0C207B38-5A93-BA50-692D-CC8251786256}"/>
              </a:ext>
            </a:extLst>
          </p:cNvPr>
          <p:cNvSpPr>
            <a:spLocks noGrp="1"/>
          </p:cNvSpPr>
          <p:nvPr>
            <p:ph type="title"/>
          </p:nvPr>
        </p:nvSpPr>
        <p:spPr/>
        <p:txBody>
          <a:bodyPr/>
          <a:lstStyle/>
          <a:p>
            <a:endParaRPr lang="de-CH" dirty="0"/>
          </a:p>
        </p:txBody>
      </p:sp>
      <p:pic>
        <p:nvPicPr>
          <p:cNvPr id="5" name="Picture 6" descr="OL-Cartoon Postengerangel">
            <a:extLst>
              <a:ext uri="{FF2B5EF4-FFF2-40B4-BE49-F238E27FC236}">
                <a16:creationId xmlns:a16="http://schemas.microsoft.com/office/drawing/2014/main" id="{DE27DAB8-9E9F-7FF5-9018-38714DDEA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412776"/>
            <a:ext cx="800100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414E2A3B-81D2-AB67-15F6-958F64AF874C}"/>
              </a:ext>
            </a:extLst>
          </p:cNvPr>
          <p:cNvSpPr txBox="1">
            <a:spLocks noChangeArrowheads="1"/>
          </p:cNvSpPr>
          <p:nvPr/>
        </p:nvSpPr>
        <p:spPr>
          <a:xfrm>
            <a:off x="378984" y="336318"/>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Tipps - Genauigkeit</a:t>
            </a:r>
          </a:p>
        </p:txBody>
      </p:sp>
    </p:spTree>
    <p:extLst>
      <p:ext uri="{BB962C8B-B14F-4D97-AF65-F5344CB8AC3E}">
        <p14:creationId xmlns:p14="http://schemas.microsoft.com/office/powerpoint/2010/main" val="906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EF3CC69-C2DB-854B-7978-4373D60E0A0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3C1A580-450B-6863-0E51-8B8862C9C7F6}"/>
              </a:ext>
            </a:extLst>
          </p:cNvPr>
          <p:cNvSpPr>
            <a:spLocks noGrp="1"/>
          </p:cNvSpPr>
          <p:nvPr>
            <p:ph type="sldNum" sz="quarter" idx="12"/>
          </p:nvPr>
        </p:nvSpPr>
        <p:spPr/>
        <p:txBody>
          <a:bodyPr/>
          <a:lstStyle/>
          <a:p>
            <a:pPr>
              <a:defRPr/>
            </a:pPr>
            <a:fld id="{B99F2807-602A-47D3-9714-670AD5065F2C}" type="slidenum">
              <a:rPr lang="de-CH" smtClean="0"/>
              <a:pPr>
                <a:defRPr/>
              </a:pPr>
              <a:t>11</a:t>
            </a:fld>
            <a:endParaRPr lang="de-CH" dirty="0"/>
          </a:p>
        </p:txBody>
      </p:sp>
      <p:sp>
        <p:nvSpPr>
          <p:cNvPr id="4" name="Titel 3">
            <a:extLst>
              <a:ext uri="{FF2B5EF4-FFF2-40B4-BE49-F238E27FC236}">
                <a16:creationId xmlns:a16="http://schemas.microsoft.com/office/drawing/2014/main" id="{C7ADA9B7-F58C-99F1-CA3B-FA09842650EC}"/>
              </a:ext>
            </a:extLst>
          </p:cNvPr>
          <p:cNvSpPr>
            <a:spLocks noGrp="1"/>
          </p:cNvSpPr>
          <p:nvPr>
            <p:ph type="title"/>
          </p:nvPr>
        </p:nvSpPr>
        <p:spPr/>
        <p:txBody>
          <a:bodyPr/>
          <a:lstStyle/>
          <a:p>
            <a:endParaRPr lang="de-CH" dirty="0"/>
          </a:p>
        </p:txBody>
      </p:sp>
      <p:sp>
        <p:nvSpPr>
          <p:cNvPr id="14" name="Rectangle 2">
            <a:extLst>
              <a:ext uri="{FF2B5EF4-FFF2-40B4-BE49-F238E27FC236}">
                <a16:creationId xmlns:a16="http://schemas.microsoft.com/office/drawing/2014/main" id="{85B9D391-25AB-A3A3-B64E-F986EDA3A0EF}"/>
              </a:ext>
            </a:extLst>
          </p:cNvPr>
          <p:cNvSpPr>
            <a:spLocks noChangeArrowheads="1"/>
          </p:cNvSpPr>
          <p:nvPr/>
        </p:nvSpPr>
        <p:spPr bwMode="auto">
          <a:xfrm rot="16200000">
            <a:off x="7885112" y="467121"/>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58599A81-C9A1-A10A-22F4-6005E05310A0}"/>
              </a:ext>
            </a:extLst>
          </p:cNvPr>
          <p:cNvSpPr>
            <a:spLocks noChangeArrowheads="1"/>
          </p:cNvSpPr>
          <p:nvPr/>
        </p:nvSpPr>
        <p:spPr bwMode="auto">
          <a:xfrm rot="16200000">
            <a:off x="7351712" y="22467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16" name="Picture 6" descr="00_00_Autobahn">
            <a:extLst>
              <a:ext uri="{FF2B5EF4-FFF2-40B4-BE49-F238E27FC236}">
                <a16:creationId xmlns:a16="http://schemas.microsoft.com/office/drawing/2014/main" id="{C8D31A5C-7E0B-EEB4-0BEC-490794457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150" y="4761309"/>
            <a:ext cx="28289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a:extLst>
              <a:ext uri="{FF2B5EF4-FFF2-40B4-BE49-F238E27FC236}">
                <a16:creationId xmlns:a16="http://schemas.microsoft.com/office/drawing/2014/main" id="{95306A22-405F-3405-85A2-DA42F2D3E9F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pic>
        <p:nvPicPr>
          <p:cNvPr id="18" name="Picture 8" descr="00_00_Autobahn">
            <a:extLst>
              <a:ext uri="{FF2B5EF4-FFF2-40B4-BE49-F238E27FC236}">
                <a16:creationId xmlns:a16="http://schemas.microsoft.com/office/drawing/2014/main" id="{4A966716-BBF1-CC80-F35F-6CB6AB5A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748234"/>
            <a:ext cx="5532438"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000_Autobahn">
            <a:extLst>
              <a:ext uri="{FF2B5EF4-FFF2-40B4-BE49-F238E27FC236}">
                <a16:creationId xmlns:a16="http://schemas.microsoft.com/office/drawing/2014/main" id="{64F53C29-A33D-09AC-710E-371EB970D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916634"/>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Knopf_blau">
            <a:extLst>
              <a:ext uri="{FF2B5EF4-FFF2-40B4-BE49-F238E27FC236}">
                <a16:creationId xmlns:a16="http://schemas.microsoft.com/office/drawing/2014/main" id="{1006FFE8-B3E6-4446-CA49-41B263FB0F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4481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Knopf_blau">
            <a:extLst>
              <a:ext uri="{FF2B5EF4-FFF2-40B4-BE49-F238E27FC236}">
                <a16:creationId xmlns:a16="http://schemas.microsoft.com/office/drawing/2014/main" id="{61D6129D-8309-E9C9-0129-7D5FCFD88E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7371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Knopf_blau">
            <a:extLst>
              <a:ext uri="{FF2B5EF4-FFF2-40B4-BE49-F238E27FC236}">
                <a16:creationId xmlns:a16="http://schemas.microsoft.com/office/drawing/2014/main" id="{FC6D3536-3F1F-B928-E0EF-F26678E048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2024459"/>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el 1">
            <a:extLst>
              <a:ext uri="{FF2B5EF4-FFF2-40B4-BE49-F238E27FC236}">
                <a16:creationId xmlns:a16="http://schemas.microsoft.com/office/drawing/2014/main" id="{CD104AED-0716-6740-0FAD-D17C36D12FD8}"/>
              </a:ext>
            </a:extLst>
          </p:cNvPr>
          <p:cNvSpPr txBox="1">
            <a:spLocks/>
          </p:cNvSpPr>
          <p:nvPr/>
        </p:nvSpPr>
        <p:spPr>
          <a:xfrm>
            <a:off x="378984" y="345152"/>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Autostrasse</a:t>
            </a:r>
          </a:p>
        </p:txBody>
      </p:sp>
    </p:spTree>
    <p:extLst>
      <p:ext uri="{BB962C8B-B14F-4D97-AF65-F5344CB8AC3E}">
        <p14:creationId xmlns:p14="http://schemas.microsoft.com/office/powerpoint/2010/main" val="22215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D5BAA8E-F4CD-7B87-997E-7F2D59ABC927}"/>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82C96A3-B991-25FD-62AE-6F220C473D51}"/>
              </a:ext>
            </a:extLst>
          </p:cNvPr>
          <p:cNvSpPr>
            <a:spLocks noGrp="1"/>
          </p:cNvSpPr>
          <p:nvPr>
            <p:ph type="sldNum" sz="quarter" idx="12"/>
          </p:nvPr>
        </p:nvSpPr>
        <p:spPr/>
        <p:txBody>
          <a:bodyPr/>
          <a:lstStyle/>
          <a:p>
            <a:pPr>
              <a:defRPr/>
            </a:pPr>
            <a:fld id="{B99F2807-602A-47D3-9714-670AD5065F2C}" type="slidenum">
              <a:rPr lang="de-CH" smtClean="0"/>
              <a:pPr>
                <a:defRPr/>
              </a:pPr>
              <a:t>110</a:t>
            </a:fld>
            <a:endParaRPr lang="de-CH" dirty="0"/>
          </a:p>
        </p:txBody>
      </p:sp>
      <p:sp>
        <p:nvSpPr>
          <p:cNvPr id="4" name="Titel 3">
            <a:extLst>
              <a:ext uri="{FF2B5EF4-FFF2-40B4-BE49-F238E27FC236}">
                <a16:creationId xmlns:a16="http://schemas.microsoft.com/office/drawing/2014/main" id="{2D9973B6-6C1E-2636-A4EF-F3DDA333984A}"/>
              </a:ext>
            </a:extLst>
          </p:cNvPr>
          <p:cNvSpPr>
            <a:spLocks noGrp="1"/>
          </p:cNvSpPr>
          <p:nvPr>
            <p:ph type="title"/>
          </p:nvPr>
        </p:nvSpPr>
        <p:spPr/>
        <p:txBody>
          <a:bodyPr/>
          <a:lstStyle/>
          <a:p>
            <a:endParaRPr lang="de-CH" dirty="0"/>
          </a:p>
        </p:txBody>
      </p:sp>
      <p:pic>
        <p:nvPicPr>
          <p:cNvPr id="5" name="Picture 8" descr="OL-Cartoon Urwald">
            <a:extLst>
              <a:ext uri="{FF2B5EF4-FFF2-40B4-BE49-F238E27FC236}">
                <a16:creationId xmlns:a16="http://schemas.microsoft.com/office/drawing/2014/main" id="{82CD38FD-DE9D-5F82-4ED6-7AE0722112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2" y="1279216"/>
            <a:ext cx="3598863"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OL-Cartoon Kuh">
            <a:extLst>
              <a:ext uri="{FF2B5EF4-FFF2-40B4-BE49-F238E27FC236}">
                <a16:creationId xmlns:a16="http://schemas.microsoft.com/office/drawing/2014/main" id="{40C21281-1A01-F0FB-E8D0-7AC7150D5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812616"/>
            <a:ext cx="495776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1CE63278-CF91-03D2-3451-ACCC7F07449F}"/>
              </a:ext>
            </a:extLst>
          </p:cNvPr>
          <p:cNvSpPr txBox="1">
            <a:spLocks noChangeArrowheads="1"/>
          </p:cNvSpPr>
          <p:nvPr/>
        </p:nvSpPr>
        <p:spPr>
          <a:xfrm>
            <a:off x="378984" y="332656"/>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Tipps – Umwelt respektieren</a:t>
            </a:r>
          </a:p>
        </p:txBody>
      </p:sp>
    </p:spTree>
    <p:extLst>
      <p:ext uri="{BB962C8B-B14F-4D97-AF65-F5344CB8AC3E}">
        <p14:creationId xmlns:p14="http://schemas.microsoft.com/office/powerpoint/2010/main" val="165499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4E5D88-CE26-E71D-0238-BB7B2384F5B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6C7E166-8FB9-F3F3-4729-94F092D23303}"/>
              </a:ext>
            </a:extLst>
          </p:cNvPr>
          <p:cNvSpPr>
            <a:spLocks noGrp="1"/>
          </p:cNvSpPr>
          <p:nvPr>
            <p:ph type="sldNum" sz="quarter" idx="12"/>
          </p:nvPr>
        </p:nvSpPr>
        <p:spPr/>
        <p:txBody>
          <a:bodyPr/>
          <a:lstStyle/>
          <a:p>
            <a:pPr>
              <a:defRPr/>
            </a:pPr>
            <a:fld id="{B99F2807-602A-47D3-9714-670AD5065F2C}" type="slidenum">
              <a:rPr lang="de-CH" smtClean="0"/>
              <a:pPr>
                <a:defRPr/>
              </a:pPr>
              <a:t>111</a:t>
            </a:fld>
            <a:endParaRPr lang="de-CH" dirty="0"/>
          </a:p>
        </p:txBody>
      </p:sp>
      <p:sp>
        <p:nvSpPr>
          <p:cNvPr id="4" name="Titel 3">
            <a:extLst>
              <a:ext uri="{FF2B5EF4-FFF2-40B4-BE49-F238E27FC236}">
                <a16:creationId xmlns:a16="http://schemas.microsoft.com/office/drawing/2014/main" id="{86CA6DA8-E6A2-6A12-87DE-80735E4516CF}"/>
              </a:ext>
            </a:extLst>
          </p:cNvPr>
          <p:cNvSpPr>
            <a:spLocks noGrp="1"/>
          </p:cNvSpPr>
          <p:nvPr>
            <p:ph type="title"/>
          </p:nvPr>
        </p:nvSpPr>
        <p:spPr/>
        <p:txBody>
          <a:bodyPr/>
          <a:lstStyle/>
          <a:p>
            <a:endParaRPr lang="de-CH" dirty="0"/>
          </a:p>
        </p:txBody>
      </p:sp>
      <p:pic>
        <p:nvPicPr>
          <p:cNvPr id="5" name="Picture 5" descr="OL-Cartoon Posten im Wald">
            <a:extLst>
              <a:ext uri="{FF2B5EF4-FFF2-40B4-BE49-F238E27FC236}">
                <a16:creationId xmlns:a16="http://schemas.microsoft.com/office/drawing/2014/main" id="{AC7F3AC8-3033-A908-4BC9-754B5644B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726" y="1287334"/>
            <a:ext cx="371475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02F90445-6B2F-34E3-6A78-09E1F911118A}"/>
              </a:ext>
            </a:extLst>
          </p:cNvPr>
          <p:cNvSpPr txBox="1">
            <a:spLocks noChangeArrowheads="1"/>
          </p:cNvSpPr>
          <p:nvPr/>
        </p:nvSpPr>
        <p:spPr>
          <a:xfrm>
            <a:off x="378984" y="331555"/>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Tipps – keine Gefahren</a:t>
            </a:r>
          </a:p>
        </p:txBody>
      </p:sp>
    </p:spTree>
    <p:extLst>
      <p:ext uri="{BB962C8B-B14F-4D97-AF65-F5344CB8AC3E}">
        <p14:creationId xmlns:p14="http://schemas.microsoft.com/office/powerpoint/2010/main" val="11033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67A3A66-820C-2EB4-8DBE-924EF0F31E6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CB03564-6584-25E9-6AC2-1D8FFA805C3A}"/>
              </a:ext>
            </a:extLst>
          </p:cNvPr>
          <p:cNvSpPr>
            <a:spLocks noGrp="1"/>
          </p:cNvSpPr>
          <p:nvPr>
            <p:ph type="sldNum" sz="quarter" idx="12"/>
          </p:nvPr>
        </p:nvSpPr>
        <p:spPr/>
        <p:txBody>
          <a:bodyPr/>
          <a:lstStyle/>
          <a:p>
            <a:pPr>
              <a:defRPr/>
            </a:pPr>
            <a:fld id="{B99F2807-602A-47D3-9714-670AD5065F2C}" type="slidenum">
              <a:rPr lang="de-CH" smtClean="0"/>
              <a:pPr>
                <a:defRPr/>
              </a:pPr>
              <a:t>12</a:t>
            </a:fld>
            <a:endParaRPr lang="de-CH" dirty="0"/>
          </a:p>
        </p:txBody>
      </p:sp>
      <p:sp>
        <p:nvSpPr>
          <p:cNvPr id="16" name="Titel 15">
            <a:extLst>
              <a:ext uri="{FF2B5EF4-FFF2-40B4-BE49-F238E27FC236}">
                <a16:creationId xmlns:a16="http://schemas.microsoft.com/office/drawing/2014/main" id="{0AEA37D4-9E0B-E1A9-B6C6-10CEEB58E28B}"/>
              </a:ext>
            </a:extLst>
          </p:cNvPr>
          <p:cNvSpPr>
            <a:spLocks noGrp="1"/>
          </p:cNvSpPr>
          <p:nvPr>
            <p:ph type="title"/>
          </p:nvPr>
        </p:nvSpPr>
        <p:spPr/>
        <p:txBody>
          <a:bodyPr/>
          <a:lstStyle/>
          <a:p>
            <a:endParaRPr lang="de-CH" dirty="0"/>
          </a:p>
        </p:txBody>
      </p:sp>
      <p:sp>
        <p:nvSpPr>
          <p:cNvPr id="17" name="Rectangle 2">
            <a:extLst>
              <a:ext uri="{FF2B5EF4-FFF2-40B4-BE49-F238E27FC236}">
                <a16:creationId xmlns:a16="http://schemas.microsoft.com/office/drawing/2014/main" id="{0EB2FD55-CD9E-FC68-8C12-86B4ECFFA9B7}"/>
              </a:ext>
            </a:extLst>
          </p:cNvPr>
          <p:cNvSpPr>
            <a:spLocks noChangeArrowheads="1"/>
          </p:cNvSpPr>
          <p:nvPr/>
        </p:nvSpPr>
        <p:spPr bwMode="auto">
          <a:xfrm rot="16200000">
            <a:off x="7885112" y="412279"/>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8" name="Rectangle 3">
            <a:extLst>
              <a:ext uri="{FF2B5EF4-FFF2-40B4-BE49-F238E27FC236}">
                <a16:creationId xmlns:a16="http://schemas.microsoft.com/office/drawing/2014/main" id="{F6AA398E-8089-DEFE-D88D-E6D83CFB9203}"/>
              </a:ext>
            </a:extLst>
          </p:cNvPr>
          <p:cNvSpPr>
            <a:spLocks noChangeArrowheads="1"/>
          </p:cNvSpPr>
          <p:nvPr/>
        </p:nvSpPr>
        <p:spPr bwMode="auto">
          <a:xfrm rot="16200000">
            <a:off x="7351712" y="2191867"/>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19" name="Picture 6" descr="001_Autobahnbau">
            <a:extLst>
              <a:ext uri="{FF2B5EF4-FFF2-40B4-BE49-F238E27FC236}">
                <a16:creationId xmlns:a16="http://schemas.microsoft.com/office/drawing/2014/main" id="{C28997CC-2394-D45E-9016-AA58DB249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437" y="2861792"/>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01_00_Autobahn im Bau">
            <a:extLst>
              <a:ext uri="{FF2B5EF4-FFF2-40B4-BE49-F238E27FC236}">
                <a16:creationId xmlns:a16="http://schemas.microsoft.com/office/drawing/2014/main" id="{408874BD-2D85-786B-7FA6-0E108E1A7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6717"/>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01_00_Autobahnbau">
            <a:extLst>
              <a:ext uri="{FF2B5EF4-FFF2-40B4-BE49-F238E27FC236}">
                <a16:creationId xmlns:a16="http://schemas.microsoft.com/office/drawing/2014/main" id="{363D7D7E-CE02-B512-6367-42E895C10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12" y="4706467"/>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Knopf_blau">
            <a:extLst>
              <a:ext uri="{FF2B5EF4-FFF2-40B4-BE49-F238E27FC236}">
                <a16:creationId xmlns:a16="http://schemas.microsoft.com/office/drawing/2014/main" id="{FA96E3D8-108E-778D-D847-F25DE6B0C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93354"/>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Knopf_blau">
            <a:extLst>
              <a:ext uri="{FF2B5EF4-FFF2-40B4-BE49-F238E27FC236}">
                <a16:creationId xmlns:a16="http://schemas.microsoft.com/office/drawing/2014/main" id="{E65FDB7E-D725-8ED8-B68D-B60A904BD8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82279"/>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Knopf_blau">
            <a:extLst>
              <a:ext uri="{FF2B5EF4-FFF2-40B4-BE49-F238E27FC236}">
                <a16:creationId xmlns:a16="http://schemas.microsoft.com/office/drawing/2014/main" id="{231EB3F7-0C80-78CA-A6BC-EB79194414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69617"/>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el 1">
            <a:extLst>
              <a:ext uri="{FF2B5EF4-FFF2-40B4-BE49-F238E27FC236}">
                <a16:creationId xmlns:a16="http://schemas.microsoft.com/office/drawing/2014/main" id="{C43E1DD1-A38F-77A0-9523-A7468C9AD123}"/>
              </a:ext>
            </a:extLst>
          </p:cNvPr>
          <p:cNvSpPr txBox="1">
            <a:spLocks/>
          </p:cNvSpPr>
          <p:nvPr/>
        </p:nvSpPr>
        <p:spPr>
          <a:xfrm>
            <a:off x="378984" y="35471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Autostrasse in Bearbeitung</a:t>
            </a:r>
          </a:p>
        </p:txBody>
      </p:sp>
      <p:sp>
        <p:nvSpPr>
          <p:cNvPr id="6" name="Text Box 7">
            <a:extLst>
              <a:ext uri="{FF2B5EF4-FFF2-40B4-BE49-F238E27FC236}">
                <a16:creationId xmlns:a16="http://schemas.microsoft.com/office/drawing/2014/main" id="{FBE0BB2F-8791-64CE-EB04-591E971FE120}"/>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88002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662EB53-6D6E-D7B3-919F-768E8B7E7027}"/>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95C630A-299B-9B3D-A071-233E589559CB}"/>
              </a:ext>
            </a:extLst>
          </p:cNvPr>
          <p:cNvSpPr>
            <a:spLocks noGrp="1"/>
          </p:cNvSpPr>
          <p:nvPr>
            <p:ph type="sldNum" sz="quarter" idx="12"/>
          </p:nvPr>
        </p:nvSpPr>
        <p:spPr/>
        <p:txBody>
          <a:bodyPr/>
          <a:lstStyle/>
          <a:p>
            <a:pPr>
              <a:defRPr/>
            </a:pPr>
            <a:fld id="{B99F2807-602A-47D3-9714-670AD5065F2C}" type="slidenum">
              <a:rPr lang="de-CH" smtClean="0"/>
              <a:pPr>
                <a:defRPr/>
              </a:pPr>
              <a:t>13</a:t>
            </a:fld>
            <a:endParaRPr lang="de-CH" dirty="0"/>
          </a:p>
        </p:txBody>
      </p:sp>
      <p:sp>
        <p:nvSpPr>
          <p:cNvPr id="15" name="Titel 14">
            <a:extLst>
              <a:ext uri="{FF2B5EF4-FFF2-40B4-BE49-F238E27FC236}">
                <a16:creationId xmlns:a16="http://schemas.microsoft.com/office/drawing/2014/main" id="{5B42D5DD-7474-A761-B843-6FD7C45AC500}"/>
              </a:ext>
            </a:extLst>
          </p:cNvPr>
          <p:cNvSpPr>
            <a:spLocks noGrp="1"/>
          </p:cNvSpPr>
          <p:nvPr>
            <p:ph type="title"/>
          </p:nvPr>
        </p:nvSpPr>
        <p:spPr/>
        <p:txBody>
          <a:bodyPr/>
          <a:lstStyle/>
          <a:p>
            <a:endParaRPr lang="de-CH" dirty="0"/>
          </a:p>
        </p:txBody>
      </p:sp>
      <p:sp>
        <p:nvSpPr>
          <p:cNvPr id="16" name="Rectangle 2">
            <a:extLst>
              <a:ext uri="{FF2B5EF4-FFF2-40B4-BE49-F238E27FC236}">
                <a16:creationId xmlns:a16="http://schemas.microsoft.com/office/drawing/2014/main" id="{FB2F6A86-D240-B470-52F2-80E6CF6B73A4}"/>
              </a:ext>
            </a:extLst>
          </p:cNvPr>
          <p:cNvSpPr>
            <a:spLocks noChangeArrowheads="1"/>
          </p:cNvSpPr>
          <p:nvPr/>
        </p:nvSpPr>
        <p:spPr bwMode="auto">
          <a:xfrm rot="16200000">
            <a:off x="7885112" y="467121"/>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7" name="Rectangle 3">
            <a:extLst>
              <a:ext uri="{FF2B5EF4-FFF2-40B4-BE49-F238E27FC236}">
                <a16:creationId xmlns:a16="http://schemas.microsoft.com/office/drawing/2014/main" id="{7539D95E-3C63-D7A4-23DD-78C7004FAE32}"/>
              </a:ext>
            </a:extLst>
          </p:cNvPr>
          <p:cNvSpPr>
            <a:spLocks noChangeArrowheads="1"/>
          </p:cNvSpPr>
          <p:nvPr/>
        </p:nvSpPr>
        <p:spPr bwMode="auto">
          <a:xfrm rot="16200000">
            <a:off x="7351712" y="22467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18" name="Picture 6" descr="04_00_Autostrasse">
            <a:extLst>
              <a:ext uri="{FF2B5EF4-FFF2-40B4-BE49-F238E27FC236}">
                <a16:creationId xmlns:a16="http://schemas.microsoft.com/office/drawing/2014/main" id="{B710A07C-11F5-1549-9368-167741F5B5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87" y="4761309"/>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005_Autostrasse">
            <a:extLst>
              <a:ext uri="{FF2B5EF4-FFF2-40B4-BE49-F238E27FC236}">
                <a16:creationId xmlns:a16="http://schemas.microsoft.com/office/drawing/2014/main" id="{E1FDB159-F80A-E8D8-3861-45288599A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918221"/>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04_00_Autostrasse">
            <a:extLst>
              <a:ext uri="{FF2B5EF4-FFF2-40B4-BE49-F238E27FC236}">
                <a16:creationId xmlns:a16="http://schemas.microsoft.com/office/drawing/2014/main" id="{7340F029-5F57-55C5-86A1-48FA0A2E6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754584"/>
            <a:ext cx="5384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Knopf_blau">
            <a:extLst>
              <a:ext uri="{FF2B5EF4-FFF2-40B4-BE49-F238E27FC236}">
                <a16:creationId xmlns:a16="http://schemas.microsoft.com/office/drawing/2014/main" id="{6F8F0CA3-6849-FAF2-569D-0E9C0AE9C8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4481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Knopf_blau">
            <a:extLst>
              <a:ext uri="{FF2B5EF4-FFF2-40B4-BE49-F238E27FC236}">
                <a16:creationId xmlns:a16="http://schemas.microsoft.com/office/drawing/2014/main" id="{B507A614-C757-FC45-9EEA-279352DDF2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7371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Knopf_blau">
            <a:extLst>
              <a:ext uri="{FF2B5EF4-FFF2-40B4-BE49-F238E27FC236}">
                <a16:creationId xmlns:a16="http://schemas.microsoft.com/office/drawing/2014/main" id="{01F05B8E-AC22-D79C-DF04-E5D7388AFD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2024459"/>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a:extLst>
              <a:ext uri="{FF2B5EF4-FFF2-40B4-BE49-F238E27FC236}">
                <a16:creationId xmlns:a16="http://schemas.microsoft.com/office/drawing/2014/main" id="{89CCFFDB-1834-C32A-CD81-2145E793A826}"/>
              </a:ext>
            </a:extLst>
          </p:cNvPr>
          <p:cNvSpPr txBox="1">
            <a:spLocks/>
          </p:cNvSpPr>
          <p:nvPr/>
        </p:nvSpPr>
        <p:spPr>
          <a:xfrm>
            <a:off x="378984" y="335359"/>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Halbe Autostrasse</a:t>
            </a:r>
          </a:p>
        </p:txBody>
      </p:sp>
      <p:sp>
        <p:nvSpPr>
          <p:cNvPr id="4" name="Text Box 7">
            <a:extLst>
              <a:ext uri="{FF2B5EF4-FFF2-40B4-BE49-F238E27FC236}">
                <a16:creationId xmlns:a16="http://schemas.microsoft.com/office/drawing/2014/main" id="{7765687A-4F07-EDE3-0BD4-6BA68425B014}"/>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381635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3E7C256-3E2C-BE10-F567-95787CABAE9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343E2D8-71FE-88ED-A9D4-C02AA753A9AE}"/>
              </a:ext>
            </a:extLst>
          </p:cNvPr>
          <p:cNvSpPr>
            <a:spLocks noGrp="1"/>
          </p:cNvSpPr>
          <p:nvPr>
            <p:ph type="sldNum" sz="quarter" idx="12"/>
          </p:nvPr>
        </p:nvSpPr>
        <p:spPr/>
        <p:txBody>
          <a:bodyPr/>
          <a:lstStyle/>
          <a:p>
            <a:pPr>
              <a:defRPr/>
            </a:pPr>
            <a:fld id="{B99F2807-602A-47D3-9714-670AD5065F2C}" type="slidenum">
              <a:rPr lang="de-CH" smtClean="0"/>
              <a:pPr>
                <a:defRPr/>
              </a:pPr>
              <a:t>14</a:t>
            </a:fld>
            <a:endParaRPr lang="de-CH" dirty="0"/>
          </a:p>
        </p:txBody>
      </p:sp>
      <p:sp>
        <p:nvSpPr>
          <p:cNvPr id="7" name="Rectangle 2">
            <a:extLst>
              <a:ext uri="{FF2B5EF4-FFF2-40B4-BE49-F238E27FC236}">
                <a16:creationId xmlns:a16="http://schemas.microsoft.com/office/drawing/2014/main" id="{678E2263-3977-85ED-918C-D21165EA2FD3}"/>
              </a:ext>
            </a:extLst>
          </p:cNvPr>
          <p:cNvSpPr>
            <a:spLocks noChangeArrowheads="1"/>
          </p:cNvSpPr>
          <p:nvPr/>
        </p:nvSpPr>
        <p:spPr bwMode="auto">
          <a:xfrm rot="16200000">
            <a:off x="7885112" y="263996"/>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8" name="Rectangle 3">
            <a:extLst>
              <a:ext uri="{FF2B5EF4-FFF2-40B4-BE49-F238E27FC236}">
                <a16:creationId xmlns:a16="http://schemas.microsoft.com/office/drawing/2014/main" id="{BB22E9C7-44D3-88D2-DB55-0D586D88141D}"/>
              </a:ext>
            </a:extLst>
          </p:cNvPr>
          <p:cNvSpPr>
            <a:spLocks noChangeArrowheads="1"/>
          </p:cNvSpPr>
          <p:nvPr/>
        </p:nvSpPr>
        <p:spPr bwMode="auto">
          <a:xfrm rot="16200000">
            <a:off x="7351712" y="2043584"/>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sp>
        <p:nvSpPr>
          <p:cNvPr id="9" name="Rectangle 18">
            <a:extLst>
              <a:ext uri="{FF2B5EF4-FFF2-40B4-BE49-F238E27FC236}">
                <a16:creationId xmlns:a16="http://schemas.microsoft.com/office/drawing/2014/main" id="{DC6DA4E1-2E05-C56A-C1E9-51A57F384E90}"/>
              </a:ext>
            </a:extLst>
          </p:cNvPr>
          <p:cNvSpPr txBox="1">
            <a:spLocks noChangeArrowheads="1"/>
          </p:cNvSpPr>
          <p:nvPr/>
        </p:nvSpPr>
        <p:spPr>
          <a:xfrm>
            <a:off x="1782762" y="5350346"/>
            <a:ext cx="4806950"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Mind. 6m Breite, zwei Camions können praktisch überall kreuzen</a:t>
            </a:r>
          </a:p>
        </p:txBody>
      </p:sp>
      <p:pic>
        <p:nvPicPr>
          <p:cNvPr id="10" name="Picture 6" descr="07_00_Strasse Klasse 1">
            <a:extLst>
              <a:ext uri="{FF2B5EF4-FFF2-40B4-BE49-F238E27FC236}">
                <a16:creationId xmlns:a16="http://schemas.microsoft.com/office/drawing/2014/main" id="{F33DD4A9-BDD3-FAE7-74C0-01CACB01D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5487" y="4558184"/>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07_00_Strasse Klasse 1">
            <a:extLst>
              <a:ext uri="{FF2B5EF4-FFF2-40B4-BE49-F238E27FC236}">
                <a16:creationId xmlns:a16="http://schemas.microsoft.com/office/drawing/2014/main" id="{E07E4D6E-2216-6476-79FE-CD99E46DD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484784"/>
            <a:ext cx="54133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008_Strasse kl 1">
            <a:extLst>
              <a:ext uri="{FF2B5EF4-FFF2-40B4-BE49-F238E27FC236}">
                <a16:creationId xmlns:a16="http://schemas.microsoft.com/office/drawing/2014/main" id="{CD7450AE-B8D7-6EA7-F8E9-4CF85041ED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15096"/>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el 1">
            <a:extLst>
              <a:ext uri="{FF2B5EF4-FFF2-40B4-BE49-F238E27FC236}">
                <a16:creationId xmlns:a16="http://schemas.microsoft.com/office/drawing/2014/main" id="{2D8842D0-E11F-3A5B-CEC4-87A56818704A}"/>
              </a:ext>
            </a:extLst>
          </p:cNvPr>
          <p:cNvSpPr txBox="1">
            <a:spLocks/>
          </p:cNvSpPr>
          <p:nvPr/>
        </p:nvSpPr>
        <p:spPr>
          <a:xfrm>
            <a:off x="378984" y="348696"/>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Strasse 1. Klasse</a:t>
            </a:r>
          </a:p>
        </p:txBody>
      </p:sp>
      <p:pic>
        <p:nvPicPr>
          <p:cNvPr id="15" name="Picture 9" descr="Knopf_blau">
            <a:extLst>
              <a:ext uri="{FF2B5EF4-FFF2-40B4-BE49-F238E27FC236}">
                <a16:creationId xmlns:a16="http://schemas.microsoft.com/office/drawing/2014/main" id="{36701DF9-0B30-968B-32AC-8067AD6880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24507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Knopf_blau">
            <a:extLst>
              <a:ext uri="{FF2B5EF4-FFF2-40B4-BE49-F238E27FC236}">
                <a16:creationId xmlns:a16="http://schemas.microsoft.com/office/drawing/2014/main" id="{54803458-E724-1F53-A92D-B8767F9A0E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5339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Knopf_blau">
            <a:extLst>
              <a:ext uri="{FF2B5EF4-FFF2-40B4-BE49-F238E27FC236}">
                <a16:creationId xmlns:a16="http://schemas.microsoft.com/office/drawing/2014/main" id="{12F222AC-99BA-76A6-61D8-1900A4E240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821334"/>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10E1FE88-3045-0A36-6EEC-8DC11008462C}"/>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135119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build="p"/>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5361F67-3F52-2FED-023D-1ADCD498C9D6}"/>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F916C555-DC48-CDD3-6C36-EA47834229E3}"/>
              </a:ext>
            </a:extLst>
          </p:cNvPr>
          <p:cNvSpPr>
            <a:spLocks noGrp="1"/>
          </p:cNvSpPr>
          <p:nvPr>
            <p:ph type="sldNum" sz="quarter" idx="12"/>
          </p:nvPr>
        </p:nvSpPr>
        <p:spPr/>
        <p:txBody>
          <a:bodyPr/>
          <a:lstStyle/>
          <a:p>
            <a:pPr>
              <a:defRPr/>
            </a:pPr>
            <a:fld id="{B99F2807-602A-47D3-9714-670AD5065F2C}" type="slidenum">
              <a:rPr lang="de-CH" smtClean="0"/>
              <a:pPr>
                <a:defRPr/>
              </a:pPr>
              <a:t>15</a:t>
            </a:fld>
            <a:endParaRPr lang="de-CH" dirty="0"/>
          </a:p>
        </p:txBody>
      </p:sp>
      <p:sp>
        <p:nvSpPr>
          <p:cNvPr id="5" name="Rectangle 5">
            <a:extLst>
              <a:ext uri="{FF2B5EF4-FFF2-40B4-BE49-F238E27FC236}">
                <a16:creationId xmlns:a16="http://schemas.microsoft.com/office/drawing/2014/main" id="{3B42FF14-921C-DD72-6EC7-8122D44F925F}"/>
              </a:ext>
            </a:extLst>
          </p:cNvPr>
          <p:cNvSpPr txBox="1">
            <a:spLocks noChangeArrowheads="1"/>
          </p:cNvSpPr>
          <p:nvPr/>
        </p:nvSpPr>
        <p:spPr>
          <a:xfrm>
            <a:off x="1692274" y="5553471"/>
            <a:ext cx="4826000"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Mind. 4m Breit, zwei Autos können praktisch überall kreuzen</a:t>
            </a:r>
          </a:p>
        </p:txBody>
      </p:sp>
      <p:sp>
        <p:nvSpPr>
          <p:cNvPr id="6" name="Rectangle 2">
            <a:extLst>
              <a:ext uri="{FF2B5EF4-FFF2-40B4-BE49-F238E27FC236}">
                <a16:creationId xmlns:a16="http://schemas.microsoft.com/office/drawing/2014/main" id="{C3F591F1-62FC-5CF9-FBAE-EF16E242A8EB}"/>
              </a:ext>
            </a:extLst>
          </p:cNvPr>
          <p:cNvSpPr>
            <a:spLocks noChangeArrowheads="1"/>
          </p:cNvSpPr>
          <p:nvPr/>
        </p:nvSpPr>
        <p:spPr bwMode="auto">
          <a:xfrm rot="16200000">
            <a:off x="7794624" y="467121"/>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7" name="Rectangle 3">
            <a:extLst>
              <a:ext uri="{FF2B5EF4-FFF2-40B4-BE49-F238E27FC236}">
                <a16:creationId xmlns:a16="http://schemas.microsoft.com/office/drawing/2014/main" id="{C1DF48A4-F4D2-97A9-8748-6E40FB4B0221}"/>
              </a:ext>
            </a:extLst>
          </p:cNvPr>
          <p:cNvSpPr>
            <a:spLocks noChangeArrowheads="1"/>
          </p:cNvSpPr>
          <p:nvPr/>
        </p:nvSpPr>
        <p:spPr bwMode="auto">
          <a:xfrm rot="16200000">
            <a:off x="7261224" y="22467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8" name="Picture 6" descr="08_00_Starsse Klasse 2">
            <a:extLst>
              <a:ext uri="{FF2B5EF4-FFF2-40B4-BE49-F238E27FC236}">
                <a16:creationId xmlns:a16="http://schemas.microsoft.com/office/drawing/2014/main" id="{38E00B7D-C42A-DE41-0767-7B66FFC7D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999" y="4761309"/>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08_00_Starsse Klasse 2">
            <a:extLst>
              <a:ext uri="{FF2B5EF4-FFF2-40B4-BE49-F238E27FC236}">
                <a16:creationId xmlns:a16="http://schemas.microsoft.com/office/drawing/2014/main" id="{A74D8A5A-DBC5-BCB6-E03D-20EFD7D42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729184"/>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009_Strasse kl 2">
            <a:extLst>
              <a:ext uri="{FF2B5EF4-FFF2-40B4-BE49-F238E27FC236}">
                <a16:creationId xmlns:a16="http://schemas.microsoft.com/office/drawing/2014/main" id="{4EBEF137-1074-1930-289B-6632BE7BF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49" y="2916634"/>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Knopf_blau">
            <a:extLst>
              <a:ext uri="{FF2B5EF4-FFF2-40B4-BE49-F238E27FC236}">
                <a16:creationId xmlns:a16="http://schemas.microsoft.com/office/drawing/2014/main" id="{A2DCD0B5-6F95-C647-3834-B69F890FA6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824" y="14481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Knopf_blau">
            <a:extLst>
              <a:ext uri="{FF2B5EF4-FFF2-40B4-BE49-F238E27FC236}">
                <a16:creationId xmlns:a16="http://schemas.microsoft.com/office/drawing/2014/main" id="{CA300807-6C86-A38D-5034-EBF2A9AA5B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824" y="17371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Knopf_blau">
            <a:extLst>
              <a:ext uri="{FF2B5EF4-FFF2-40B4-BE49-F238E27FC236}">
                <a16:creationId xmlns:a16="http://schemas.microsoft.com/office/drawing/2014/main" id="{98D6664A-B7A2-2F82-455A-A680F7CD0A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824" y="2024459"/>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a:extLst>
              <a:ext uri="{FF2B5EF4-FFF2-40B4-BE49-F238E27FC236}">
                <a16:creationId xmlns:a16="http://schemas.microsoft.com/office/drawing/2014/main" id="{2CD26CDB-7D41-CC88-9481-242C14C30C9A}"/>
              </a:ext>
            </a:extLst>
          </p:cNvPr>
          <p:cNvSpPr txBox="1">
            <a:spLocks/>
          </p:cNvSpPr>
          <p:nvPr/>
        </p:nvSpPr>
        <p:spPr>
          <a:xfrm>
            <a:off x="378984" y="352078"/>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Strasse 2. Klasse</a:t>
            </a:r>
          </a:p>
        </p:txBody>
      </p:sp>
      <p:sp>
        <p:nvSpPr>
          <p:cNvPr id="4" name="Text Box 7">
            <a:extLst>
              <a:ext uri="{FF2B5EF4-FFF2-40B4-BE49-F238E27FC236}">
                <a16:creationId xmlns:a16="http://schemas.microsoft.com/office/drawing/2014/main" id="{0021435E-CB6E-847D-B450-90CD8B27256F}"/>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408840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F4A2DBE-005B-3392-88DF-66DFB4F4E69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BB3D543-D60C-1E27-FD20-4576BBD6431F}"/>
              </a:ext>
            </a:extLst>
          </p:cNvPr>
          <p:cNvSpPr>
            <a:spLocks noGrp="1"/>
          </p:cNvSpPr>
          <p:nvPr>
            <p:ph type="sldNum" sz="quarter" idx="12"/>
          </p:nvPr>
        </p:nvSpPr>
        <p:spPr/>
        <p:txBody>
          <a:bodyPr/>
          <a:lstStyle/>
          <a:p>
            <a:pPr>
              <a:defRPr/>
            </a:pPr>
            <a:fld id="{B99F2807-602A-47D3-9714-670AD5065F2C}" type="slidenum">
              <a:rPr lang="de-CH" smtClean="0"/>
              <a:pPr>
                <a:defRPr/>
              </a:pPr>
              <a:t>16</a:t>
            </a:fld>
            <a:endParaRPr lang="de-CH" dirty="0"/>
          </a:p>
        </p:txBody>
      </p:sp>
      <p:sp>
        <p:nvSpPr>
          <p:cNvPr id="5" name="Rectangle 2">
            <a:extLst>
              <a:ext uri="{FF2B5EF4-FFF2-40B4-BE49-F238E27FC236}">
                <a16:creationId xmlns:a16="http://schemas.microsoft.com/office/drawing/2014/main" id="{5731931A-CCC3-3E96-C434-232B1DEED705}"/>
              </a:ext>
            </a:extLst>
          </p:cNvPr>
          <p:cNvSpPr>
            <a:spLocks noChangeArrowheads="1"/>
          </p:cNvSpPr>
          <p:nvPr/>
        </p:nvSpPr>
        <p:spPr bwMode="auto">
          <a:xfrm rot="16200000">
            <a:off x="7885112" y="467121"/>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5EDFDD5A-3269-A11F-138E-5E32438216B5}"/>
              </a:ext>
            </a:extLst>
          </p:cNvPr>
          <p:cNvSpPr>
            <a:spLocks noChangeArrowheads="1"/>
          </p:cNvSpPr>
          <p:nvPr/>
        </p:nvSpPr>
        <p:spPr bwMode="auto">
          <a:xfrm rot="16200000">
            <a:off x="7351712" y="2246709"/>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sp>
        <p:nvSpPr>
          <p:cNvPr id="7" name="Rectangle 17">
            <a:extLst>
              <a:ext uri="{FF2B5EF4-FFF2-40B4-BE49-F238E27FC236}">
                <a16:creationId xmlns:a16="http://schemas.microsoft.com/office/drawing/2014/main" id="{C2CBDA01-927B-1FC9-5ABC-714EF530573E}"/>
              </a:ext>
            </a:extLst>
          </p:cNvPr>
          <p:cNvSpPr txBox="1">
            <a:spLocks noChangeArrowheads="1"/>
          </p:cNvSpPr>
          <p:nvPr/>
        </p:nvSpPr>
        <p:spPr>
          <a:xfrm>
            <a:off x="1782762" y="5553471"/>
            <a:ext cx="4808538"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Mind. 2,5m Breite, ein Auto oder ein Camion können zirkulieren</a:t>
            </a:r>
          </a:p>
        </p:txBody>
      </p:sp>
      <p:pic>
        <p:nvPicPr>
          <p:cNvPr id="8" name="Picture 6" descr="10_00_Strasse Klasse 3">
            <a:extLst>
              <a:ext uri="{FF2B5EF4-FFF2-40B4-BE49-F238E27FC236}">
                <a16:creationId xmlns:a16="http://schemas.microsoft.com/office/drawing/2014/main" id="{06EA4ABC-6A77-46DD-189C-D7B68D949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862" y="4761309"/>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10_00_Strasse Klasse 3">
            <a:extLst>
              <a:ext uri="{FF2B5EF4-FFF2-40B4-BE49-F238E27FC236}">
                <a16:creationId xmlns:a16="http://schemas.microsoft.com/office/drawing/2014/main" id="{41BD528A-AA71-8E65-DBE2-2AD024F5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81559"/>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010_Strasse kl 3">
            <a:extLst>
              <a:ext uri="{FF2B5EF4-FFF2-40B4-BE49-F238E27FC236}">
                <a16:creationId xmlns:a16="http://schemas.microsoft.com/office/drawing/2014/main" id="{161D8D94-F8C7-BD2D-79FC-CE35817E8A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916634"/>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609265A8-B9C7-FB3E-C38B-4CF1BE1EC1C6}"/>
              </a:ext>
            </a:extLst>
          </p:cNvPr>
          <p:cNvSpPr txBox="1">
            <a:spLocks/>
          </p:cNvSpPr>
          <p:nvPr/>
        </p:nvSpPr>
        <p:spPr>
          <a:xfrm>
            <a:off x="378984" y="374254"/>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Strasse 3. Klasse</a:t>
            </a:r>
          </a:p>
        </p:txBody>
      </p:sp>
      <p:pic>
        <p:nvPicPr>
          <p:cNvPr id="13" name="Picture 9" descr="Knopf_blau">
            <a:extLst>
              <a:ext uri="{FF2B5EF4-FFF2-40B4-BE49-F238E27FC236}">
                <a16:creationId xmlns:a16="http://schemas.microsoft.com/office/drawing/2014/main" id="{7BD8B026-39B9-0487-9005-1265700346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448196"/>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DE753F71-058D-2D14-C438-56E8B589EB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737121"/>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01FB31AC-1624-372F-297F-B436F06D17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2024459"/>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E60F343C-27B7-77EA-3F0A-592CE1943D39}"/>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291896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B126E53-718B-A743-9734-BE47EDF3EF3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0D98ED9-4CC7-E365-7BC7-8C3A8235B122}"/>
              </a:ext>
            </a:extLst>
          </p:cNvPr>
          <p:cNvSpPr>
            <a:spLocks noGrp="1"/>
          </p:cNvSpPr>
          <p:nvPr>
            <p:ph type="sldNum" sz="quarter" idx="12"/>
          </p:nvPr>
        </p:nvSpPr>
        <p:spPr/>
        <p:txBody>
          <a:bodyPr/>
          <a:lstStyle/>
          <a:p>
            <a:pPr>
              <a:defRPr/>
            </a:pPr>
            <a:fld id="{B99F2807-602A-47D3-9714-670AD5065F2C}" type="slidenum">
              <a:rPr lang="de-CH" smtClean="0"/>
              <a:pPr>
                <a:defRPr/>
              </a:pPr>
              <a:t>17</a:t>
            </a:fld>
            <a:endParaRPr lang="de-CH" dirty="0"/>
          </a:p>
        </p:txBody>
      </p:sp>
      <p:sp>
        <p:nvSpPr>
          <p:cNvPr id="5" name="Rectangle 17">
            <a:extLst>
              <a:ext uri="{FF2B5EF4-FFF2-40B4-BE49-F238E27FC236}">
                <a16:creationId xmlns:a16="http://schemas.microsoft.com/office/drawing/2014/main" id="{4498C66C-B121-E5D4-D1F0-96175C68ED33}"/>
              </a:ext>
            </a:extLst>
          </p:cNvPr>
          <p:cNvSpPr txBox="1">
            <a:spLocks noChangeArrowheads="1"/>
          </p:cNvSpPr>
          <p:nvPr/>
        </p:nvSpPr>
        <p:spPr>
          <a:xfrm>
            <a:off x="1782762" y="5481463"/>
            <a:ext cx="4795838"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Mind. 1,80m Breite, ein Auto kann unter normalen Bedingungen zirkulieren</a:t>
            </a:r>
          </a:p>
        </p:txBody>
      </p:sp>
      <p:sp>
        <p:nvSpPr>
          <p:cNvPr id="6" name="Rectangle 2">
            <a:extLst>
              <a:ext uri="{FF2B5EF4-FFF2-40B4-BE49-F238E27FC236}">
                <a16:creationId xmlns:a16="http://schemas.microsoft.com/office/drawing/2014/main" id="{D1D45265-FC2F-91F5-892A-9F67077720F8}"/>
              </a:ext>
            </a:extLst>
          </p:cNvPr>
          <p:cNvSpPr>
            <a:spLocks noChangeArrowheads="1"/>
          </p:cNvSpPr>
          <p:nvPr/>
        </p:nvSpPr>
        <p:spPr bwMode="auto">
          <a:xfrm rot="16200000">
            <a:off x="7885112" y="395113"/>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7" name="Rectangle 3">
            <a:extLst>
              <a:ext uri="{FF2B5EF4-FFF2-40B4-BE49-F238E27FC236}">
                <a16:creationId xmlns:a16="http://schemas.microsoft.com/office/drawing/2014/main" id="{4354A1D5-3539-8E29-3E57-1BB11B5061D6}"/>
              </a:ext>
            </a:extLst>
          </p:cNvPr>
          <p:cNvSpPr>
            <a:spLocks noChangeArrowheads="1"/>
          </p:cNvSpPr>
          <p:nvPr/>
        </p:nvSpPr>
        <p:spPr bwMode="auto">
          <a:xfrm rot="16200000">
            <a:off x="7351712" y="2174701"/>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8" name="Picture 6" descr="12_00_Strasse Klasse 4">
            <a:extLst>
              <a:ext uri="{FF2B5EF4-FFF2-40B4-BE49-F238E27FC236}">
                <a16:creationId xmlns:a16="http://schemas.microsoft.com/office/drawing/2014/main" id="{A8448BB4-07DF-4786-EA92-E4F808CAA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6912" y="4689301"/>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011_Strasse kl 4">
            <a:extLst>
              <a:ext uri="{FF2B5EF4-FFF2-40B4-BE49-F238E27FC236}">
                <a16:creationId xmlns:a16="http://schemas.microsoft.com/office/drawing/2014/main" id="{214CD302-E98C-C70A-84FE-638B93F57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844626"/>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11_00_Strasse Klasse 4">
            <a:extLst>
              <a:ext uri="{FF2B5EF4-FFF2-40B4-BE49-F238E27FC236}">
                <a16:creationId xmlns:a16="http://schemas.microsoft.com/office/drawing/2014/main" id="{EA3B0830-5DE0-17D0-7357-D758743030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2" y="1584151"/>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E6482353-73B6-F56D-2B7D-D4E8571ACA33}"/>
              </a:ext>
            </a:extLst>
          </p:cNvPr>
          <p:cNvSpPr txBox="1">
            <a:spLocks/>
          </p:cNvSpPr>
          <p:nvPr/>
        </p:nvSpPr>
        <p:spPr>
          <a:xfrm>
            <a:off x="407368" y="352078"/>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Strasse 4. Klasse</a:t>
            </a:r>
          </a:p>
        </p:txBody>
      </p:sp>
      <p:pic>
        <p:nvPicPr>
          <p:cNvPr id="13" name="Picture 9" descr="Knopf_blau">
            <a:extLst>
              <a:ext uri="{FF2B5EF4-FFF2-40B4-BE49-F238E27FC236}">
                <a16:creationId xmlns:a16="http://schemas.microsoft.com/office/drawing/2014/main" id="{A86A5399-DE57-4130-5855-21CADF8935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37618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1281B125-6458-1AD2-6F36-F7A000C6B76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66511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184E4E83-E8B8-82AB-5990-4493CD279A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952451"/>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6974AD62-5699-2C76-939E-63E2F59E1BC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78304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FD90B70-D895-F7A7-EBC4-396A495EA765}"/>
              </a:ext>
            </a:extLst>
          </p:cNvPr>
          <p:cNvSpPr>
            <a:spLocks noGrp="1"/>
          </p:cNvSpPr>
          <p:nvPr>
            <p:ph type="sldNum" sz="quarter" idx="12"/>
          </p:nvPr>
        </p:nvSpPr>
        <p:spPr/>
        <p:txBody>
          <a:bodyPr/>
          <a:lstStyle/>
          <a:p>
            <a:pPr>
              <a:defRPr/>
            </a:pPr>
            <a:fld id="{B99F2807-602A-47D3-9714-670AD5065F2C}" type="slidenum">
              <a:rPr lang="de-CH" smtClean="0"/>
              <a:pPr>
                <a:defRPr/>
              </a:pPr>
              <a:t>18</a:t>
            </a:fld>
            <a:endParaRPr lang="de-CH" dirty="0"/>
          </a:p>
        </p:txBody>
      </p:sp>
      <p:sp>
        <p:nvSpPr>
          <p:cNvPr id="5" name="Rectangle 2">
            <a:extLst>
              <a:ext uri="{FF2B5EF4-FFF2-40B4-BE49-F238E27FC236}">
                <a16:creationId xmlns:a16="http://schemas.microsoft.com/office/drawing/2014/main" id="{99426BE4-0104-4BA0-A78A-6A79B6A6EEA8}"/>
              </a:ext>
            </a:extLst>
          </p:cNvPr>
          <p:cNvSpPr>
            <a:spLocks noChangeArrowheads="1"/>
          </p:cNvSpPr>
          <p:nvPr/>
        </p:nvSpPr>
        <p:spPr bwMode="auto">
          <a:xfrm rot="16200000">
            <a:off x="7794624" y="44132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FE6745F1-D573-B868-DA0B-E74C9967FDE6}"/>
              </a:ext>
            </a:extLst>
          </p:cNvPr>
          <p:cNvSpPr>
            <a:spLocks noChangeArrowheads="1"/>
          </p:cNvSpPr>
          <p:nvPr/>
        </p:nvSpPr>
        <p:spPr bwMode="auto">
          <a:xfrm rot="16200000">
            <a:off x="7261224" y="222091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sp>
        <p:nvSpPr>
          <p:cNvPr id="7" name="Rectangle 5">
            <a:extLst>
              <a:ext uri="{FF2B5EF4-FFF2-40B4-BE49-F238E27FC236}">
                <a16:creationId xmlns:a16="http://schemas.microsoft.com/office/drawing/2014/main" id="{9C9BA41C-6067-08A2-D3B5-3D5075462B4F}"/>
              </a:ext>
            </a:extLst>
          </p:cNvPr>
          <p:cNvSpPr txBox="1">
            <a:spLocks noChangeArrowheads="1"/>
          </p:cNvSpPr>
          <p:nvPr/>
        </p:nvSpPr>
        <p:spPr>
          <a:xfrm>
            <a:off x="1692274" y="5580063"/>
            <a:ext cx="4608513" cy="307975"/>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Feldwege, Alpenwege</a:t>
            </a:r>
          </a:p>
        </p:txBody>
      </p:sp>
      <p:pic>
        <p:nvPicPr>
          <p:cNvPr id="8" name="Picture 6" descr="12_00_Weg klasse 5">
            <a:extLst>
              <a:ext uri="{FF2B5EF4-FFF2-40B4-BE49-F238E27FC236}">
                <a16:creationId xmlns:a16="http://schemas.microsoft.com/office/drawing/2014/main" id="{F88820F0-C944-3016-3129-0D83C2A28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28775"/>
            <a:ext cx="5378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12_03_Strasse Klasse 5">
            <a:extLst>
              <a:ext uri="{FF2B5EF4-FFF2-40B4-BE49-F238E27FC236}">
                <a16:creationId xmlns:a16="http://schemas.microsoft.com/office/drawing/2014/main" id="{50131AF3-8770-C2C3-DB4F-E7156E6C5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4" y="473551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012_Strasse kl 5">
            <a:extLst>
              <a:ext uri="{FF2B5EF4-FFF2-40B4-BE49-F238E27FC236}">
                <a16:creationId xmlns:a16="http://schemas.microsoft.com/office/drawing/2014/main" id="{37F3FFFE-8FF7-53BD-C37B-191BCABAB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49" y="289242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D9A481D7-F05D-4ACB-40C8-1CBA5B602096}"/>
              </a:ext>
            </a:extLst>
          </p:cNvPr>
          <p:cNvSpPr txBox="1">
            <a:spLocks/>
          </p:cNvSpPr>
          <p:nvPr/>
        </p:nvSpPr>
        <p:spPr>
          <a:xfrm>
            <a:off x="390485" y="352078"/>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Strasse 5. Klasse</a:t>
            </a:r>
          </a:p>
        </p:txBody>
      </p:sp>
      <p:pic>
        <p:nvPicPr>
          <p:cNvPr id="13" name="Picture 9" descr="Knopf_blau">
            <a:extLst>
              <a:ext uri="{FF2B5EF4-FFF2-40B4-BE49-F238E27FC236}">
                <a16:creationId xmlns:a16="http://schemas.microsoft.com/office/drawing/2014/main" id="{5631ACE7-4B8E-3205-14A8-A4DC100E29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824" y="142240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E18EC0DF-E252-ACCD-7E27-D9A49BC720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824" y="1711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116036C8-6E8B-C517-AB52-C12CA34C85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1824" y="199866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a:extLst>
              <a:ext uri="{FF2B5EF4-FFF2-40B4-BE49-F238E27FC236}">
                <a16:creationId xmlns:a16="http://schemas.microsoft.com/office/drawing/2014/main" id="{5B81F276-96B7-9A33-E0E2-5BAD6F11B100}"/>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23050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272E5C5-DFBC-ACCC-0B92-9027583D9227}"/>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C82EC949-15BE-4714-3974-870A6C955BAE}"/>
              </a:ext>
            </a:extLst>
          </p:cNvPr>
          <p:cNvSpPr>
            <a:spLocks noGrp="1"/>
          </p:cNvSpPr>
          <p:nvPr>
            <p:ph type="sldNum" sz="quarter" idx="12"/>
          </p:nvPr>
        </p:nvSpPr>
        <p:spPr/>
        <p:txBody>
          <a:bodyPr/>
          <a:lstStyle/>
          <a:p>
            <a:pPr>
              <a:defRPr/>
            </a:pPr>
            <a:fld id="{B99F2807-602A-47D3-9714-670AD5065F2C}" type="slidenum">
              <a:rPr lang="de-CH" smtClean="0"/>
              <a:pPr>
                <a:defRPr/>
              </a:pPr>
              <a:t>19</a:t>
            </a:fld>
            <a:endParaRPr lang="de-CH" dirty="0"/>
          </a:p>
        </p:txBody>
      </p:sp>
      <p:sp>
        <p:nvSpPr>
          <p:cNvPr id="5" name="Rectangle 2">
            <a:extLst>
              <a:ext uri="{FF2B5EF4-FFF2-40B4-BE49-F238E27FC236}">
                <a16:creationId xmlns:a16="http://schemas.microsoft.com/office/drawing/2014/main" id="{36C81620-4182-ADA9-988A-5F9CBB91EAAA}"/>
              </a:ext>
            </a:extLst>
          </p:cNvPr>
          <p:cNvSpPr>
            <a:spLocks noChangeArrowheads="1"/>
          </p:cNvSpPr>
          <p:nvPr/>
        </p:nvSpPr>
        <p:spPr bwMode="auto">
          <a:xfrm rot="16200000">
            <a:off x="7885112" y="438993"/>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BA5F2131-38DB-D441-A934-D84356153239}"/>
              </a:ext>
            </a:extLst>
          </p:cNvPr>
          <p:cNvSpPr>
            <a:spLocks noChangeArrowheads="1"/>
          </p:cNvSpPr>
          <p:nvPr/>
        </p:nvSpPr>
        <p:spPr bwMode="auto">
          <a:xfrm rot="16200000">
            <a:off x="7351712" y="2218581"/>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sp>
        <p:nvSpPr>
          <p:cNvPr id="7" name="Rectangle 5">
            <a:extLst>
              <a:ext uri="{FF2B5EF4-FFF2-40B4-BE49-F238E27FC236}">
                <a16:creationId xmlns:a16="http://schemas.microsoft.com/office/drawing/2014/main" id="{ADEBBADC-5500-B4F1-2682-8D2B408905DD}"/>
              </a:ext>
            </a:extLst>
          </p:cNvPr>
          <p:cNvSpPr txBox="1">
            <a:spLocks noChangeArrowheads="1"/>
          </p:cNvSpPr>
          <p:nvPr/>
        </p:nvSpPr>
        <p:spPr>
          <a:xfrm>
            <a:off x="1781175" y="5596781"/>
            <a:ext cx="5257800" cy="4000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DE" altLang="de-DE"/>
              <a:t>Wanderwege</a:t>
            </a:r>
          </a:p>
        </p:txBody>
      </p:sp>
      <p:pic>
        <p:nvPicPr>
          <p:cNvPr id="8" name="Picture 6" descr="013_Strasse kl 6">
            <a:extLst>
              <a:ext uri="{FF2B5EF4-FFF2-40B4-BE49-F238E27FC236}">
                <a16:creationId xmlns:a16="http://schemas.microsoft.com/office/drawing/2014/main" id="{42378DC5-082D-F0FB-4644-3EB20EE2C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3437" y="2890093"/>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13_00_Château d'Oex Gummfluh">
            <a:extLst>
              <a:ext uri="{FF2B5EF4-FFF2-40B4-BE49-F238E27FC236}">
                <a16:creationId xmlns:a16="http://schemas.microsoft.com/office/drawing/2014/main" id="{3EFAE42A-2EB9-A9F8-F685-46AAB5090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050" y="4733181"/>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13_00_Fussweg Klasse 6">
            <a:extLst>
              <a:ext uri="{FF2B5EF4-FFF2-40B4-BE49-F238E27FC236}">
                <a16:creationId xmlns:a16="http://schemas.microsoft.com/office/drawing/2014/main" id="{A036A776-E5E5-750C-A8F0-BB6F2FA16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716931"/>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C7A00D04-B31E-5F83-1266-946482F5008E}"/>
              </a:ext>
            </a:extLst>
          </p:cNvPr>
          <p:cNvSpPr txBox="1">
            <a:spLocks/>
          </p:cNvSpPr>
          <p:nvPr/>
        </p:nvSpPr>
        <p:spPr>
          <a:xfrm>
            <a:off x="413063" y="34215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Strasse 6. Klasse</a:t>
            </a:r>
          </a:p>
        </p:txBody>
      </p:sp>
      <p:pic>
        <p:nvPicPr>
          <p:cNvPr id="13" name="Picture 9" descr="Knopf_blau">
            <a:extLst>
              <a:ext uri="{FF2B5EF4-FFF2-40B4-BE49-F238E27FC236}">
                <a16:creationId xmlns:a16="http://schemas.microsoft.com/office/drawing/2014/main" id="{11A4C82E-4497-A3F0-B405-58C54E533B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42006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7BA5138D-6CB1-3F74-0711-9C6D169B31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70899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18BDC269-8518-7071-1C14-7F2CE76D626F}"/>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121908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p"/>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0B13C-FD82-BECF-6EBA-D3DD00E323B6}"/>
              </a:ext>
            </a:extLst>
          </p:cNvPr>
          <p:cNvSpPr>
            <a:spLocks noGrp="1"/>
          </p:cNvSpPr>
          <p:nvPr>
            <p:ph type="ctrTitle"/>
          </p:nvPr>
        </p:nvSpPr>
        <p:spPr/>
        <p:txBody>
          <a:bodyPr/>
          <a:lstStyle/>
          <a:p>
            <a:endParaRPr lang="de-CH"/>
          </a:p>
        </p:txBody>
      </p:sp>
      <p:sp>
        <p:nvSpPr>
          <p:cNvPr id="3" name="Foliennummernplatzhalter 2">
            <a:extLst>
              <a:ext uri="{FF2B5EF4-FFF2-40B4-BE49-F238E27FC236}">
                <a16:creationId xmlns:a16="http://schemas.microsoft.com/office/drawing/2014/main" id="{E113A45E-27D0-A28F-BA6E-A4390CA2ADA8}"/>
              </a:ext>
            </a:extLst>
          </p:cNvPr>
          <p:cNvSpPr>
            <a:spLocks noGrp="1"/>
          </p:cNvSpPr>
          <p:nvPr>
            <p:ph type="sldNum" sz="quarter" idx="12"/>
          </p:nvPr>
        </p:nvSpPr>
        <p:spPr/>
        <p:txBody>
          <a:bodyPr/>
          <a:lstStyle/>
          <a:p>
            <a:pPr>
              <a:defRPr/>
            </a:pPr>
            <a:fld id="{B99F2807-602A-47D3-9714-670AD5065F2C}" type="slidenum">
              <a:rPr lang="de-CH" smtClean="0"/>
              <a:pPr>
                <a:defRPr/>
              </a:pPr>
              <a:t>2</a:t>
            </a:fld>
            <a:endParaRPr lang="de-CH" dirty="0"/>
          </a:p>
        </p:txBody>
      </p:sp>
      <p:pic>
        <p:nvPicPr>
          <p:cNvPr id="4" name="Picture 7" descr="OL1">
            <a:extLst>
              <a:ext uri="{FF2B5EF4-FFF2-40B4-BE49-F238E27FC236}">
                <a16:creationId xmlns:a16="http://schemas.microsoft.com/office/drawing/2014/main" id="{7316C25E-9144-1096-A50A-B42507F54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16" y="1046467"/>
            <a:ext cx="7561262"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427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03131AE-8C63-7B19-55BA-6306B07DBB1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17E4E99-C32A-CA1E-ADC9-4B92FC198462}"/>
              </a:ext>
            </a:extLst>
          </p:cNvPr>
          <p:cNvSpPr>
            <a:spLocks noGrp="1"/>
          </p:cNvSpPr>
          <p:nvPr>
            <p:ph type="sldNum" sz="quarter" idx="12"/>
          </p:nvPr>
        </p:nvSpPr>
        <p:spPr/>
        <p:txBody>
          <a:bodyPr/>
          <a:lstStyle/>
          <a:p>
            <a:pPr>
              <a:defRPr/>
            </a:pPr>
            <a:fld id="{B99F2807-602A-47D3-9714-670AD5065F2C}" type="slidenum">
              <a:rPr lang="de-CH" smtClean="0"/>
              <a:pPr>
                <a:defRPr/>
              </a:pPr>
              <a:t>20</a:t>
            </a:fld>
            <a:endParaRPr lang="de-CH" dirty="0"/>
          </a:p>
        </p:txBody>
      </p:sp>
      <p:sp>
        <p:nvSpPr>
          <p:cNvPr id="5" name="Rectangle 4">
            <a:extLst>
              <a:ext uri="{FF2B5EF4-FFF2-40B4-BE49-F238E27FC236}">
                <a16:creationId xmlns:a16="http://schemas.microsoft.com/office/drawing/2014/main" id="{EC1065D3-D2D8-34C0-20B8-C73DEE1142F8}"/>
              </a:ext>
            </a:extLst>
          </p:cNvPr>
          <p:cNvSpPr>
            <a:spLocks noChangeArrowheads="1"/>
          </p:cNvSpPr>
          <p:nvPr/>
        </p:nvSpPr>
        <p:spPr bwMode="auto">
          <a:xfrm rot="16200000">
            <a:off x="7885112" y="4397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5">
            <a:extLst>
              <a:ext uri="{FF2B5EF4-FFF2-40B4-BE49-F238E27FC236}">
                <a16:creationId xmlns:a16="http://schemas.microsoft.com/office/drawing/2014/main" id="{8FE2451F-9264-70BA-6260-D4AD26485ACA}"/>
              </a:ext>
            </a:extLst>
          </p:cNvPr>
          <p:cNvSpPr>
            <a:spLocks noChangeArrowheads="1"/>
          </p:cNvSpPr>
          <p:nvPr/>
        </p:nvSpPr>
        <p:spPr bwMode="auto">
          <a:xfrm rot="16200000">
            <a:off x="7351712" y="21971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7_00_Gedeckte Brücke">
            <a:extLst>
              <a:ext uri="{FF2B5EF4-FFF2-40B4-BE49-F238E27FC236}">
                <a16:creationId xmlns:a16="http://schemas.microsoft.com/office/drawing/2014/main" id="{A52751D1-50FC-70FB-D810-A9E1DB85F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6912" y="47339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7_00_Gedeckte Bruecke">
            <a:extLst>
              <a:ext uri="{FF2B5EF4-FFF2-40B4-BE49-F238E27FC236}">
                <a16:creationId xmlns:a16="http://schemas.microsoft.com/office/drawing/2014/main" id="{25270229-A1F9-220C-7752-E67057C6D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17_00_Gedeckte Brücke">
            <a:extLst>
              <a:ext uri="{FF2B5EF4-FFF2-40B4-BE49-F238E27FC236}">
                <a16:creationId xmlns:a16="http://schemas.microsoft.com/office/drawing/2014/main" id="{308B5C9E-7317-F0F2-9CFC-58964B9AA7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8892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3D70D026-0A9D-4C13-2BDE-84F919A622F3}"/>
              </a:ext>
            </a:extLst>
          </p:cNvPr>
          <p:cNvSpPr txBox="1">
            <a:spLocks/>
          </p:cNvSpPr>
          <p:nvPr/>
        </p:nvSpPr>
        <p:spPr>
          <a:xfrm>
            <a:off x="378984" y="350709"/>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Gedeckte Brücke</a:t>
            </a:r>
          </a:p>
        </p:txBody>
      </p:sp>
      <p:sp>
        <p:nvSpPr>
          <p:cNvPr id="12" name="Rectangle 5">
            <a:extLst>
              <a:ext uri="{FF2B5EF4-FFF2-40B4-BE49-F238E27FC236}">
                <a16:creationId xmlns:a16="http://schemas.microsoft.com/office/drawing/2014/main" id="{6A13C61D-72A2-987E-50B9-9F442CC5DD54}"/>
              </a:ext>
            </a:extLst>
          </p:cNvPr>
          <p:cNvSpPr txBox="1">
            <a:spLocks noChangeArrowheads="1"/>
          </p:cNvSpPr>
          <p:nvPr/>
        </p:nvSpPr>
        <p:spPr>
          <a:xfrm>
            <a:off x="1782762" y="5526087"/>
            <a:ext cx="4826000" cy="615950"/>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r>
              <a:rPr lang="de-DE" altLang="de-DE"/>
              <a:t>Mit einem Dach versehene, in der Regel befahrbare Brücke über ein Gewässer.</a:t>
            </a:r>
          </a:p>
        </p:txBody>
      </p:sp>
      <p:pic>
        <p:nvPicPr>
          <p:cNvPr id="13" name="Picture 9" descr="Knopf_blau">
            <a:extLst>
              <a:ext uri="{FF2B5EF4-FFF2-40B4-BE49-F238E27FC236}">
                <a16:creationId xmlns:a16="http://schemas.microsoft.com/office/drawing/2014/main" id="{2C7D1424-7A1B-D56E-B55E-AF9B60F884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4208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4F53C74A-4CD2-23E8-4266-94EDCB4F5E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709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1C1B349C-EED4-8380-5832-6D10CA61AE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970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B582C505-7D2E-C3D6-488C-75EC0C9C114A}"/>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421538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E0E5D66-1902-1F4C-5569-5D80E9B3FC4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4FA0542-2F18-A1F1-F596-4B7206F048CF}"/>
              </a:ext>
            </a:extLst>
          </p:cNvPr>
          <p:cNvSpPr>
            <a:spLocks noGrp="1"/>
          </p:cNvSpPr>
          <p:nvPr>
            <p:ph type="sldNum" sz="quarter" idx="12"/>
          </p:nvPr>
        </p:nvSpPr>
        <p:spPr/>
        <p:txBody>
          <a:bodyPr/>
          <a:lstStyle/>
          <a:p>
            <a:pPr>
              <a:defRPr/>
            </a:pPr>
            <a:fld id="{B99F2807-602A-47D3-9714-670AD5065F2C}" type="slidenum">
              <a:rPr lang="de-CH" smtClean="0"/>
              <a:pPr>
                <a:defRPr/>
              </a:pPr>
              <a:t>21</a:t>
            </a:fld>
            <a:endParaRPr lang="de-CH" dirty="0"/>
          </a:p>
        </p:txBody>
      </p:sp>
      <p:sp>
        <p:nvSpPr>
          <p:cNvPr id="5" name="Rectangle 3">
            <a:extLst>
              <a:ext uri="{FF2B5EF4-FFF2-40B4-BE49-F238E27FC236}">
                <a16:creationId xmlns:a16="http://schemas.microsoft.com/office/drawing/2014/main" id="{C4E211C1-5174-5A45-DD82-7D5833EEF11C}"/>
              </a:ext>
            </a:extLst>
          </p:cNvPr>
          <p:cNvSpPr>
            <a:spLocks noChangeArrowheads="1"/>
          </p:cNvSpPr>
          <p:nvPr/>
        </p:nvSpPr>
        <p:spPr bwMode="auto">
          <a:xfrm rot="16200000">
            <a:off x="7885112" y="395113"/>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4">
            <a:extLst>
              <a:ext uri="{FF2B5EF4-FFF2-40B4-BE49-F238E27FC236}">
                <a16:creationId xmlns:a16="http://schemas.microsoft.com/office/drawing/2014/main" id="{28783CF2-0BF0-319B-4124-30FE5E4CDE71}"/>
              </a:ext>
            </a:extLst>
          </p:cNvPr>
          <p:cNvSpPr>
            <a:spLocks noChangeArrowheads="1"/>
          </p:cNvSpPr>
          <p:nvPr/>
        </p:nvSpPr>
        <p:spPr bwMode="auto">
          <a:xfrm rot="16200000">
            <a:off x="7351712" y="2152476"/>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26_00_Tunnel">
            <a:extLst>
              <a:ext uri="{FF2B5EF4-FFF2-40B4-BE49-F238E27FC236}">
                <a16:creationId xmlns:a16="http://schemas.microsoft.com/office/drawing/2014/main" id="{BE9FC42B-1E32-D319-1240-C6DDB284E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71463"/>
            <a:ext cx="5454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26_00_Tunnel">
            <a:extLst>
              <a:ext uri="{FF2B5EF4-FFF2-40B4-BE49-F238E27FC236}">
                <a16:creationId xmlns:a16="http://schemas.microsoft.com/office/drawing/2014/main" id="{33E7FA90-ECFB-F3A5-EF89-E29B571F8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846213"/>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26_02_Autobahntunnel">
            <a:extLst>
              <a:ext uri="{FF2B5EF4-FFF2-40B4-BE49-F238E27FC236}">
                <a16:creationId xmlns:a16="http://schemas.microsoft.com/office/drawing/2014/main" id="{B3CB4D73-F1D2-883A-C78C-7E195339E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12" y="4689301"/>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106E6A32-3C53-19D1-19DA-16EC332C0739}"/>
              </a:ext>
            </a:extLst>
          </p:cNvPr>
          <p:cNvSpPr txBox="1">
            <a:spLocks/>
          </p:cNvSpPr>
          <p:nvPr/>
        </p:nvSpPr>
        <p:spPr>
          <a:xfrm>
            <a:off x="353879" y="353517"/>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Tunnel</a:t>
            </a:r>
          </a:p>
        </p:txBody>
      </p:sp>
      <p:sp>
        <p:nvSpPr>
          <p:cNvPr id="12" name="Rectangle 5">
            <a:extLst>
              <a:ext uri="{FF2B5EF4-FFF2-40B4-BE49-F238E27FC236}">
                <a16:creationId xmlns:a16="http://schemas.microsoft.com/office/drawing/2014/main" id="{41A630E5-A700-E481-08FD-1768C73202FD}"/>
              </a:ext>
            </a:extLst>
          </p:cNvPr>
          <p:cNvSpPr txBox="1">
            <a:spLocks noChangeArrowheads="1"/>
          </p:cNvSpPr>
          <p:nvPr/>
        </p:nvSpPr>
        <p:spPr bwMode="auto">
          <a:xfrm>
            <a:off x="1782762" y="5481463"/>
            <a:ext cx="482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Die Strasse oder der Weg verschwindet vollständig von der Erdoberfläche.</a:t>
            </a:r>
          </a:p>
        </p:txBody>
      </p:sp>
      <p:pic>
        <p:nvPicPr>
          <p:cNvPr id="13" name="Picture 9" descr="Knopf_blau">
            <a:extLst>
              <a:ext uri="{FF2B5EF4-FFF2-40B4-BE49-F238E27FC236}">
                <a16:creationId xmlns:a16="http://schemas.microsoft.com/office/drawing/2014/main" id="{3F25A99D-115C-4DFE-8027-546C1CB095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7618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5C38C32B-6CA3-3EDE-D3DA-52C63AFC93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6511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97442B97-192A-A960-87B9-0B4F7AF5A2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52451"/>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CD6E27FE-FA29-2E97-D36D-9AA18C47FAC7}"/>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13098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FBCC772-1D5E-B14B-8BFE-65B4F1DF1BB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4B686A4-8254-38CC-F83C-064F1AB00547}"/>
              </a:ext>
            </a:extLst>
          </p:cNvPr>
          <p:cNvSpPr>
            <a:spLocks noGrp="1"/>
          </p:cNvSpPr>
          <p:nvPr>
            <p:ph type="sldNum" sz="quarter" idx="12"/>
          </p:nvPr>
        </p:nvSpPr>
        <p:spPr/>
        <p:txBody>
          <a:bodyPr/>
          <a:lstStyle/>
          <a:p>
            <a:pPr>
              <a:defRPr/>
            </a:pPr>
            <a:fld id="{B99F2807-602A-47D3-9714-670AD5065F2C}" type="slidenum">
              <a:rPr lang="de-CH" smtClean="0"/>
              <a:pPr>
                <a:defRPr/>
              </a:pPr>
              <a:t>22</a:t>
            </a:fld>
            <a:endParaRPr lang="de-CH" dirty="0"/>
          </a:p>
        </p:txBody>
      </p:sp>
      <p:sp>
        <p:nvSpPr>
          <p:cNvPr id="5" name="Rectangle 2">
            <a:extLst>
              <a:ext uri="{FF2B5EF4-FFF2-40B4-BE49-F238E27FC236}">
                <a16:creationId xmlns:a16="http://schemas.microsoft.com/office/drawing/2014/main" id="{B9D8C6C9-5222-294F-199B-C265A9BA1E4A}"/>
              </a:ext>
            </a:extLst>
          </p:cNvPr>
          <p:cNvSpPr>
            <a:spLocks noChangeArrowheads="1"/>
          </p:cNvSpPr>
          <p:nvPr/>
        </p:nvSpPr>
        <p:spPr bwMode="auto">
          <a:xfrm rot="16200000">
            <a:off x="785971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BD325186-1A64-8517-BF59-82EAB0BC41F0}"/>
              </a:ext>
            </a:extLst>
          </p:cNvPr>
          <p:cNvSpPr>
            <a:spLocks noChangeArrowheads="1"/>
          </p:cNvSpPr>
          <p:nvPr/>
        </p:nvSpPr>
        <p:spPr bwMode="auto">
          <a:xfrm rot="16200000">
            <a:off x="732631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30_00_Panzerpiste Pz 87">
            <a:extLst>
              <a:ext uri="{FF2B5EF4-FFF2-40B4-BE49-F238E27FC236}">
                <a16:creationId xmlns:a16="http://schemas.microsoft.com/office/drawing/2014/main" id="{DF0F0A42-1F86-028E-D51B-A92049A44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575"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30_00_Panzerpiste Pz 87">
            <a:extLst>
              <a:ext uri="{FF2B5EF4-FFF2-40B4-BE49-F238E27FC236}">
                <a16:creationId xmlns:a16="http://schemas.microsoft.com/office/drawing/2014/main" id="{AAB1A5F9-8784-4806-D3D9-A21597B35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30_00_Panzerpiste">
            <a:extLst>
              <a:ext uri="{FF2B5EF4-FFF2-40B4-BE49-F238E27FC236}">
                <a16:creationId xmlns:a16="http://schemas.microsoft.com/office/drawing/2014/main" id="{2F1659B9-BF42-CCC7-7632-C66C43FC6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412" y="2797175"/>
            <a:ext cx="24384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F573A9C7-BF62-6F1E-A830-F35E2743D163}"/>
              </a:ext>
            </a:extLst>
          </p:cNvPr>
          <p:cNvSpPr txBox="1">
            <a:spLocks/>
          </p:cNvSpPr>
          <p:nvPr/>
        </p:nvSpPr>
        <p:spPr>
          <a:xfrm>
            <a:off x="439737" y="327938"/>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Panzerpiste</a:t>
            </a:r>
          </a:p>
        </p:txBody>
      </p:sp>
      <p:sp>
        <p:nvSpPr>
          <p:cNvPr id="12" name="Rectangle 5">
            <a:extLst>
              <a:ext uri="{FF2B5EF4-FFF2-40B4-BE49-F238E27FC236}">
                <a16:creationId xmlns:a16="http://schemas.microsoft.com/office/drawing/2014/main" id="{4E3707D5-53CA-DC7C-FCA8-DED590E71297}"/>
              </a:ext>
            </a:extLst>
          </p:cNvPr>
          <p:cNvSpPr txBox="1">
            <a:spLocks noChangeArrowheads="1"/>
          </p:cNvSpPr>
          <p:nvPr/>
        </p:nvSpPr>
        <p:spPr bwMode="auto">
          <a:xfrm>
            <a:off x="1757362" y="5434012"/>
            <a:ext cx="482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Für Übungsfahrten mit schweren</a:t>
            </a:r>
            <a:br>
              <a:rPr lang="de-DE" altLang="de-DE" sz="2000"/>
            </a:br>
            <a:r>
              <a:rPr lang="de-DE" altLang="de-DE" sz="2000"/>
              <a:t>Vehikeln bestimmte, breite Fahrbahn.</a:t>
            </a:r>
          </a:p>
        </p:txBody>
      </p:sp>
      <p:pic>
        <p:nvPicPr>
          <p:cNvPr id="13" name="Picture 9" descr="Knopf_blau">
            <a:extLst>
              <a:ext uri="{FF2B5EF4-FFF2-40B4-BE49-F238E27FC236}">
                <a16:creationId xmlns:a16="http://schemas.microsoft.com/office/drawing/2014/main" id="{CDB72E24-88A3-3643-D5FB-C38E63D567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91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0C36AA23-1C37-91F2-EF69-F9118C8BC0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91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957B4AC5-2C68-3B48-1A42-E257655AA0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16912"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29747F7D-2978-CFA3-6135-4E9C4B4397B0}"/>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177695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D6BAE6F-063F-ECFF-1730-11C632A1C7A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125B167-FE1C-84A1-BF91-24842A0797AF}"/>
              </a:ext>
            </a:extLst>
          </p:cNvPr>
          <p:cNvSpPr>
            <a:spLocks noGrp="1"/>
          </p:cNvSpPr>
          <p:nvPr>
            <p:ph type="sldNum" sz="quarter" idx="12"/>
          </p:nvPr>
        </p:nvSpPr>
        <p:spPr/>
        <p:txBody>
          <a:bodyPr/>
          <a:lstStyle/>
          <a:p>
            <a:pPr>
              <a:defRPr/>
            </a:pPr>
            <a:fld id="{B99F2807-602A-47D3-9714-670AD5065F2C}" type="slidenum">
              <a:rPr lang="de-CH" smtClean="0"/>
              <a:pPr>
                <a:defRPr/>
              </a:pPr>
              <a:t>23</a:t>
            </a:fld>
            <a:endParaRPr lang="de-CH" dirty="0"/>
          </a:p>
        </p:txBody>
      </p:sp>
      <p:sp>
        <p:nvSpPr>
          <p:cNvPr id="4" name="Titel 3">
            <a:extLst>
              <a:ext uri="{FF2B5EF4-FFF2-40B4-BE49-F238E27FC236}">
                <a16:creationId xmlns:a16="http://schemas.microsoft.com/office/drawing/2014/main" id="{D410345C-94B5-65C0-AAEB-BAFA9E1E85C1}"/>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3B4BBAA0-2059-DD7A-B6CA-48DF72999344}"/>
              </a:ext>
            </a:extLst>
          </p:cNvPr>
          <p:cNvSpPr>
            <a:spLocks noChangeArrowheads="1"/>
          </p:cNvSpPr>
          <p:nvPr/>
        </p:nvSpPr>
        <p:spPr bwMode="auto">
          <a:xfrm rot="16200000">
            <a:off x="7902423" y="33178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AD70A91B-2FB7-D847-1671-6EF8B3E70167}"/>
              </a:ext>
            </a:extLst>
          </p:cNvPr>
          <p:cNvSpPr>
            <a:spLocks noChangeArrowheads="1"/>
          </p:cNvSpPr>
          <p:nvPr/>
        </p:nvSpPr>
        <p:spPr bwMode="auto">
          <a:xfrm rot="16200000">
            <a:off x="7369023" y="211137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32_00_Flugplatz Belpmoos">
            <a:extLst>
              <a:ext uri="{FF2B5EF4-FFF2-40B4-BE49-F238E27FC236}">
                <a16:creationId xmlns:a16="http://schemas.microsoft.com/office/drawing/2014/main" id="{A02C7AA3-1F2F-CF57-BB6F-348D643CF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173" y="4625975"/>
            <a:ext cx="27654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32_Flugplatz Hartbelag">
            <a:extLst>
              <a:ext uri="{FF2B5EF4-FFF2-40B4-BE49-F238E27FC236}">
                <a16:creationId xmlns:a16="http://schemas.microsoft.com/office/drawing/2014/main" id="{E3541A9D-991B-394E-D605-418880D2B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098" y="2782887"/>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32_00_Flugplatz Belpmoos">
            <a:extLst>
              <a:ext uri="{FF2B5EF4-FFF2-40B4-BE49-F238E27FC236}">
                <a16:creationId xmlns:a16="http://schemas.microsoft.com/office/drawing/2014/main" id="{DFC9FBB4-A901-F66E-671F-BB2592853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223"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91B5FE61-BCD8-59E6-585E-D0187CD635CC}"/>
              </a:ext>
            </a:extLst>
          </p:cNvPr>
          <p:cNvSpPr txBox="1">
            <a:spLocks/>
          </p:cNvSpPr>
          <p:nvPr/>
        </p:nvSpPr>
        <p:spPr>
          <a:xfrm>
            <a:off x="378984" y="306027"/>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Flugplatz</a:t>
            </a:r>
          </a:p>
        </p:txBody>
      </p:sp>
      <p:sp>
        <p:nvSpPr>
          <p:cNvPr id="12" name="Rectangle 5">
            <a:extLst>
              <a:ext uri="{FF2B5EF4-FFF2-40B4-BE49-F238E27FC236}">
                <a16:creationId xmlns:a16="http://schemas.microsoft.com/office/drawing/2014/main" id="{D1E82474-CFF3-4EF9-84D1-D5B916039398}"/>
              </a:ext>
            </a:extLst>
          </p:cNvPr>
          <p:cNvSpPr txBox="1">
            <a:spLocks noChangeArrowheads="1"/>
          </p:cNvSpPr>
          <p:nvPr/>
        </p:nvSpPr>
        <p:spPr bwMode="auto">
          <a:xfrm>
            <a:off x="1800073" y="5418137"/>
            <a:ext cx="4826000"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Die Pisten und Rollwege eines zivil oder militärisch genutzten Flugplatzes.</a:t>
            </a:r>
          </a:p>
        </p:txBody>
      </p:sp>
      <p:pic>
        <p:nvPicPr>
          <p:cNvPr id="13" name="Picture 9" descr="Knopf_blau">
            <a:extLst>
              <a:ext uri="{FF2B5EF4-FFF2-40B4-BE49-F238E27FC236}">
                <a16:creationId xmlns:a16="http://schemas.microsoft.com/office/drawing/2014/main" id="{7C611F2F-027D-A71E-C53A-54048D7278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623" y="13128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D0D83627-56C0-DD35-BFB0-67DF7FE3F09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623" y="16017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84F954EC-D689-ECB3-A3FE-9C78109317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9623" y="188912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6991341C-289F-F4D5-8051-389D3D074AD7}"/>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err="1">
                <a:solidFill>
                  <a:srgbClr val="C0C0C0"/>
                </a:solidFill>
                <a:latin typeface="+mj-lt"/>
                <a:cs typeface="+mn-cs"/>
              </a:rPr>
              <a:t>Strassen</a:t>
            </a:r>
            <a:r>
              <a:rPr lang="de-DE" altLang="de-DE" sz="2000" b="1" dirty="0">
                <a:solidFill>
                  <a:srgbClr val="C0C0C0"/>
                </a:solidFill>
                <a:latin typeface="+mj-lt"/>
                <a:cs typeface="+mn-cs"/>
              </a:rPr>
              <a:t>, Wege</a:t>
            </a:r>
          </a:p>
        </p:txBody>
      </p:sp>
    </p:spTree>
    <p:extLst>
      <p:ext uri="{BB962C8B-B14F-4D97-AF65-F5344CB8AC3E}">
        <p14:creationId xmlns:p14="http://schemas.microsoft.com/office/powerpoint/2010/main" val="131912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A81FFD8-5D6F-B48A-EC6B-F888EDA1B62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9A1BE92-02DC-BEDA-0E95-B5DDF6C8DED5}"/>
              </a:ext>
            </a:extLst>
          </p:cNvPr>
          <p:cNvSpPr>
            <a:spLocks noGrp="1"/>
          </p:cNvSpPr>
          <p:nvPr>
            <p:ph type="sldNum" sz="quarter" idx="12"/>
          </p:nvPr>
        </p:nvSpPr>
        <p:spPr/>
        <p:txBody>
          <a:bodyPr/>
          <a:lstStyle/>
          <a:p>
            <a:pPr>
              <a:defRPr/>
            </a:pPr>
            <a:fld id="{B99F2807-602A-47D3-9714-670AD5065F2C}" type="slidenum">
              <a:rPr lang="de-CH" smtClean="0"/>
              <a:pPr>
                <a:defRPr/>
              </a:pPr>
              <a:t>24</a:t>
            </a:fld>
            <a:endParaRPr lang="de-CH" dirty="0"/>
          </a:p>
        </p:txBody>
      </p:sp>
      <p:sp>
        <p:nvSpPr>
          <p:cNvPr id="5" name="Rectangle 2">
            <a:extLst>
              <a:ext uri="{FF2B5EF4-FFF2-40B4-BE49-F238E27FC236}">
                <a16:creationId xmlns:a16="http://schemas.microsoft.com/office/drawing/2014/main" id="{29BA2CDC-1B3F-B1B0-4293-0064A4E2AC54}"/>
              </a:ext>
            </a:extLst>
          </p:cNvPr>
          <p:cNvSpPr>
            <a:spLocks noChangeArrowheads="1"/>
          </p:cNvSpPr>
          <p:nvPr/>
        </p:nvSpPr>
        <p:spPr bwMode="auto">
          <a:xfrm rot="16200000">
            <a:off x="7794624" y="2873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88B100A6-EB93-DE04-3F42-5D827A212424}"/>
              </a:ext>
            </a:extLst>
          </p:cNvPr>
          <p:cNvSpPr>
            <a:spLocks noChangeArrowheads="1"/>
          </p:cNvSpPr>
          <p:nvPr/>
        </p:nvSpPr>
        <p:spPr bwMode="auto">
          <a:xfrm rot="16200000">
            <a:off x="7261224" y="20669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41_00_Bahnhof Mühlenen">
            <a:extLst>
              <a:ext uri="{FF2B5EF4-FFF2-40B4-BE49-F238E27FC236}">
                <a16:creationId xmlns:a16="http://schemas.microsoft.com/office/drawing/2014/main" id="{249069A8-3BAE-A74F-EE18-4C53BAF34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41_00_Bahnhof">
            <a:extLst>
              <a:ext uri="{FF2B5EF4-FFF2-40B4-BE49-F238E27FC236}">
                <a16:creationId xmlns:a16="http://schemas.microsoft.com/office/drawing/2014/main" id="{1151A42F-D441-27DB-4834-13244264B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49" y="27368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041_02_Westbahnhof Interlaken">
            <a:extLst>
              <a:ext uri="{FF2B5EF4-FFF2-40B4-BE49-F238E27FC236}">
                <a16:creationId xmlns:a16="http://schemas.microsoft.com/office/drawing/2014/main" id="{20FCB35F-FF3E-8596-669F-29CE678E6E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6424" y="45815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2374DA48-C35A-EB40-4298-E8AC66A11401}"/>
              </a:ext>
            </a:extLst>
          </p:cNvPr>
          <p:cNvSpPr txBox="1">
            <a:spLocks noChangeArrowheads="1"/>
          </p:cNvSpPr>
          <p:nvPr/>
        </p:nvSpPr>
        <p:spPr bwMode="auto">
          <a:xfrm>
            <a:off x="1692274" y="5373687"/>
            <a:ext cx="5030788"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Gebäude und - eventuell schon vereinfacht - Gleisanlagen für den Bahnverkehr.</a:t>
            </a:r>
          </a:p>
        </p:txBody>
      </p:sp>
      <p:sp>
        <p:nvSpPr>
          <p:cNvPr id="12" name="Titel 1">
            <a:extLst>
              <a:ext uri="{FF2B5EF4-FFF2-40B4-BE49-F238E27FC236}">
                <a16:creationId xmlns:a16="http://schemas.microsoft.com/office/drawing/2014/main" id="{64149B96-68C2-5D49-D737-2D0C9B79EF63}"/>
              </a:ext>
            </a:extLst>
          </p:cNvPr>
          <p:cNvSpPr txBox="1">
            <a:spLocks/>
          </p:cNvSpPr>
          <p:nvPr/>
        </p:nvSpPr>
        <p:spPr>
          <a:xfrm>
            <a:off x="378984" y="323669"/>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Bahnhof</a:t>
            </a:r>
          </a:p>
        </p:txBody>
      </p:sp>
      <p:pic>
        <p:nvPicPr>
          <p:cNvPr id="13" name="Picture 9" descr="Knopf_blau">
            <a:extLst>
              <a:ext uri="{FF2B5EF4-FFF2-40B4-BE49-F238E27FC236}">
                <a16:creationId xmlns:a16="http://schemas.microsoft.com/office/drawing/2014/main" id="{F7EA0175-D17F-D99C-D3B6-95989F28A3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824" y="12684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94A7BC0D-4A8B-9FD0-4121-607EEE9431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824" y="15573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F799D096-8166-D937-8B1A-452F7E69E3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51824" y="18446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393E6015-3B2C-6C5C-1208-15BBD4354DD0}"/>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Bahnen</a:t>
            </a:r>
          </a:p>
        </p:txBody>
      </p:sp>
    </p:spTree>
    <p:extLst>
      <p:ext uri="{BB962C8B-B14F-4D97-AF65-F5344CB8AC3E}">
        <p14:creationId xmlns:p14="http://schemas.microsoft.com/office/powerpoint/2010/main" val="119249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CCBCA3D-3F09-BB3B-8B67-FD62C33AB38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CD50BC0-53C7-B5F5-30D4-E35594B1C9C6}"/>
              </a:ext>
            </a:extLst>
          </p:cNvPr>
          <p:cNvSpPr>
            <a:spLocks noGrp="1"/>
          </p:cNvSpPr>
          <p:nvPr>
            <p:ph type="sldNum" sz="quarter" idx="12"/>
          </p:nvPr>
        </p:nvSpPr>
        <p:spPr/>
        <p:txBody>
          <a:bodyPr/>
          <a:lstStyle/>
          <a:p>
            <a:pPr>
              <a:defRPr/>
            </a:pPr>
            <a:fld id="{B99F2807-602A-47D3-9714-670AD5065F2C}" type="slidenum">
              <a:rPr lang="de-CH" smtClean="0"/>
              <a:pPr>
                <a:defRPr/>
              </a:pPr>
              <a:t>25</a:t>
            </a:fld>
            <a:endParaRPr lang="de-CH" dirty="0"/>
          </a:p>
        </p:txBody>
      </p:sp>
      <p:sp>
        <p:nvSpPr>
          <p:cNvPr id="5" name="Rectangle 2">
            <a:extLst>
              <a:ext uri="{FF2B5EF4-FFF2-40B4-BE49-F238E27FC236}">
                <a16:creationId xmlns:a16="http://schemas.microsoft.com/office/drawing/2014/main" id="{34C3E07A-AC32-915A-3468-4EA939C4CDE6}"/>
              </a:ext>
            </a:extLst>
          </p:cNvPr>
          <p:cNvSpPr>
            <a:spLocks noChangeArrowheads="1"/>
          </p:cNvSpPr>
          <p:nvPr/>
        </p:nvSpPr>
        <p:spPr bwMode="auto">
          <a:xfrm rot="16200000">
            <a:off x="788511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CF222D53-1BF7-8D9F-C30D-2E5F13505490}"/>
              </a:ext>
            </a:extLst>
          </p:cNvPr>
          <p:cNvSpPr>
            <a:spLocks noChangeArrowheads="1"/>
          </p:cNvSpPr>
          <p:nvPr/>
        </p:nvSpPr>
        <p:spPr bwMode="auto">
          <a:xfrm rot="16200000">
            <a:off x="735171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49_00_Niesenbahn">
            <a:extLst>
              <a:ext uri="{FF2B5EF4-FFF2-40B4-BE49-F238E27FC236}">
                <a16:creationId xmlns:a16="http://schemas.microsoft.com/office/drawing/2014/main" id="{86EEB8EE-A764-40F6-7129-60C10670F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49_00_Standseilbahn Niesen">
            <a:extLst>
              <a:ext uri="{FF2B5EF4-FFF2-40B4-BE49-F238E27FC236}">
                <a16:creationId xmlns:a16="http://schemas.microsoft.com/office/drawing/2014/main" id="{D765FF1C-244D-B6E8-52CB-3EA806D1A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49_00_Standseilbahn">
            <a:extLst>
              <a:ext uri="{FF2B5EF4-FFF2-40B4-BE49-F238E27FC236}">
                <a16:creationId xmlns:a16="http://schemas.microsoft.com/office/drawing/2014/main" id="{703327F3-211C-5CF1-E71C-66456F9B72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97175"/>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D5C1C824-E9EC-F7AE-B290-9C904AA59A73}"/>
              </a:ext>
            </a:extLst>
          </p:cNvPr>
          <p:cNvSpPr txBox="1">
            <a:spLocks/>
          </p:cNvSpPr>
          <p:nvPr/>
        </p:nvSpPr>
        <p:spPr>
          <a:xfrm>
            <a:off x="378984" y="329733"/>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Standseilbahn</a:t>
            </a:r>
          </a:p>
        </p:txBody>
      </p:sp>
      <p:sp>
        <p:nvSpPr>
          <p:cNvPr id="12" name="Rectangle 5">
            <a:extLst>
              <a:ext uri="{FF2B5EF4-FFF2-40B4-BE49-F238E27FC236}">
                <a16:creationId xmlns:a16="http://schemas.microsoft.com/office/drawing/2014/main" id="{225278E5-ACB3-5FE6-59BB-C120DD7E0866}"/>
              </a:ext>
            </a:extLst>
          </p:cNvPr>
          <p:cNvSpPr txBox="1">
            <a:spLocks noChangeArrowheads="1"/>
          </p:cNvSpPr>
          <p:nvPr/>
        </p:nvSpPr>
        <p:spPr bwMode="auto">
          <a:xfrm>
            <a:off x="1782762" y="543401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Gleiche Signatur wie Schmalspurbahn, Schienenpendelbahn für öffentlichen Verkehr.</a:t>
            </a:r>
          </a:p>
        </p:txBody>
      </p:sp>
      <p:pic>
        <p:nvPicPr>
          <p:cNvPr id="13" name="Picture 9" descr="Knopf_blau">
            <a:extLst>
              <a:ext uri="{FF2B5EF4-FFF2-40B4-BE49-F238E27FC236}">
                <a16:creationId xmlns:a16="http://schemas.microsoft.com/office/drawing/2014/main" id="{DD158723-757A-344E-7693-C34F0D133F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E4F61D60-C186-BE32-773D-9B348AFEF0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403CFE7F-1471-9F13-3A62-CFFA43D45E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D132CBD6-C2CC-92A3-0163-06DB1D127DE6}"/>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Bahnen</a:t>
            </a:r>
          </a:p>
        </p:txBody>
      </p:sp>
    </p:spTree>
    <p:extLst>
      <p:ext uri="{BB962C8B-B14F-4D97-AF65-F5344CB8AC3E}">
        <p14:creationId xmlns:p14="http://schemas.microsoft.com/office/powerpoint/2010/main" val="428518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66BBA1-0FC1-0FCA-1DA8-58452F25263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2E85E44-F793-06B9-FDA2-FB46F1FC525D}"/>
              </a:ext>
            </a:extLst>
          </p:cNvPr>
          <p:cNvSpPr>
            <a:spLocks noGrp="1"/>
          </p:cNvSpPr>
          <p:nvPr>
            <p:ph type="sldNum" sz="quarter" idx="12"/>
          </p:nvPr>
        </p:nvSpPr>
        <p:spPr/>
        <p:txBody>
          <a:bodyPr/>
          <a:lstStyle/>
          <a:p>
            <a:pPr>
              <a:defRPr/>
            </a:pPr>
            <a:fld id="{B99F2807-602A-47D3-9714-670AD5065F2C}" type="slidenum">
              <a:rPr lang="de-CH" smtClean="0"/>
              <a:pPr>
                <a:defRPr/>
              </a:pPr>
              <a:t>26</a:t>
            </a:fld>
            <a:endParaRPr lang="de-CH" dirty="0"/>
          </a:p>
        </p:txBody>
      </p:sp>
      <p:sp>
        <p:nvSpPr>
          <p:cNvPr id="5" name="Rectangle 2">
            <a:extLst>
              <a:ext uri="{FF2B5EF4-FFF2-40B4-BE49-F238E27FC236}">
                <a16:creationId xmlns:a16="http://schemas.microsoft.com/office/drawing/2014/main" id="{047B98C7-160D-8C55-1CA7-C646BEE1E84A}"/>
              </a:ext>
            </a:extLst>
          </p:cNvPr>
          <p:cNvSpPr>
            <a:spLocks noChangeArrowheads="1"/>
          </p:cNvSpPr>
          <p:nvPr/>
        </p:nvSpPr>
        <p:spPr bwMode="auto">
          <a:xfrm rot="16200000">
            <a:off x="7885112" y="295274"/>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E96A6914-72F2-FA18-B908-8730C8B13D48}"/>
              </a:ext>
            </a:extLst>
          </p:cNvPr>
          <p:cNvSpPr>
            <a:spLocks noChangeArrowheads="1"/>
          </p:cNvSpPr>
          <p:nvPr/>
        </p:nvSpPr>
        <p:spPr bwMode="auto">
          <a:xfrm rot="16200000">
            <a:off x="7351712" y="2074862"/>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54_00_Bahntunnel einspurig Normalspur">
            <a:extLst>
              <a:ext uri="{FF2B5EF4-FFF2-40B4-BE49-F238E27FC236}">
                <a16:creationId xmlns:a16="http://schemas.microsoft.com/office/drawing/2014/main" id="{D78B74C2-D736-E5E9-A740-7AB93F9E3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589462"/>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4_00_Bahntunnel">
            <a:extLst>
              <a:ext uri="{FF2B5EF4-FFF2-40B4-BE49-F238E27FC236}">
                <a16:creationId xmlns:a16="http://schemas.microsoft.com/office/drawing/2014/main" id="{FB9EFBD6-5F14-4DFA-A11E-F78CD7563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576387"/>
            <a:ext cx="55626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54_00_Bahntunnel">
            <a:extLst>
              <a:ext uri="{FF2B5EF4-FFF2-40B4-BE49-F238E27FC236}">
                <a16:creationId xmlns:a16="http://schemas.microsoft.com/office/drawing/2014/main" id="{5ED6FF31-DEC4-B944-2D62-2C0A413000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46374"/>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965003C2-6D78-4C17-00F7-75459907999A}"/>
              </a:ext>
            </a:extLst>
          </p:cNvPr>
          <p:cNvSpPr txBox="1">
            <a:spLocks/>
          </p:cNvSpPr>
          <p:nvPr/>
        </p:nvSpPr>
        <p:spPr>
          <a:xfrm>
            <a:off x="382587" y="320248"/>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Bahntunnel</a:t>
            </a:r>
          </a:p>
        </p:txBody>
      </p:sp>
      <p:sp>
        <p:nvSpPr>
          <p:cNvPr id="12" name="Rectangle 5">
            <a:extLst>
              <a:ext uri="{FF2B5EF4-FFF2-40B4-BE49-F238E27FC236}">
                <a16:creationId xmlns:a16="http://schemas.microsoft.com/office/drawing/2014/main" id="{A54830A6-6F96-A6C8-2B89-FAB957350E1F}"/>
              </a:ext>
            </a:extLst>
          </p:cNvPr>
          <p:cNvSpPr txBox="1">
            <a:spLocks noChangeArrowheads="1"/>
          </p:cNvSpPr>
          <p:nvPr/>
        </p:nvSpPr>
        <p:spPr bwMode="auto">
          <a:xfrm>
            <a:off x="1782762" y="5381624"/>
            <a:ext cx="51847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lnSpc>
                <a:spcPct val="90000"/>
              </a:lnSpc>
              <a:buFont typeface="Wingdings 2" panose="05020102010507070707" pitchFamily="18" charset="2"/>
              <a:buNone/>
            </a:pPr>
            <a:r>
              <a:rPr lang="de-DE" altLang="de-DE" sz="2000"/>
              <a:t>Die (Schmal- oder Normalspur) Linie verschwindet ganz von der Erdoberfläche.</a:t>
            </a:r>
            <a:endParaRPr lang="de-DE" altLang="de-DE" sz="2000" b="1"/>
          </a:p>
        </p:txBody>
      </p:sp>
      <p:pic>
        <p:nvPicPr>
          <p:cNvPr id="13" name="Picture 9" descr="Knopf_blau">
            <a:extLst>
              <a:ext uri="{FF2B5EF4-FFF2-40B4-BE49-F238E27FC236}">
                <a16:creationId xmlns:a16="http://schemas.microsoft.com/office/drawing/2014/main" id="{B857C9A8-FCA5-C78F-0674-F2120DA4C15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276349"/>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987941DA-5231-6151-165E-B0D942C970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565274"/>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03D95D99-11D6-70BB-3B97-706A46A74FA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852612"/>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0021A571-C734-3496-A8C3-9CC45598B53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Bahnen</a:t>
            </a:r>
          </a:p>
        </p:txBody>
      </p:sp>
    </p:spTree>
    <p:extLst>
      <p:ext uri="{BB962C8B-B14F-4D97-AF65-F5344CB8AC3E}">
        <p14:creationId xmlns:p14="http://schemas.microsoft.com/office/powerpoint/2010/main" val="1156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0DF887-BED7-62A2-2E90-77E3513BD37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D505ECC-F7ED-0D27-B558-A66A6C15B3F0}"/>
              </a:ext>
            </a:extLst>
          </p:cNvPr>
          <p:cNvSpPr>
            <a:spLocks noGrp="1"/>
          </p:cNvSpPr>
          <p:nvPr>
            <p:ph type="sldNum" sz="quarter" idx="12"/>
          </p:nvPr>
        </p:nvSpPr>
        <p:spPr/>
        <p:txBody>
          <a:bodyPr/>
          <a:lstStyle/>
          <a:p>
            <a:pPr>
              <a:defRPr/>
            </a:pPr>
            <a:fld id="{B99F2807-602A-47D3-9714-670AD5065F2C}" type="slidenum">
              <a:rPr lang="de-CH" smtClean="0"/>
              <a:pPr>
                <a:defRPr/>
              </a:pPr>
              <a:t>27</a:t>
            </a:fld>
            <a:endParaRPr lang="de-CH" dirty="0"/>
          </a:p>
        </p:txBody>
      </p:sp>
      <p:sp>
        <p:nvSpPr>
          <p:cNvPr id="5" name="Rectangle 2">
            <a:extLst>
              <a:ext uri="{FF2B5EF4-FFF2-40B4-BE49-F238E27FC236}">
                <a16:creationId xmlns:a16="http://schemas.microsoft.com/office/drawing/2014/main" id="{2DFECE10-D803-F29E-2907-FDE02FCB2684}"/>
              </a:ext>
            </a:extLst>
          </p:cNvPr>
          <p:cNvSpPr>
            <a:spLocks noChangeArrowheads="1"/>
          </p:cNvSpPr>
          <p:nvPr/>
        </p:nvSpPr>
        <p:spPr bwMode="auto">
          <a:xfrm rot="16200000">
            <a:off x="7879845" y="258028"/>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5D8FFDB1-C5F3-FBCC-483D-5444E4D0130C}"/>
              </a:ext>
            </a:extLst>
          </p:cNvPr>
          <p:cNvSpPr>
            <a:spLocks noChangeArrowheads="1"/>
          </p:cNvSpPr>
          <p:nvPr/>
        </p:nvSpPr>
        <p:spPr bwMode="auto">
          <a:xfrm rot="16200000">
            <a:off x="7346445" y="2037616"/>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56_00_Kabinenbahn Stockhorn">
            <a:extLst>
              <a:ext uri="{FF2B5EF4-FFF2-40B4-BE49-F238E27FC236}">
                <a16:creationId xmlns:a16="http://schemas.microsoft.com/office/drawing/2014/main" id="{98ED8D96-F3B1-91F8-59B7-329DCF67B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645" y="1532791"/>
            <a:ext cx="5378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56_00_Kabienenbahn">
            <a:extLst>
              <a:ext uri="{FF2B5EF4-FFF2-40B4-BE49-F238E27FC236}">
                <a16:creationId xmlns:a16="http://schemas.microsoft.com/office/drawing/2014/main" id="{67A4D732-2718-E4A7-4E2A-8B4B42CA5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620" y="4552216"/>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56_00_Kabinenbahn">
            <a:extLst>
              <a:ext uri="{FF2B5EF4-FFF2-40B4-BE49-F238E27FC236}">
                <a16:creationId xmlns:a16="http://schemas.microsoft.com/office/drawing/2014/main" id="{3EDC01A6-8D49-95DC-AA9D-594140B0D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170" y="2707541"/>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B029A830-C88F-77FC-970C-E788C10984D0}"/>
              </a:ext>
            </a:extLst>
          </p:cNvPr>
          <p:cNvSpPr txBox="1">
            <a:spLocks/>
          </p:cNvSpPr>
          <p:nvPr/>
        </p:nvSpPr>
        <p:spPr>
          <a:xfrm>
            <a:off x="359689" y="323669"/>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Kabinenbahn</a:t>
            </a:r>
          </a:p>
        </p:txBody>
      </p:sp>
      <p:sp>
        <p:nvSpPr>
          <p:cNvPr id="12" name="Rectangle 5">
            <a:extLst>
              <a:ext uri="{FF2B5EF4-FFF2-40B4-BE49-F238E27FC236}">
                <a16:creationId xmlns:a16="http://schemas.microsoft.com/office/drawing/2014/main" id="{174D58DE-78D1-3A2C-00E0-06BD4ED5E980}"/>
              </a:ext>
            </a:extLst>
          </p:cNvPr>
          <p:cNvSpPr txBox="1">
            <a:spLocks noChangeArrowheads="1"/>
          </p:cNvSpPr>
          <p:nvPr/>
        </p:nvSpPr>
        <p:spPr bwMode="auto">
          <a:xfrm>
            <a:off x="1777495" y="5344378"/>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Luftseilbahn mit Pendelkabinen für den öffentlichen Personentransport.</a:t>
            </a:r>
            <a:endParaRPr lang="de-DE" altLang="de-DE" sz="2000" b="1"/>
          </a:p>
        </p:txBody>
      </p:sp>
      <p:pic>
        <p:nvPicPr>
          <p:cNvPr id="13" name="Picture 9" descr="Knopf_blau">
            <a:extLst>
              <a:ext uri="{FF2B5EF4-FFF2-40B4-BE49-F238E27FC236}">
                <a16:creationId xmlns:a16="http://schemas.microsoft.com/office/drawing/2014/main" id="{F0A69593-1197-D75E-7291-1FC7A3EA6A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7045" y="1239103"/>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CC873F03-C55C-3086-CAC7-CE77ECBD27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7045" y="1528028"/>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3FB15122-EA2E-7857-9B2C-64227BC519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7045" y="1815366"/>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941332CF-0D10-CCAD-1F10-7248F77B6697}"/>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Bahnen</a:t>
            </a:r>
          </a:p>
        </p:txBody>
      </p:sp>
    </p:spTree>
    <p:extLst>
      <p:ext uri="{BB962C8B-B14F-4D97-AF65-F5344CB8AC3E}">
        <p14:creationId xmlns:p14="http://schemas.microsoft.com/office/powerpoint/2010/main" val="380376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61E585-026B-A6B1-604F-CC4C19704A7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E035722-3804-93C8-FED1-8746CFB694EE}"/>
              </a:ext>
            </a:extLst>
          </p:cNvPr>
          <p:cNvSpPr>
            <a:spLocks noGrp="1"/>
          </p:cNvSpPr>
          <p:nvPr>
            <p:ph type="sldNum" sz="quarter" idx="12"/>
          </p:nvPr>
        </p:nvSpPr>
        <p:spPr/>
        <p:txBody>
          <a:bodyPr/>
          <a:lstStyle/>
          <a:p>
            <a:pPr>
              <a:defRPr/>
            </a:pPr>
            <a:fld id="{B99F2807-602A-47D3-9714-670AD5065F2C}" type="slidenum">
              <a:rPr lang="de-CH" smtClean="0"/>
              <a:pPr>
                <a:defRPr/>
              </a:pPr>
              <a:t>28</a:t>
            </a:fld>
            <a:endParaRPr lang="de-CH" dirty="0"/>
          </a:p>
        </p:txBody>
      </p:sp>
      <p:sp>
        <p:nvSpPr>
          <p:cNvPr id="5" name="Rectangle 2">
            <a:extLst>
              <a:ext uri="{FF2B5EF4-FFF2-40B4-BE49-F238E27FC236}">
                <a16:creationId xmlns:a16="http://schemas.microsoft.com/office/drawing/2014/main" id="{CE7A3E22-215F-E7CE-E5EE-B3DAA8776DD9}"/>
              </a:ext>
            </a:extLst>
          </p:cNvPr>
          <p:cNvSpPr>
            <a:spLocks noChangeArrowheads="1"/>
          </p:cNvSpPr>
          <p:nvPr/>
        </p:nvSpPr>
        <p:spPr bwMode="auto">
          <a:xfrm rot="16200000">
            <a:off x="7885112" y="3159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FCD50482-F85A-8CFA-8449-178B16711AE4}"/>
              </a:ext>
            </a:extLst>
          </p:cNvPr>
          <p:cNvSpPr>
            <a:spLocks noChangeArrowheads="1"/>
          </p:cNvSpPr>
          <p:nvPr/>
        </p:nvSpPr>
        <p:spPr bwMode="auto">
          <a:xfrm rot="16200000">
            <a:off x="7351712" y="20955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62_00_Skilift">
            <a:extLst>
              <a:ext uri="{FF2B5EF4-FFF2-40B4-BE49-F238E27FC236}">
                <a16:creationId xmlns:a16="http://schemas.microsoft.com/office/drawing/2014/main" id="{71627F8E-B118-59B3-205D-62AF4CBB60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595437"/>
            <a:ext cx="549116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62_00_Skilift">
            <a:extLst>
              <a:ext uri="{FF2B5EF4-FFF2-40B4-BE49-F238E27FC236}">
                <a16:creationId xmlns:a16="http://schemas.microsoft.com/office/drawing/2014/main" id="{0BB548C7-5981-E26C-02DA-7F4AAE668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7670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62_00_Skilift">
            <a:extLst>
              <a:ext uri="{FF2B5EF4-FFF2-40B4-BE49-F238E27FC236}">
                <a16:creationId xmlns:a16="http://schemas.microsoft.com/office/drawing/2014/main" id="{FADEFFD3-1821-0900-DF64-659D8926A8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887" y="46101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572388F4-F12C-CA02-1AD1-D69D2A839A7D}"/>
              </a:ext>
            </a:extLst>
          </p:cNvPr>
          <p:cNvSpPr txBox="1">
            <a:spLocks/>
          </p:cNvSpPr>
          <p:nvPr/>
        </p:nvSpPr>
        <p:spPr>
          <a:xfrm>
            <a:off x="479376" y="337343"/>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Skilift</a:t>
            </a:r>
          </a:p>
        </p:txBody>
      </p:sp>
      <p:sp>
        <p:nvSpPr>
          <p:cNvPr id="12" name="Rectangle 5">
            <a:extLst>
              <a:ext uri="{FF2B5EF4-FFF2-40B4-BE49-F238E27FC236}">
                <a16:creationId xmlns:a16="http://schemas.microsoft.com/office/drawing/2014/main" id="{6F7CB2B5-1F8F-3C8F-2BEF-53EF1AA6889E}"/>
              </a:ext>
            </a:extLst>
          </p:cNvPr>
          <p:cNvSpPr txBox="1">
            <a:spLocks noChangeArrowheads="1"/>
          </p:cNvSpPr>
          <p:nvPr/>
        </p:nvSpPr>
        <p:spPr bwMode="auto">
          <a:xfrm>
            <a:off x="1782762" y="540226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Schleppanlage für Skifahrer und Snowboarder (meist nur Saisonbetrieb).</a:t>
            </a:r>
          </a:p>
        </p:txBody>
      </p:sp>
      <p:pic>
        <p:nvPicPr>
          <p:cNvPr id="13" name="Picture 9" descr="Knopf_blau">
            <a:extLst>
              <a:ext uri="{FF2B5EF4-FFF2-40B4-BE49-F238E27FC236}">
                <a16:creationId xmlns:a16="http://schemas.microsoft.com/office/drawing/2014/main" id="{82CF363F-54CB-A791-6E51-D59B3D84F6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2969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051258DF-09E2-A417-5D5A-266367146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5859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E77E2DAE-1A86-956D-6854-C9E789F9F17F}"/>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Bahnen</a:t>
            </a:r>
          </a:p>
        </p:txBody>
      </p:sp>
    </p:spTree>
    <p:extLst>
      <p:ext uri="{BB962C8B-B14F-4D97-AF65-F5344CB8AC3E}">
        <p14:creationId xmlns:p14="http://schemas.microsoft.com/office/powerpoint/2010/main" val="323665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27B9758-5C7C-6450-F498-AB02EF6D217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9B9DCBB-789E-1FEE-CA23-C68479208DE9}"/>
              </a:ext>
            </a:extLst>
          </p:cNvPr>
          <p:cNvSpPr>
            <a:spLocks noGrp="1"/>
          </p:cNvSpPr>
          <p:nvPr>
            <p:ph type="sldNum" sz="quarter" idx="12"/>
          </p:nvPr>
        </p:nvSpPr>
        <p:spPr/>
        <p:txBody>
          <a:bodyPr/>
          <a:lstStyle/>
          <a:p>
            <a:pPr>
              <a:defRPr/>
            </a:pPr>
            <a:fld id="{B99F2807-602A-47D3-9714-670AD5065F2C}" type="slidenum">
              <a:rPr lang="de-CH" smtClean="0"/>
              <a:pPr>
                <a:defRPr/>
              </a:pPr>
              <a:t>29</a:t>
            </a:fld>
            <a:endParaRPr lang="de-CH" dirty="0"/>
          </a:p>
        </p:txBody>
      </p:sp>
      <p:sp>
        <p:nvSpPr>
          <p:cNvPr id="5" name="Rectangle 2">
            <a:extLst>
              <a:ext uri="{FF2B5EF4-FFF2-40B4-BE49-F238E27FC236}">
                <a16:creationId xmlns:a16="http://schemas.microsoft.com/office/drawing/2014/main" id="{3C88B155-FFE3-65E9-AC60-092A3C429EF9}"/>
              </a:ext>
            </a:extLst>
          </p:cNvPr>
          <p:cNvSpPr>
            <a:spLocks noChangeArrowheads="1"/>
          </p:cNvSpPr>
          <p:nvPr/>
        </p:nvSpPr>
        <p:spPr bwMode="auto">
          <a:xfrm rot="16200000">
            <a:off x="7885112" y="307429"/>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2E4D6826-0A21-0B05-2BFE-2008BE52EB07}"/>
              </a:ext>
            </a:extLst>
          </p:cNvPr>
          <p:cNvSpPr>
            <a:spLocks noChangeArrowheads="1"/>
          </p:cNvSpPr>
          <p:nvPr/>
        </p:nvSpPr>
        <p:spPr bwMode="auto">
          <a:xfrm rot="16200000">
            <a:off x="7351712" y="2087017"/>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77_00_Doline">
            <a:extLst>
              <a:ext uri="{FF2B5EF4-FFF2-40B4-BE49-F238E27FC236}">
                <a16:creationId xmlns:a16="http://schemas.microsoft.com/office/drawing/2014/main" id="{A413B37A-8CE0-46E2-561A-6CD499586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556792"/>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69_00_Doline">
            <a:extLst>
              <a:ext uri="{FF2B5EF4-FFF2-40B4-BE49-F238E27FC236}">
                <a16:creationId xmlns:a16="http://schemas.microsoft.com/office/drawing/2014/main" id="{88ADF93A-CF33-3094-CB01-BE0937C1F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887" y="4601617"/>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69_00_Doline">
            <a:extLst>
              <a:ext uri="{FF2B5EF4-FFF2-40B4-BE49-F238E27FC236}">
                <a16:creationId xmlns:a16="http://schemas.microsoft.com/office/drawing/2014/main" id="{BC65B730-81A8-A81C-B0EA-9814349E4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7" y="2756942"/>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65B9F208-97CC-2FA0-1729-54DAEC84A418}"/>
              </a:ext>
            </a:extLst>
          </p:cNvPr>
          <p:cNvSpPr txBox="1">
            <a:spLocks/>
          </p:cNvSpPr>
          <p:nvPr/>
        </p:nvSpPr>
        <p:spPr>
          <a:xfrm>
            <a:off x="378984" y="320653"/>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Senke</a:t>
            </a:r>
          </a:p>
        </p:txBody>
      </p:sp>
      <p:sp>
        <p:nvSpPr>
          <p:cNvPr id="11" name="Rectangle 5">
            <a:extLst>
              <a:ext uri="{FF2B5EF4-FFF2-40B4-BE49-F238E27FC236}">
                <a16:creationId xmlns:a16="http://schemas.microsoft.com/office/drawing/2014/main" id="{3C6B0371-4B55-BC48-5A5F-169A4560756A}"/>
              </a:ext>
            </a:extLst>
          </p:cNvPr>
          <p:cNvSpPr txBox="1">
            <a:spLocks noChangeArrowheads="1"/>
          </p:cNvSpPr>
          <p:nvPr/>
        </p:nvSpPr>
        <p:spPr bwMode="auto">
          <a:xfrm>
            <a:off x="1782762" y="5393779"/>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Senke, wo sich Wasser sammeln kann (Wasserloch)</a:t>
            </a:r>
          </a:p>
        </p:txBody>
      </p:sp>
      <p:pic>
        <p:nvPicPr>
          <p:cNvPr id="13" name="Picture 9" descr="Knopf_blau">
            <a:extLst>
              <a:ext uri="{FF2B5EF4-FFF2-40B4-BE49-F238E27FC236}">
                <a16:creationId xmlns:a16="http://schemas.microsoft.com/office/drawing/2014/main" id="{EAB13193-E4D6-05D7-9C75-E0DB92BE23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288504"/>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8AF1164C-D0A5-D7B8-6F3D-F426013205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577429"/>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B2D1B22B-B114-31A5-AC2C-565227E5F363}"/>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Gelände</a:t>
            </a:r>
          </a:p>
        </p:txBody>
      </p:sp>
    </p:spTree>
    <p:extLst>
      <p:ext uri="{BB962C8B-B14F-4D97-AF65-F5344CB8AC3E}">
        <p14:creationId xmlns:p14="http://schemas.microsoft.com/office/powerpoint/2010/main" val="20096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F710BC1-C6C3-2ECB-CDFC-B5AC66E6214D}"/>
              </a:ext>
            </a:extLst>
          </p:cNvPr>
          <p:cNvSpPr>
            <a:spLocks noGrp="1"/>
          </p:cNvSpPr>
          <p:nvPr>
            <p:ph type="sldNum" sz="quarter" idx="12"/>
          </p:nvPr>
        </p:nvSpPr>
        <p:spPr/>
        <p:txBody>
          <a:bodyPr/>
          <a:lstStyle/>
          <a:p>
            <a:pPr>
              <a:defRPr/>
            </a:pPr>
            <a:fld id="{B99F2807-602A-47D3-9714-670AD5065F2C}" type="slidenum">
              <a:rPr lang="de-CH" smtClean="0"/>
              <a:pPr>
                <a:defRPr/>
              </a:pPr>
              <a:t>3</a:t>
            </a:fld>
            <a:endParaRPr lang="de-CH" dirty="0"/>
          </a:p>
        </p:txBody>
      </p:sp>
      <p:sp>
        <p:nvSpPr>
          <p:cNvPr id="4" name="Titel 3">
            <a:extLst>
              <a:ext uri="{FF2B5EF4-FFF2-40B4-BE49-F238E27FC236}">
                <a16:creationId xmlns:a16="http://schemas.microsoft.com/office/drawing/2014/main" id="{4EB37A7E-2B03-AEEA-D3EA-D096B66151D2}"/>
              </a:ext>
            </a:extLst>
          </p:cNvPr>
          <p:cNvSpPr>
            <a:spLocks noGrp="1"/>
          </p:cNvSpPr>
          <p:nvPr>
            <p:ph type="title"/>
          </p:nvPr>
        </p:nvSpPr>
        <p:spPr/>
        <p:txBody>
          <a:bodyPr/>
          <a:lstStyle/>
          <a:p>
            <a:r>
              <a:rPr lang="de-CH" dirty="0"/>
              <a:t>Ziele</a:t>
            </a:r>
          </a:p>
        </p:txBody>
      </p:sp>
      <p:sp>
        <p:nvSpPr>
          <p:cNvPr id="5" name="Rectangle 3">
            <a:extLst>
              <a:ext uri="{FF2B5EF4-FFF2-40B4-BE49-F238E27FC236}">
                <a16:creationId xmlns:a16="http://schemas.microsoft.com/office/drawing/2014/main" id="{306D6154-AC7F-1CB1-E654-39D8D70F2BDD}"/>
              </a:ext>
            </a:extLst>
          </p:cNvPr>
          <p:cNvSpPr>
            <a:spLocks noGrp="1" noChangeArrowheads="1"/>
          </p:cNvSpPr>
          <p:nvPr>
            <p:ph idx="1"/>
          </p:nvPr>
        </p:nvSpPr>
        <p:spPr>
          <a:xfrm>
            <a:off x="1331913" y="1865313"/>
            <a:ext cx="9528175" cy="4138612"/>
          </a:xfrm>
        </p:spPr>
        <p:txBody>
          <a:bodyPr/>
          <a:lstStyle/>
          <a:p>
            <a:pPr marL="342900" indent="-342900">
              <a:buFont typeface="Arial" panose="020B0604020202020204" pitchFamily="34" charset="0"/>
              <a:buChar char="•"/>
            </a:pPr>
            <a:r>
              <a:rPr lang="de-CH" altLang="de-DE" dirty="0"/>
              <a:t>Sich mit der Land- bzw. OL-Karte und Kompass im Gelände orientieren können</a:t>
            </a:r>
          </a:p>
          <a:p>
            <a:pPr marL="342900" indent="-342900">
              <a:buFont typeface="Arial" panose="020B0604020202020204" pitchFamily="34" charset="0"/>
              <a:buChar char="•"/>
            </a:pPr>
            <a:endParaRPr lang="de-CH" altLang="de-DE" dirty="0"/>
          </a:p>
          <a:p>
            <a:pPr marL="342900" indent="-342900">
              <a:buFont typeface="Arial" panose="020B0604020202020204" pitchFamily="34" charset="0"/>
              <a:buChar char="•"/>
            </a:pPr>
            <a:r>
              <a:rPr lang="de-CH" altLang="de-DE" dirty="0"/>
              <a:t>Einen OL selbstständig organisieren und durchführen</a:t>
            </a:r>
          </a:p>
          <a:p>
            <a:endParaRPr lang="de-CH" altLang="de-DE" dirty="0"/>
          </a:p>
        </p:txBody>
      </p:sp>
    </p:spTree>
    <p:extLst>
      <p:ext uri="{BB962C8B-B14F-4D97-AF65-F5344CB8AC3E}">
        <p14:creationId xmlns:p14="http://schemas.microsoft.com/office/powerpoint/2010/main" val="327872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ou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ox(out)">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EB12B5-C97F-0176-B8AF-1222F3EDEED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27A17BF-A548-D13C-5BFE-A007524C86D8}"/>
              </a:ext>
            </a:extLst>
          </p:cNvPr>
          <p:cNvSpPr>
            <a:spLocks noGrp="1"/>
          </p:cNvSpPr>
          <p:nvPr>
            <p:ph type="sldNum" sz="quarter" idx="12"/>
          </p:nvPr>
        </p:nvSpPr>
        <p:spPr/>
        <p:txBody>
          <a:bodyPr/>
          <a:lstStyle/>
          <a:p>
            <a:pPr>
              <a:defRPr/>
            </a:pPr>
            <a:fld id="{B99F2807-602A-47D3-9714-670AD5065F2C}" type="slidenum">
              <a:rPr lang="de-CH" smtClean="0"/>
              <a:pPr>
                <a:defRPr/>
              </a:pPr>
              <a:t>30</a:t>
            </a:fld>
            <a:endParaRPr lang="de-CH" dirty="0"/>
          </a:p>
        </p:txBody>
      </p:sp>
      <p:sp>
        <p:nvSpPr>
          <p:cNvPr id="5" name="Rectangle 2">
            <a:extLst>
              <a:ext uri="{FF2B5EF4-FFF2-40B4-BE49-F238E27FC236}">
                <a16:creationId xmlns:a16="http://schemas.microsoft.com/office/drawing/2014/main" id="{8D1E52C9-DF43-2541-01E0-7D958812D638}"/>
              </a:ext>
            </a:extLst>
          </p:cNvPr>
          <p:cNvSpPr>
            <a:spLocks noChangeArrowheads="1"/>
          </p:cNvSpPr>
          <p:nvPr/>
        </p:nvSpPr>
        <p:spPr bwMode="auto">
          <a:xfrm rot="16200000">
            <a:off x="788511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445646D1-0842-3374-E1F2-D839CB3692F1}"/>
              </a:ext>
            </a:extLst>
          </p:cNvPr>
          <p:cNvSpPr>
            <a:spLocks noChangeArrowheads="1"/>
          </p:cNvSpPr>
          <p:nvPr/>
        </p:nvSpPr>
        <p:spPr bwMode="auto">
          <a:xfrm rot="16200000">
            <a:off x="735171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74_00_Kiesgrube">
            <a:extLst>
              <a:ext uri="{FF2B5EF4-FFF2-40B4-BE49-F238E27FC236}">
                <a16:creationId xmlns:a16="http://schemas.microsoft.com/office/drawing/2014/main" id="{54A0A6BE-DE20-DFE8-5B18-8778D9981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4_00_Kiesgrube">
            <a:extLst>
              <a:ext uri="{FF2B5EF4-FFF2-40B4-BE49-F238E27FC236}">
                <a16:creationId xmlns:a16="http://schemas.microsoft.com/office/drawing/2014/main" id="{92F089AC-0CF9-C4AA-B363-9C6CE5CA7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5514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74_00_Kiesgrube">
            <a:extLst>
              <a:ext uri="{FF2B5EF4-FFF2-40B4-BE49-F238E27FC236}">
                <a16:creationId xmlns:a16="http://schemas.microsoft.com/office/drawing/2014/main" id="{CCB3FF80-ECEF-A111-0579-92300E5D7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48608379-6D8A-3509-2241-5A46FAAB3736}"/>
              </a:ext>
            </a:extLst>
          </p:cNvPr>
          <p:cNvSpPr txBox="1">
            <a:spLocks/>
          </p:cNvSpPr>
          <p:nvPr/>
        </p:nvSpPr>
        <p:spPr>
          <a:xfrm>
            <a:off x="355084" y="360886"/>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Kiesgrube</a:t>
            </a:r>
          </a:p>
        </p:txBody>
      </p:sp>
      <p:sp>
        <p:nvSpPr>
          <p:cNvPr id="12" name="Rectangle 5">
            <a:extLst>
              <a:ext uri="{FF2B5EF4-FFF2-40B4-BE49-F238E27FC236}">
                <a16:creationId xmlns:a16="http://schemas.microsoft.com/office/drawing/2014/main" id="{851C753A-B1F1-A72E-16A0-7B16B63B69BD}"/>
              </a:ext>
            </a:extLst>
          </p:cNvPr>
          <p:cNvSpPr txBox="1">
            <a:spLocks noChangeArrowheads="1"/>
          </p:cNvSpPr>
          <p:nvPr/>
        </p:nvSpPr>
        <p:spPr bwMode="auto">
          <a:xfrm>
            <a:off x="1782762" y="543401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Materialdepot; Inhalt der Grube ist nicht definiert</a:t>
            </a:r>
          </a:p>
        </p:txBody>
      </p:sp>
      <p:pic>
        <p:nvPicPr>
          <p:cNvPr id="13" name="Picture 9" descr="Knopf_blau">
            <a:extLst>
              <a:ext uri="{FF2B5EF4-FFF2-40B4-BE49-F238E27FC236}">
                <a16:creationId xmlns:a16="http://schemas.microsoft.com/office/drawing/2014/main" id="{9EAB1328-FF73-44DC-9D5F-31D35C8495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4FCD0B3D-5A35-D48F-9129-568BD32097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E3D588C5-47A6-BF15-877E-EA56274DE4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000BD717-8847-66CD-A6AB-25EA207EBD91}"/>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Gelände</a:t>
            </a:r>
          </a:p>
        </p:txBody>
      </p:sp>
    </p:spTree>
    <p:extLst>
      <p:ext uri="{BB962C8B-B14F-4D97-AF65-F5344CB8AC3E}">
        <p14:creationId xmlns:p14="http://schemas.microsoft.com/office/powerpoint/2010/main" val="38990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CE4F77-F3A1-707F-8633-9C74971662B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5ADB732-4800-3303-B5C5-E7FC4F941F92}"/>
              </a:ext>
            </a:extLst>
          </p:cNvPr>
          <p:cNvSpPr>
            <a:spLocks noGrp="1"/>
          </p:cNvSpPr>
          <p:nvPr>
            <p:ph type="sldNum" sz="quarter" idx="12"/>
          </p:nvPr>
        </p:nvSpPr>
        <p:spPr/>
        <p:txBody>
          <a:bodyPr/>
          <a:lstStyle/>
          <a:p>
            <a:pPr>
              <a:defRPr/>
            </a:pPr>
            <a:fld id="{B99F2807-602A-47D3-9714-670AD5065F2C}" type="slidenum">
              <a:rPr lang="de-CH" smtClean="0"/>
              <a:pPr>
                <a:defRPr/>
              </a:pPr>
              <a:t>31</a:t>
            </a:fld>
            <a:endParaRPr lang="de-CH" dirty="0"/>
          </a:p>
        </p:txBody>
      </p:sp>
      <p:sp>
        <p:nvSpPr>
          <p:cNvPr id="5" name="Rectangle 2">
            <a:extLst>
              <a:ext uri="{FF2B5EF4-FFF2-40B4-BE49-F238E27FC236}">
                <a16:creationId xmlns:a16="http://schemas.microsoft.com/office/drawing/2014/main" id="{DBE787B8-C3D8-2032-8C84-04D388D94CD8}"/>
              </a:ext>
            </a:extLst>
          </p:cNvPr>
          <p:cNvSpPr>
            <a:spLocks noChangeArrowheads="1"/>
          </p:cNvSpPr>
          <p:nvPr/>
        </p:nvSpPr>
        <p:spPr bwMode="auto">
          <a:xfrm rot="16200000">
            <a:off x="7885112"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12BD7341-3964-8A55-48FB-A29CF8BDB2EB}"/>
              </a:ext>
            </a:extLst>
          </p:cNvPr>
          <p:cNvSpPr>
            <a:spLocks noChangeArrowheads="1"/>
          </p:cNvSpPr>
          <p:nvPr/>
        </p:nvSpPr>
        <p:spPr bwMode="auto">
          <a:xfrm rot="16200000">
            <a:off x="7351712"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76_00_Steinbruch">
            <a:extLst>
              <a:ext uri="{FF2B5EF4-FFF2-40B4-BE49-F238E27FC236}">
                <a16:creationId xmlns:a16="http://schemas.microsoft.com/office/drawing/2014/main" id="{A988E02D-19EF-1FDD-11FA-FD997C18F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343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76_00_Steinbruch">
            <a:extLst>
              <a:ext uri="{FF2B5EF4-FFF2-40B4-BE49-F238E27FC236}">
                <a16:creationId xmlns:a16="http://schemas.microsoft.com/office/drawing/2014/main" id="{BAC62940-D1B2-BBCC-7C42-60F927903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800350"/>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76_00_Steinbruch">
            <a:extLst>
              <a:ext uri="{FF2B5EF4-FFF2-40B4-BE49-F238E27FC236}">
                <a16:creationId xmlns:a16="http://schemas.microsoft.com/office/drawing/2014/main" id="{E0C757BF-0EB2-0023-C512-24EEB7839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4EF08E65-5101-4D42-4553-FEF817C8FB68}"/>
              </a:ext>
            </a:extLst>
          </p:cNvPr>
          <p:cNvSpPr txBox="1">
            <a:spLocks/>
          </p:cNvSpPr>
          <p:nvPr/>
        </p:nvSpPr>
        <p:spPr>
          <a:xfrm>
            <a:off x="378984" y="333843"/>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Steinbruch</a:t>
            </a:r>
          </a:p>
        </p:txBody>
      </p:sp>
      <p:sp>
        <p:nvSpPr>
          <p:cNvPr id="12" name="Rectangle 5">
            <a:extLst>
              <a:ext uri="{FF2B5EF4-FFF2-40B4-BE49-F238E27FC236}">
                <a16:creationId xmlns:a16="http://schemas.microsoft.com/office/drawing/2014/main" id="{2F2AC648-99AA-E885-F41A-7C3106429749}"/>
              </a:ext>
            </a:extLst>
          </p:cNvPr>
          <p:cNvSpPr txBox="1">
            <a:spLocks noChangeArrowheads="1"/>
          </p:cNvSpPr>
          <p:nvPr/>
        </p:nvSpPr>
        <p:spPr bwMode="auto">
          <a:xfrm>
            <a:off x="1782762" y="5435600"/>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Wände sind mit Felsschraffen, Boden und Lagerflächen mit Punkten dargestellt.</a:t>
            </a:r>
          </a:p>
        </p:txBody>
      </p:sp>
      <p:pic>
        <p:nvPicPr>
          <p:cNvPr id="13" name="Picture 9" descr="Knopf_blau">
            <a:extLst>
              <a:ext uri="{FF2B5EF4-FFF2-40B4-BE49-F238E27FC236}">
                <a16:creationId xmlns:a16="http://schemas.microsoft.com/office/drawing/2014/main" id="{BE096235-C9A7-7230-8C6E-34E912A693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326CCEBC-04AA-E959-58BA-89903D4520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20FE779D-39C4-CE10-440B-275A6480A4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0658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C2B5D1C7-0A8A-9E96-59B9-2B21F8A0F67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Gelände</a:t>
            </a:r>
          </a:p>
        </p:txBody>
      </p:sp>
    </p:spTree>
    <p:extLst>
      <p:ext uri="{BB962C8B-B14F-4D97-AF65-F5344CB8AC3E}">
        <p14:creationId xmlns:p14="http://schemas.microsoft.com/office/powerpoint/2010/main" val="38690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D55E80C-9A0F-7976-9F68-DF45EDB5E3E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E292DAE-06D9-04F9-1D3C-4C9918E9408E}"/>
              </a:ext>
            </a:extLst>
          </p:cNvPr>
          <p:cNvSpPr>
            <a:spLocks noGrp="1"/>
          </p:cNvSpPr>
          <p:nvPr>
            <p:ph type="sldNum" sz="quarter" idx="12"/>
          </p:nvPr>
        </p:nvSpPr>
        <p:spPr/>
        <p:txBody>
          <a:bodyPr/>
          <a:lstStyle/>
          <a:p>
            <a:pPr>
              <a:defRPr/>
            </a:pPr>
            <a:fld id="{B99F2807-602A-47D3-9714-670AD5065F2C}" type="slidenum">
              <a:rPr lang="de-CH" smtClean="0"/>
              <a:pPr>
                <a:defRPr/>
              </a:pPr>
              <a:t>32</a:t>
            </a:fld>
            <a:endParaRPr lang="de-CH" dirty="0"/>
          </a:p>
        </p:txBody>
      </p:sp>
      <p:sp>
        <p:nvSpPr>
          <p:cNvPr id="4" name="Titel 3">
            <a:extLst>
              <a:ext uri="{FF2B5EF4-FFF2-40B4-BE49-F238E27FC236}">
                <a16:creationId xmlns:a16="http://schemas.microsoft.com/office/drawing/2014/main" id="{37A60340-5341-CDE2-C2A1-60B977B1819E}"/>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036BE6C9-EA4E-42E4-96BB-AB2794BF4768}"/>
              </a:ext>
            </a:extLst>
          </p:cNvPr>
          <p:cNvSpPr>
            <a:spLocks noChangeArrowheads="1"/>
          </p:cNvSpPr>
          <p:nvPr/>
        </p:nvSpPr>
        <p:spPr bwMode="auto">
          <a:xfrm rot="16200000">
            <a:off x="7799985"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28F3DE79-F795-9C50-6BD7-828A1011E087}"/>
              </a:ext>
            </a:extLst>
          </p:cNvPr>
          <p:cNvSpPr>
            <a:spLocks noChangeArrowheads="1"/>
          </p:cNvSpPr>
          <p:nvPr/>
        </p:nvSpPr>
        <p:spPr bwMode="auto">
          <a:xfrm rot="16200000">
            <a:off x="7266585"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Dscn1298_Kirche Lostallo">
            <a:extLst>
              <a:ext uri="{FF2B5EF4-FFF2-40B4-BE49-F238E27FC236}">
                <a16:creationId xmlns:a16="http://schemas.microsoft.com/office/drawing/2014/main" id="{01101888-34E4-9141-1AA2-AEA187A85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5760"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86_00_Kirche Lostallo">
            <a:extLst>
              <a:ext uri="{FF2B5EF4-FFF2-40B4-BE49-F238E27FC236}">
                <a16:creationId xmlns:a16="http://schemas.microsoft.com/office/drawing/2014/main" id="{C4E82770-98E4-0B35-9B33-DE666B9BC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273" y="1628775"/>
            <a:ext cx="53721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86_00_Kirche">
            <a:extLst>
              <a:ext uri="{FF2B5EF4-FFF2-40B4-BE49-F238E27FC236}">
                <a16:creationId xmlns:a16="http://schemas.microsoft.com/office/drawing/2014/main" id="{69F00D5E-B824-DBC9-EBAE-61F724D3E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8310"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B1264CE7-4AF1-E3E6-02F3-1EB858CA16EF}"/>
              </a:ext>
            </a:extLst>
          </p:cNvPr>
          <p:cNvSpPr txBox="1">
            <a:spLocks/>
          </p:cNvSpPr>
          <p:nvPr/>
        </p:nvSpPr>
        <p:spPr>
          <a:xfrm>
            <a:off x="378984" y="303908"/>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Kirche</a:t>
            </a:r>
          </a:p>
        </p:txBody>
      </p:sp>
      <p:sp>
        <p:nvSpPr>
          <p:cNvPr id="12" name="Rectangle 5">
            <a:extLst>
              <a:ext uri="{FF2B5EF4-FFF2-40B4-BE49-F238E27FC236}">
                <a16:creationId xmlns:a16="http://schemas.microsoft.com/office/drawing/2014/main" id="{5EFBD264-1824-8652-73A8-69C0500524DD}"/>
              </a:ext>
            </a:extLst>
          </p:cNvPr>
          <p:cNvSpPr txBox="1">
            <a:spLocks noChangeArrowheads="1"/>
          </p:cNvSpPr>
          <p:nvPr/>
        </p:nvSpPr>
        <p:spPr bwMode="auto">
          <a:xfrm>
            <a:off x="1697635" y="5434012"/>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Markantes Gebäude (Glockenturm)</a:t>
            </a:r>
          </a:p>
        </p:txBody>
      </p:sp>
      <p:pic>
        <p:nvPicPr>
          <p:cNvPr id="13" name="Picture 9" descr="Knopf_blau">
            <a:extLst>
              <a:ext uri="{FF2B5EF4-FFF2-40B4-BE49-F238E27FC236}">
                <a16:creationId xmlns:a16="http://schemas.microsoft.com/office/drawing/2014/main" id="{0BE9C383-4ED6-F29B-0DDE-FDCA8CA724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7185"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77F5A7D0-BCB6-55AC-A62E-1B173266AC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7185"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B98087A6-A270-763E-A97B-A95E0F699B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7185"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8BFBF63E-6BD3-7725-9D3E-28AF6D88BF83}"/>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82672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3B48100-F381-EA95-2A69-220079DBB41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4C7745E-3932-2CEE-57A6-2EDE59D437E5}"/>
              </a:ext>
            </a:extLst>
          </p:cNvPr>
          <p:cNvSpPr>
            <a:spLocks noGrp="1"/>
          </p:cNvSpPr>
          <p:nvPr>
            <p:ph type="sldNum" sz="quarter" idx="12"/>
          </p:nvPr>
        </p:nvSpPr>
        <p:spPr/>
        <p:txBody>
          <a:bodyPr/>
          <a:lstStyle/>
          <a:p>
            <a:pPr>
              <a:defRPr/>
            </a:pPr>
            <a:fld id="{B99F2807-602A-47D3-9714-670AD5065F2C}" type="slidenum">
              <a:rPr lang="de-CH" smtClean="0"/>
              <a:pPr>
                <a:defRPr/>
              </a:pPr>
              <a:t>33</a:t>
            </a:fld>
            <a:endParaRPr lang="de-CH" dirty="0"/>
          </a:p>
        </p:txBody>
      </p:sp>
      <p:sp>
        <p:nvSpPr>
          <p:cNvPr id="5" name="Rectangle 2">
            <a:extLst>
              <a:ext uri="{FF2B5EF4-FFF2-40B4-BE49-F238E27FC236}">
                <a16:creationId xmlns:a16="http://schemas.microsoft.com/office/drawing/2014/main" id="{CE139888-52F6-A78A-3C5F-7A241609C66C}"/>
              </a:ext>
            </a:extLst>
          </p:cNvPr>
          <p:cNvSpPr>
            <a:spLocks noChangeArrowheads="1"/>
          </p:cNvSpPr>
          <p:nvPr/>
        </p:nvSpPr>
        <p:spPr bwMode="auto">
          <a:xfrm rot="16200000">
            <a:off x="7885112"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56967336-96D6-6AED-8C4B-7AE4149159AA}"/>
              </a:ext>
            </a:extLst>
          </p:cNvPr>
          <p:cNvSpPr>
            <a:spLocks noChangeArrowheads="1"/>
          </p:cNvSpPr>
          <p:nvPr/>
        </p:nvSpPr>
        <p:spPr bwMode="auto">
          <a:xfrm rot="16200000">
            <a:off x="7351712"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87_00_Kapelle Matterhorn">
            <a:extLst>
              <a:ext uri="{FF2B5EF4-FFF2-40B4-BE49-F238E27FC236}">
                <a16:creationId xmlns:a16="http://schemas.microsoft.com/office/drawing/2014/main" id="{080186C9-60E2-BEF4-71B2-5E30AD8CE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975" y="4643438"/>
            <a:ext cx="28321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87_00_Kapelle">
            <a:extLst>
              <a:ext uri="{FF2B5EF4-FFF2-40B4-BE49-F238E27FC236}">
                <a16:creationId xmlns:a16="http://schemas.microsoft.com/office/drawing/2014/main" id="{890BC68E-DD15-72DA-E232-FF7842BF2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1525" y="2800350"/>
            <a:ext cx="2725737"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Knopf_rot">
            <a:extLst>
              <a:ext uri="{FF2B5EF4-FFF2-40B4-BE49-F238E27FC236}">
                <a16:creationId xmlns:a16="http://schemas.microsoft.com/office/drawing/2014/main" id="{B6EA77C3-BCE3-725F-216C-07C43EF84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2312" y="190658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087_00_Kapelle">
            <a:extLst>
              <a:ext uri="{FF2B5EF4-FFF2-40B4-BE49-F238E27FC236}">
                <a16:creationId xmlns:a16="http://schemas.microsoft.com/office/drawing/2014/main" id="{F73928D2-3C1E-BAAE-4FC3-9675B6165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141D64C8-33C7-A735-35CD-A585B5A41091}"/>
              </a:ext>
            </a:extLst>
          </p:cNvPr>
          <p:cNvSpPr txBox="1">
            <a:spLocks/>
          </p:cNvSpPr>
          <p:nvPr/>
        </p:nvSpPr>
        <p:spPr>
          <a:xfrm>
            <a:off x="378984" y="326755"/>
            <a:ext cx="7461250" cy="5572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Kapelle</a:t>
            </a:r>
          </a:p>
        </p:txBody>
      </p:sp>
      <p:sp>
        <p:nvSpPr>
          <p:cNvPr id="13" name="Rectangle 5">
            <a:extLst>
              <a:ext uri="{FF2B5EF4-FFF2-40B4-BE49-F238E27FC236}">
                <a16:creationId xmlns:a16="http://schemas.microsoft.com/office/drawing/2014/main" id="{007B37CF-FB0B-E507-C8A3-7C12DB3A624F}"/>
              </a:ext>
            </a:extLst>
          </p:cNvPr>
          <p:cNvSpPr txBox="1">
            <a:spLocks noChangeArrowheads="1"/>
          </p:cNvSpPr>
          <p:nvPr/>
        </p:nvSpPr>
        <p:spPr bwMode="auto">
          <a:xfrm>
            <a:off x="1782762" y="5435600"/>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Kleineres, von aussen erkennbares, geschlossenes Gebäude mit Sitzplätzen.</a:t>
            </a:r>
          </a:p>
        </p:txBody>
      </p:sp>
      <p:pic>
        <p:nvPicPr>
          <p:cNvPr id="14" name="Picture 9" descr="Knopf_blau">
            <a:extLst>
              <a:ext uri="{FF2B5EF4-FFF2-40B4-BE49-F238E27FC236}">
                <a16:creationId xmlns:a16="http://schemas.microsoft.com/office/drawing/2014/main" id="{E21F9298-2D42-F970-71CF-F25F6E3524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49AB55CD-19A7-E262-C650-929E45A035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791B35B5-5F7D-7453-6CBA-3107CAF88A6E}"/>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21056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ECF6ABE-2127-B231-53A2-645585987C96}"/>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F0D2D7C7-018F-F88F-A9F1-0E17C5A593A9}"/>
              </a:ext>
            </a:extLst>
          </p:cNvPr>
          <p:cNvSpPr>
            <a:spLocks noGrp="1"/>
          </p:cNvSpPr>
          <p:nvPr>
            <p:ph type="sldNum" sz="quarter" idx="12"/>
          </p:nvPr>
        </p:nvSpPr>
        <p:spPr/>
        <p:txBody>
          <a:bodyPr/>
          <a:lstStyle/>
          <a:p>
            <a:pPr>
              <a:defRPr/>
            </a:pPr>
            <a:fld id="{B99F2807-602A-47D3-9714-670AD5065F2C}" type="slidenum">
              <a:rPr lang="de-CH" smtClean="0"/>
              <a:pPr>
                <a:defRPr/>
              </a:pPr>
              <a:t>34</a:t>
            </a:fld>
            <a:endParaRPr lang="de-CH" dirty="0"/>
          </a:p>
        </p:txBody>
      </p:sp>
      <p:sp>
        <p:nvSpPr>
          <p:cNvPr id="5" name="Rectangle 2">
            <a:extLst>
              <a:ext uri="{FF2B5EF4-FFF2-40B4-BE49-F238E27FC236}">
                <a16:creationId xmlns:a16="http://schemas.microsoft.com/office/drawing/2014/main" id="{986B6169-ECF2-15B0-06B8-73A6346D5BFD}"/>
              </a:ext>
            </a:extLst>
          </p:cNvPr>
          <p:cNvSpPr>
            <a:spLocks noChangeArrowheads="1"/>
          </p:cNvSpPr>
          <p:nvPr/>
        </p:nvSpPr>
        <p:spPr bwMode="auto">
          <a:xfrm rot="16200000">
            <a:off x="7885112" y="3000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EE8D1C2E-AF1A-DDD8-46C3-8D686C8B952D}"/>
              </a:ext>
            </a:extLst>
          </p:cNvPr>
          <p:cNvSpPr>
            <a:spLocks noChangeArrowheads="1"/>
          </p:cNvSpPr>
          <p:nvPr/>
        </p:nvSpPr>
        <p:spPr bwMode="auto">
          <a:xfrm rot="16200000">
            <a:off x="7351712" y="20796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88_02_Friedhof">
            <a:extLst>
              <a:ext uri="{FF2B5EF4-FFF2-40B4-BE49-F238E27FC236}">
                <a16:creationId xmlns:a16="http://schemas.microsoft.com/office/drawing/2014/main" id="{1850CECA-04C6-03F1-EE5B-CAF5EF558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5942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88_00_Friedhof">
            <a:extLst>
              <a:ext uri="{FF2B5EF4-FFF2-40B4-BE49-F238E27FC236}">
                <a16:creationId xmlns:a16="http://schemas.microsoft.com/office/drawing/2014/main" id="{ABDE6EAA-56B5-8BF3-7279-EF65E7D0F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88_00_Friedhof">
            <a:extLst>
              <a:ext uri="{FF2B5EF4-FFF2-40B4-BE49-F238E27FC236}">
                <a16:creationId xmlns:a16="http://schemas.microsoft.com/office/drawing/2014/main" id="{1F4BC877-2B08-93E7-D3B5-34819714A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495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499950ED-A1B5-F9C8-C593-D06AEC09AC99}"/>
              </a:ext>
            </a:extLst>
          </p:cNvPr>
          <p:cNvSpPr txBox="1">
            <a:spLocks/>
          </p:cNvSpPr>
          <p:nvPr/>
        </p:nvSpPr>
        <p:spPr>
          <a:xfrm>
            <a:off x="378984" y="327025"/>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Friedhof</a:t>
            </a:r>
          </a:p>
        </p:txBody>
      </p:sp>
      <p:sp>
        <p:nvSpPr>
          <p:cNvPr id="12" name="Rectangle 5">
            <a:extLst>
              <a:ext uri="{FF2B5EF4-FFF2-40B4-BE49-F238E27FC236}">
                <a16:creationId xmlns:a16="http://schemas.microsoft.com/office/drawing/2014/main" id="{868531CE-75E2-A0D5-0A67-81EED913B5E0}"/>
              </a:ext>
            </a:extLst>
          </p:cNvPr>
          <p:cNvSpPr txBox="1">
            <a:spLocks noChangeArrowheads="1"/>
          </p:cNvSpPr>
          <p:nvPr/>
        </p:nvSpPr>
        <p:spPr bwMode="auto">
          <a:xfrm>
            <a:off x="1782762" y="53863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Für Gräber reservierte Fläche, oft mit Bäumen (Wege nur bei grossen Anlagen).</a:t>
            </a:r>
          </a:p>
        </p:txBody>
      </p:sp>
      <p:pic>
        <p:nvPicPr>
          <p:cNvPr id="13" name="Picture 9" descr="Knopf_blau">
            <a:extLst>
              <a:ext uri="{FF2B5EF4-FFF2-40B4-BE49-F238E27FC236}">
                <a16:creationId xmlns:a16="http://schemas.microsoft.com/office/drawing/2014/main" id="{6C837304-D564-9046-5C93-256BBFC73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2811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DEEDF867-06D8-D087-AE7C-D02898034A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5700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E9B591D8-84E9-A7AD-160B-9B2B270290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8573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8C51EC36-81E3-3CFA-2D07-0B99A307F28C}"/>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12748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609CD0-315F-69A0-7619-27ACC077B9C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4380F6A-78A9-4530-5EE0-AA15E44B1BF2}"/>
              </a:ext>
            </a:extLst>
          </p:cNvPr>
          <p:cNvSpPr>
            <a:spLocks noGrp="1"/>
          </p:cNvSpPr>
          <p:nvPr>
            <p:ph type="sldNum" sz="quarter" idx="12"/>
          </p:nvPr>
        </p:nvSpPr>
        <p:spPr/>
        <p:txBody>
          <a:bodyPr/>
          <a:lstStyle/>
          <a:p>
            <a:pPr>
              <a:defRPr/>
            </a:pPr>
            <a:fld id="{B99F2807-602A-47D3-9714-670AD5065F2C}" type="slidenum">
              <a:rPr lang="de-CH" smtClean="0"/>
              <a:pPr>
                <a:defRPr/>
              </a:pPr>
              <a:t>35</a:t>
            </a:fld>
            <a:endParaRPr lang="de-CH" dirty="0"/>
          </a:p>
        </p:txBody>
      </p:sp>
      <p:sp>
        <p:nvSpPr>
          <p:cNvPr id="4" name="Titel 3">
            <a:extLst>
              <a:ext uri="{FF2B5EF4-FFF2-40B4-BE49-F238E27FC236}">
                <a16:creationId xmlns:a16="http://schemas.microsoft.com/office/drawing/2014/main" id="{502936F3-61BF-D421-B2C5-5731CD775E17}"/>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7BFBB5DE-D841-429F-307B-6B32BAE9A1D0}"/>
              </a:ext>
            </a:extLst>
          </p:cNvPr>
          <p:cNvSpPr>
            <a:spLocks noChangeArrowheads="1"/>
          </p:cNvSpPr>
          <p:nvPr/>
        </p:nvSpPr>
        <p:spPr bwMode="auto">
          <a:xfrm rot="16200000">
            <a:off x="7885112" y="2873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BDB135BE-292D-5C60-451C-A2C957B6CCDB}"/>
              </a:ext>
            </a:extLst>
          </p:cNvPr>
          <p:cNvSpPr>
            <a:spLocks noChangeArrowheads="1"/>
          </p:cNvSpPr>
          <p:nvPr/>
        </p:nvSpPr>
        <p:spPr bwMode="auto">
          <a:xfrm rot="16200000">
            <a:off x="7351712" y="20669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93_00_Hochkamin Kerichtverbrennungsanlage">
            <a:extLst>
              <a:ext uri="{FF2B5EF4-FFF2-40B4-BE49-F238E27FC236}">
                <a16:creationId xmlns:a16="http://schemas.microsoft.com/office/drawing/2014/main" id="{CEBCB6DE-67D1-1CD8-925D-49B77AE46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5815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93_00_Hochkamin">
            <a:extLst>
              <a:ext uri="{FF2B5EF4-FFF2-40B4-BE49-F238E27FC236}">
                <a16:creationId xmlns:a16="http://schemas.microsoft.com/office/drawing/2014/main" id="{80F9F39B-07D9-5DBE-83E7-A349FA9CA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93_00_Hochkamin">
            <a:extLst>
              <a:ext uri="{FF2B5EF4-FFF2-40B4-BE49-F238E27FC236}">
                <a16:creationId xmlns:a16="http://schemas.microsoft.com/office/drawing/2014/main" id="{D3012A74-164D-4BF9-5399-5709BAFB4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36850"/>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037069E9-4871-4BAE-CF1C-259DDF98E41A}"/>
              </a:ext>
            </a:extLst>
          </p:cNvPr>
          <p:cNvSpPr txBox="1">
            <a:spLocks/>
          </p:cNvSpPr>
          <p:nvPr/>
        </p:nvSpPr>
        <p:spPr>
          <a:xfrm>
            <a:off x="479376" y="33569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Hochkamin</a:t>
            </a:r>
          </a:p>
        </p:txBody>
      </p:sp>
      <p:sp>
        <p:nvSpPr>
          <p:cNvPr id="12" name="Rectangle 5">
            <a:extLst>
              <a:ext uri="{FF2B5EF4-FFF2-40B4-BE49-F238E27FC236}">
                <a16:creationId xmlns:a16="http://schemas.microsoft.com/office/drawing/2014/main" id="{3C1C308E-A636-E878-8F49-EE37BA5913B6}"/>
              </a:ext>
            </a:extLst>
          </p:cNvPr>
          <p:cNvSpPr txBox="1">
            <a:spLocks noChangeArrowheads="1"/>
          </p:cNvSpPr>
          <p:nvPr/>
        </p:nvSpPr>
        <p:spPr bwMode="auto">
          <a:xfrm>
            <a:off x="1782762" y="53736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Alles überragendes Kamin einer Fabrik oder einer Kehrichtverbrennungsanlage.</a:t>
            </a:r>
          </a:p>
        </p:txBody>
      </p:sp>
      <p:pic>
        <p:nvPicPr>
          <p:cNvPr id="13" name="Picture 9" descr="Knopf_blau">
            <a:extLst>
              <a:ext uri="{FF2B5EF4-FFF2-40B4-BE49-F238E27FC236}">
                <a16:creationId xmlns:a16="http://schemas.microsoft.com/office/drawing/2014/main" id="{43B1D3E0-4C92-1BA2-28EB-8F6624928E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2684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2C2BA004-FC06-7DD3-C724-771C6EDBC4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5573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60E987C2-5B94-EABD-ACFB-1B4FF9F1149C}"/>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3657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2EC67EB-0B1E-2F67-1029-0CA8B9AC22E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41695F8-5270-85BE-6BF3-B676E378465F}"/>
              </a:ext>
            </a:extLst>
          </p:cNvPr>
          <p:cNvSpPr>
            <a:spLocks noGrp="1"/>
          </p:cNvSpPr>
          <p:nvPr>
            <p:ph type="sldNum" sz="quarter" idx="12"/>
          </p:nvPr>
        </p:nvSpPr>
        <p:spPr/>
        <p:txBody>
          <a:bodyPr/>
          <a:lstStyle/>
          <a:p>
            <a:pPr>
              <a:defRPr/>
            </a:pPr>
            <a:fld id="{B99F2807-602A-47D3-9714-670AD5065F2C}" type="slidenum">
              <a:rPr lang="de-CH" smtClean="0"/>
              <a:pPr>
                <a:defRPr/>
              </a:pPr>
              <a:t>36</a:t>
            </a:fld>
            <a:endParaRPr lang="de-CH" dirty="0"/>
          </a:p>
        </p:txBody>
      </p:sp>
      <p:sp>
        <p:nvSpPr>
          <p:cNvPr id="5" name="Rectangle 2">
            <a:extLst>
              <a:ext uri="{FF2B5EF4-FFF2-40B4-BE49-F238E27FC236}">
                <a16:creationId xmlns:a16="http://schemas.microsoft.com/office/drawing/2014/main" id="{1C3CEE57-2FEA-9CDF-E3F1-2EDF2EB1EEBD}"/>
              </a:ext>
            </a:extLst>
          </p:cNvPr>
          <p:cNvSpPr>
            <a:spLocks noChangeArrowheads="1"/>
          </p:cNvSpPr>
          <p:nvPr/>
        </p:nvSpPr>
        <p:spPr bwMode="auto">
          <a:xfrm rot="16200000">
            <a:off x="7885112" y="230659"/>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DBE487AE-68AC-256D-1E10-062C7D7B4FE6}"/>
              </a:ext>
            </a:extLst>
          </p:cNvPr>
          <p:cNvSpPr>
            <a:spLocks noChangeArrowheads="1"/>
          </p:cNvSpPr>
          <p:nvPr/>
        </p:nvSpPr>
        <p:spPr bwMode="auto">
          <a:xfrm rot="16200000">
            <a:off x="7351712" y="2010247"/>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96_00_Radiostation">
            <a:extLst>
              <a:ext uri="{FF2B5EF4-FFF2-40B4-BE49-F238E27FC236}">
                <a16:creationId xmlns:a16="http://schemas.microsoft.com/office/drawing/2014/main" id="{FF39789E-B64C-E0DA-6576-86F0C0536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524847"/>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96_00_Radiosender">
            <a:extLst>
              <a:ext uri="{FF2B5EF4-FFF2-40B4-BE49-F238E27FC236}">
                <a16:creationId xmlns:a16="http://schemas.microsoft.com/office/drawing/2014/main" id="{480704AD-443B-36A2-5BF1-C5ECD571D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681759"/>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096_01_Radiostation">
            <a:extLst>
              <a:ext uri="{FF2B5EF4-FFF2-40B4-BE49-F238E27FC236}">
                <a16:creationId xmlns:a16="http://schemas.microsoft.com/office/drawing/2014/main" id="{6B6C5A6F-0CAF-2451-B113-58764395A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484784"/>
            <a:ext cx="5378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7225241E-3151-2D27-E212-1D46D3136A82}"/>
              </a:ext>
            </a:extLst>
          </p:cNvPr>
          <p:cNvSpPr txBox="1">
            <a:spLocks noChangeArrowheads="1"/>
          </p:cNvSpPr>
          <p:nvPr/>
        </p:nvSpPr>
        <p:spPr bwMode="auto">
          <a:xfrm>
            <a:off x="1782762" y="5317009"/>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Weitgespannte Antenne eines MW- und KW-Senders oder von anderen Anlagen.</a:t>
            </a:r>
          </a:p>
        </p:txBody>
      </p:sp>
      <p:sp>
        <p:nvSpPr>
          <p:cNvPr id="12" name="Titel 1">
            <a:extLst>
              <a:ext uri="{FF2B5EF4-FFF2-40B4-BE49-F238E27FC236}">
                <a16:creationId xmlns:a16="http://schemas.microsoft.com/office/drawing/2014/main" id="{4188586B-A3C5-E4B4-8812-09847009EB60}"/>
              </a:ext>
            </a:extLst>
          </p:cNvPr>
          <p:cNvSpPr txBox="1">
            <a:spLocks/>
          </p:cNvSpPr>
          <p:nvPr/>
        </p:nvSpPr>
        <p:spPr>
          <a:xfrm>
            <a:off x="479376" y="33569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Radiosender</a:t>
            </a:r>
          </a:p>
        </p:txBody>
      </p:sp>
      <p:pic>
        <p:nvPicPr>
          <p:cNvPr id="13" name="Picture 9" descr="Knopf_blau">
            <a:extLst>
              <a:ext uri="{FF2B5EF4-FFF2-40B4-BE49-F238E27FC236}">
                <a16:creationId xmlns:a16="http://schemas.microsoft.com/office/drawing/2014/main" id="{B29402BF-B7D5-5064-ECF4-57890B7AF4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211734"/>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521CAB9C-A3C9-4557-D73F-1B846D4EF1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500659"/>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B1D450B3-2669-C719-2B57-52A34204C7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787997"/>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31E5875D-BE5B-0FD2-4E0C-6ED2673EA5F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352708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15125F-1446-A3AB-11AA-05DAC266AB0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AA50340-1B06-79A7-F003-F632B3EF7060}"/>
              </a:ext>
            </a:extLst>
          </p:cNvPr>
          <p:cNvSpPr>
            <a:spLocks noGrp="1"/>
          </p:cNvSpPr>
          <p:nvPr>
            <p:ph type="sldNum" sz="quarter" idx="12"/>
          </p:nvPr>
        </p:nvSpPr>
        <p:spPr/>
        <p:txBody>
          <a:bodyPr/>
          <a:lstStyle/>
          <a:p>
            <a:pPr>
              <a:defRPr/>
            </a:pPr>
            <a:fld id="{B99F2807-602A-47D3-9714-670AD5065F2C}" type="slidenum">
              <a:rPr lang="de-CH" smtClean="0"/>
              <a:pPr>
                <a:defRPr/>
              </a:pPr>
              <a:t>37</a:t>
            </a:fld>
            <a:endParaRPr lang="de-CH" dirty="0"/>
          </a:p>
        </p:txBody>
      </p:sp>
      <p:sp>
        <p:nvSpPr>
          <p:cNvPr id="4" name="Titel 3">
            <a:extLst>
              <a:ext uri="{FF2B5EF4-FFF2-40B4-BE49-F238E27FC236}">
                <a16:creationId xmlns:a16="http://schemas.microsoft.com/office/drawing/2014/main" id="{7CCE009B-316A-A918-511D-E3E3D3286147}"/>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9396F260-8A31-EF8D-4555-47C223DD566F}"/>
              </a:ext>
            </a:extLst>
          </p:cNvPr>
          <p:cNvSpPr>
            <a:spLocks noChangeArrowheads="1"/>
          </p:cNvSpPr>
          <p:nvPr/>
        </p:nvSpPr>
        <p:spPr bwMode="auto">
          <a:xfrm rot="16200000">
            <a:off x="7887403" y="275679"/>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61BD3D7E-C49F-0BE8-BAC8-27BDE1CD6D67}"/>
              </a:ext>
            </a:extLst>
          </p:cNvPr>
          <p:cNvSpPr>
            <a:spLocks noChangeArrowheads="1"/>
          </p:cNvSpPr>
          <p:nvPr/>
        </p:nvSpPr>
        <p:spPr bwMode="auto">
          <a:xfrm rot="16200000">
            <a:off x="7354003" y="2055267"/>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97_00_Antennenanlage">
            <a:extLst>
              <a:ext uri="{FF2B5EF4-FFF2-40B4-BE49-F238E27FC236}">
                <a16:creationId xmlns:a16="http://schemas.microsoft.com/office/drawing/2014/main" id="{8B80BC51-AB44-4F98-34A9-AE3D53FE1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203" y="1556792"/>
            <a:ext cx="53800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97_00_Antenneanlage">
            <a:extLst>
              <a:ext uri="{FF2B5EF4-FFF2-40B4-BE49-F238E27FC236}">
                <a16:creationId xmlns:a16="http://schemas.microsoft.com/office/drawing/2014/main" id="{343672D0-0288-5A36-3FC2-0EB240A17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5728" y="2726779"/>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Knopf_rot">
            <a:extLst>
              <a:ext uri="{FF2B5EF4-FFF2-40B4-BE49-F238E27FC236}">
                <a16:creationId xmlns:a16="http://schemas.microsoft.com/office/drawing/2014/main" id="{F4B1A834-03C5-518B-5F6F-976BC529D2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7778" y="1833017"/>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097_00_Bantiger">
            <a:extLst>
              <a:ext uri="{FF2B5EF4-FFF2-40B4-BE49-F238E27FC236}">
                <a16:creationId xmlns:a16="http://schemas.microsoft.com/office/drawing/2014/main" id="{C060C216-C1DB-482E-7CAF-38F3182F2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3178" y="4569867"/>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7DEB2B04-BDF9-EB3A-FC99-CA8555F951C2}"/>
              </a:ext>
            </a:extLst>
          </p:cNvPr>
          <p:cNvSpPr txBox="1">
            <a:spLocks/>
          </p:cNvSpPr>
          <p:nvPr/>
        </p:nvSpPr>
        <p:spPr>
          <a:xfrm>
            <a:off x="479376" y="33569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Antennenanlage</a:t>
            </a:r>
          </a:p>
        </p:txBody>
      </p:sp>
      <p:sp>
        <p:nvSpPr>
          <p:cNvPr id="13" name="Rectangle 5">
            <a:extLst>
              <a:ext uri="{FF2B5EF4-FFF2-40B4-BE49-F238E27FC236}">
                <a16:creationId xmlns:a16="http://schemas.microsoft.com/office/drawing/2014/main" id="{3B59D8DD-8CB7-2905-D2C8-F0052FA7546E}"/>
              </a:ext>
            </a:extLst>
          </p:cNvPr>
          <p:cNvSpPr txBox="1">
            <a:spLocks noChangeArrowheads="1"/>
          </p:cNvSpPr>
          <p:nvPr/>
        </p:nvSpPr>
        <p:spPr bwMode="auto">
          <a:xfrm>
            <a:off x="1785053" y="5362029"/>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Grosser Radio- oder Fernsehsender, Radarstation oder grosse Empfangsanlage.</a:t>
            </a:r>
          </a:p>
        </p:txBody>
      </p:sp>
      <p:pic>
        <p:nvPicPr>
          <p:cNvPr id="14" name="Picture 9" descr="Knopf_blau">
            <a:extLst>
              <a:ext uri="{FF2B5EF4-FFF2-40B4-BE49-F238E27FC236}">
                <a16:creationId xmlns:a16="http://schemas.microsoft.com/office/drawing/2014/main" id="{D9308E18-F918-01D0-E560-D170747821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4603" y="1256754"/>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2D758C4B-FE8B-AF9D-76E1-6EF80C0E10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4603" y="1545679"/>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A8E9D325-3937-1952-2E8C-0326718C3128}"/>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5210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BFE718-375A-1BCC-FCD2-115A282DE50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05133BF6-2D71-1BCD-6DCF-2A9525A232C0}"/>
              </a:ext>
            </a:extLst>
          </p:cNvPr>
          <p:cNvSpPr>
            <a:spLocks noGrp="1"/>
          </p:cNvSpPr>
          <p:nvPr>
            <p:ph type="sldNum" sz="quarter" idx="12"/>
          </p:nvPr>
        </p:nvSpPr>
        <p:spPr/>
        <p:txBody>
          <a:bodyPr/>
          <a:lstStyle/>
          <a:p>
            <a:pPr>
              <a:defRPr/>
            </a:pPr>
            <a:fld id="{B99F2807-602A-47D3-9714-670AD5065F2C}" type="slidenum">
              <a:rPr lang="de-CH" smtClean="0"/>
              <a:pPr>
                <a:defRPr/>
              </a:pPr>
              <a:t>38</a:t>
            </a:fld>
            <a:endParaRPr lang="de-CH" dirty="0"/>
          </a:p>
        </p:txBody>
      </p:sp>
      <p:sp>
        <p:nvSpPr>
          <p:cNvPr id="5" name="Rectangle 2">
            <a:extLst>
              <a:ext uri="{FF2B5EF4-FFF2-40B4-BE49-F238E27FC236}">
                <a16:creationId xmlns:a16="http://schemas.microsoft.com/office/drawing/2014/main" id="{098F14ED-BAB1-7AE3-6136-D27268EF53D7}"/>
              </a:ext>
            </a:extLst>
          </p:cNvPr>
          <p:cNvSpPr>
            <a:spLocks noChangeArrowheads="1"/>
          </p:cNvSpPr>
          <p:nvPr/>
        </p:nvSpPr>
        <p:spPr bwMode="auto">
          <a:xfrm rot="16200000">
            <a:off x="7885112" y="3413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C9442756-062F-FDCC-DD44-306E5636CEA8}"/>
              </a:ext>
            </a:extLst>
          </p:cNvPr>
          <p:cNvSpPr>
            <a:spLocks noChangeArrowheads="1"/>
          </p:cNvSpPr>
          <p:nvPr/>
        </p:nvSpPr>
        <p:spPr bwMode="auto">
          <a:xfrm rot="16200000">
            <a:off x="7351712" y="21209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98_00__Kleine Antenne Natel Innertkirchen">
            <a:extLst>
              <a:ext uri="{FF2B5EF4-FFF2-40B4-BE49-F238E27FC236}">
                <a16:creationId xmlns:a16="http://schemas.microsoft.com/office/drawing/2014/main" id="{B0C1FECC-D536-5C41-1329-C5ECD6350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355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nopf_blau">
            <a:extLst>
              <a:ext uri="{FF2B5EF4-FFF2-40B4-BE49-F238E27FC236}">
                <a16:creationId xmlns:a16="http://schemas.microsoft.com/office/drawing/2014/main" id="{C87B8A86-2BC0-011C-F898-856949321D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2312" y="13223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098_00_Antennenanlage">
            <a:extLst>
              <a:ext uri="{FF2B5EF4-FFF2-40B4-BE49-F238E27FC236}">
                <a16:creationId xmlns:a16="http://schemas.microsoft.com/office/drawing/2014/main" id="{9F9E582A-2F1C-E929-49D2-15C7ECFB0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628775"/>
            <a:ext cx="5394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098_00_Kleine Antenneanlage">
            <a:extLst>
              <a:ext uri="{FF2B5EF4-FFF2-40B4-BE49-F238E27FC236}">
                <a16:creationId xmlns:a16="http://schemas.microsoft.com/office/drawing/2014/main" id="{EEA3A079-60F1-3E76-29DD-CF3266C431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7" y="27924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E5F7A4C0-3F6F-A2E5-2248-CAE01301F452}"/>
              </a:ext>
            </a:extLst>
          </p:cNvPr>
          <p:cNvSpPr txBox="1">
            <a:spLocks/>
          </p:cNvSpPr>
          <p:nvPr/>
        </p:nvSpPr>
        <p:spPr>
          <a:xfrm>
            <a:off x="365499" y="345034"/>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Kleine Antenne</a:t>
            </a:r>
          </a:p>
        </p:txBody>
      </p:sp>
      <p:sp>
        <p:nvSpPr>
          <p:cNvPr id="13" name="Rectangle 5">
            <a:extLst>
              <a:ext uri="{FF2B5EF4-FFF2-40B4-BE49-F238E27FC236}">
                <a16:creationId xmlns:a16="http://schemas.microsoft.com/office/drawing/2014/main" id="{96AD5B9C-00DD-451F-F840-BDD844A726FA}"/>
              </a:ext>
            </a:extLst>
          </p:cNvPr>
          <p:cNvSpPr txBox="1">
            <a:spLocks noChangeArrowheads="1"/>
          </p:cNvSpPr>
          <p:nvPr/>
        </p:nvSpPr>
        <p:spPr bwMode="auto">
          <a:xfrm>
            <a:off x="1782762" y="542766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Baumhohe Sende- oder Empfangsanlage, ev. einseitig verdeckt (z.B. Ortsantenne).</a:t>
            </a:r>
          </a:p>
        </p:txBody>
      </p:sp>
      <p:sp>
        <p:nvSpPr>
          <p:cNvPr id="4" name="Text Box 7">
            <a:extLst>
              <a:ext uri="{FF2B5EF4-FFF2-40B4-BE49-F238E27FC236}">
                <a16:creationId xmlns:a16="http://schemas.microsoft.com/office/drawing/2014/main" id="{BE5B4111-E1CE-4DBD-8A17-924E06200A6D}"/>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299208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CE3BF05-6B00-A949-1C15-2E1F2EBB702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C67D968C-E729-3EC2-A142-D1484A4DBA8E}"/>
              </a:ext>
            </a:extLst>
          </p:cNvPr>
          <p:cNvSpPr>
            <a:spLocks noGrp="1"/>
          </p:cNvSpPr>
          <p:nvPr>
            <p:ph type="sldNum" sz="quarter" idx="12"/>
          </p:nvPr>
        </p:nvSpPr>
        <p:spPr/>
        <p:txBody>
          <a:bodyPr/>
          <a:lstStyle/>
          <a:p>
            <a:pPr>
              <a:defRPr/>
            </a:pPr>
            <a:fld id="{B99F2807-602A-47D3-9714-670AD5065F2C}" type="slidenum">
              <a:rPr lang="de-CH" smtClean="0"/>
              <a:pPr>
                <a:defRPr/>
              </a:pPr>
              <a:t>39</a:t>
            </a:fld>
            <a:endParaRPr lang="de-CH" dirty="0"/>
          </a:p>
        </p:txBody>
      </p:sp>
      <p:sp>
        <p:nvSpPr>
          <p:cNvPr id="14" name="Rectangle 2">
            <a:extLst>
              <a:ext uri="{FF2B5EF4-FFF2-40B4-BE49-F238E27FC236}">
                <a16:creationId xmlns:a16="http://schemas.microsoft.com/office/drawing/2014/main" id="{DC5ABE21-52D8-7916-E249-756B1A540019}"/>
              </a:ext>
            </a:extLst>
          </p:cNvPr>
          <p:cNvSpPr>
            <a:spLocks noChangeArrowheads="1"/>
          </p:cNvSpPr>
          <p:nvPr/>
        </p:nvSpPr>
        <p:spPr bwMode="auto">
          <a:xfrm rot="16200000">
            <a:off x="7885112" y="3413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15" name="Rectangle 3">
            <a:extLst>
              <a:ext uri="{FF2B5EF4-FFF2-40B4-BE49-F238E27FC236}">
                <a16:creationId xmlns:a16="http://schemas.microsoft.com/office/drawing/2014/main" id="{AB63B1BD-B970-CA6B-CDFE-C2D568477474}"/>
              </a:ext>
            </a:extLst>
          </p:cNvPr>
          <p:cNvSpPr>
            <a:spLocks noChangeArrowheads="1"/>
          </p:cNvSpPr>
          <p:nvPr/>
        </p:nvSpPr>
        <p:spPr bwMode="auto">
          <a:xfrm rot="16200000">
            <a:off x="7351712" y="21209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16" name="Picture 6" descr="098_00__Kleine Antenne Natel Innertkirchen">
            <a:extLst>
              <a:ext uri="{FF2B5EF4-FFF2-40B4-BE49-F238E27FC236}">
                <a16:creationId xmlns:a16="http://schemas.microsoft.com/office/drawing/2014/main" id="{53FA748F-BBE7-92D9-BB88-27BE47DA0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355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Knopf_blau">
            <a:extLst>
              <a:ext uri="{FF2B5EF4-FFF2-40B4-BE49-F238E27FC236}">
                <a16:creationId xmlns:a16="http://schemas.microsoft.com/office/drawing/2014/main" id="{C5D917A3-CA6A-7D8A-101D-E6399F6DAD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2312" y="13223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descr="098_00_Antennenanlage">
            <a:extLst>
              <a:ext uri="{FF2B5EF4-FFF2-40B4-BE49-F238E27FC236}">
                <a16:creationId xmlns:a16="http://schemas.microsoft.com/office/drawing/2014/main" id="{675EF4D6-C076-89C9-08A5-9EACE2B7F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628775"/>
            <a:ext cx="5394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098_00_Kleine Antenneanlage">
            <a:extLst>
              <a:ext uri="{FF2B5EF4-FFF2-40B4-BE49-F238E27FC236}">
                <a16:creationId xmlns:a16="http://schemas.microsoft.com/office/drawing/2014/main" id="{C7003172-A394-3D39-A516-ABFA30B42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7" y="27924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el 1">
            <a:extLst>
              <a:ext uri="{FF2B5EF4-FFF2-40B4-BE49-F238E27FC236}">
                <a16:creationId xmlns:a16="http://schemas.microsoft.com/office/drawing/2014/main" id="{1C1E45C0-9486-A82C-3FE6-B2CEB1E65831}"/>
              </a:ext>
            </a:extLst>
          </p:cNvPr>
          <p:cNvSpPr txBox="1">
            <a:spLocks/>
          </p:cNvSpPr>
          <p:nvPr/>
        </p:nvSpPr>
        <p:spPr>
          <a:xfrm>
            <a:off x="378984" y="356323"/>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Kleine Antenne</a:t>
            </a:r>
          </a:p>
        </p:txBody>
      </p:sp>
      <p:sp>
        <p:nvSpPr>
          <p:cNvPr id="22" name="Rectangle 5">
            <a:extLst>
              <a:ext uri="{FF2B5EF4-FFF2-40B4-BE49-F238E27FC236}">
                <a16:creationId xmlns:a16="http://schemas.microsoft.com/office/drawing/2014/main" id="{4AAE1CEC-540F-D1BE-7C72-A053034D137D}"/>
              </a:ext>
            </a:extLst>
          </p:cNvPr>
          <p:cNvSpPr txBox="1">
            <a:spLocks noChangeArrowheads="1"/>
          </p:cNvSpPr>
          <p:nvPr/>
        </p:nvSpPr>
        <p:spPr bwMode="auto">
          <a:xfrm>
            <a:off x="1782762" y="5427662"/>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Baumhohe Sende- oder Empfangsanlage, ev. einseitig verdeckt (z.B. Ortsantenne).</a:t>
            </a:r>
          </a:p>
        </p:txBody>
      </p:sp>
      <p:sp>
        <p:nvSpPr>
          <p:cNvPr id="4" name="Text Box 7">
            <a:extLst>
              <a:ext uri="{FF2B5EF4-FFF2-40B4-BE49-F238E27FC236}">
                <a16:creationId xmlns:a16="http://schemas.microsoft.com/office/drawing/2014/main" id="{92F96A9E-E1CF-48DF-AB27-D9139C4FBAC8}"/>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10126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9467B61-88CE-A7E2-C67F-700E10BC45AC}"/>
              </a:ext>
            </a:extLst>
          </p:cNvPr>
          <p:cNvSpPr>
            <a:spLocks noGrp="1"/>
          </p:cNvSpPr>
          <p:nvPr>
            <p:ph type="sldNum" sz="quarter" idx="12"/>
          </p:nvPr>
        </p:nvSpPr>
        <p:spPr/>
        <p:txBody>
          <a:bodyPr/>
          <a:lstStyle/>
          <a:p>
            <a:pPr>
              <a:defRPr/>
            </a:pPr>
            <a:fld id="{B99F2807-602A-47D3-9714-670AD5065F2C}" type="slidenum">
              <a:rPr lang="de-CH" smtClean="0"/>
              <a:pPr>
                <a:defRPr/>
              </a:pPr>
              <a:t>4</a:t>
            </a:fld>
            <a:endParaRPr lang="de-CH" dirty="0"/>
          </a:p>
        </p:txBody>
      </p:sp>
      <p:sp>
        <p:nvSpPr>
          <p:cNvPr id="4" name="Titel 3">
            <a:extLst>
              <a:ext uri="{FF2B5EF4-FFF2-40B4-BE49-F238E27FC236}">
                <a16:creationId xmlns:a16="http://schemas.microsoft.com/office/drawing/2014/main" id="{A05534F2-E517-C693-E2A3-FAFBD8D1A786}"/>
              </a:ext>
            </a:extLst>
          </p:cNvPr>
          <p:cNvSpPr>
            <a:spLocks noGrp="1"/>
          </p:cNvSpPr>
          <p:nvPr>
            <p:ph type="title"/>
          </p:nvPr>
        </p:nvSpPr>
        <p:spPr/>
        <p:txBody>
          <a:bodyPr/>
          <a:lstStyle/>
          <a:p>
            <a:r>
              <a:rPr lang="de-CH" dirty="0"/>
              <a:t>Definition</a:t>
            </a:r>
          </a:p>
        </p:txBody>
      </p:sp>
      <p:sp>
        <p:nvSpPr>
          <p:cNvPr id="5" name="Rectangle 3">
            <a:extLst>
              <a:ext uri="{FF2B5EF4-FFF2-40B4-BE49-F238E27FC236}">
                <a16:creationId xmlns:a16="http://schemas.microsoft.com/office/drawing/2014/main" id="{238BC9DC-F816-3878-5D1F-D504060369DB}"/>
              </a:ext>
            </a:extLst>
          </p:cNvPr>
          <p:cNvSpPr txBox="1">
            <a:spLocks noChangeArrowheads="1"/>
          </p:cNvSpPr>
          <p:nvPr/>
        </p:nvSpPr>
        <p:spPr>
          <a:xfrm>
            <a:off x="6106913" y="3140968"/>
            <a:ext cx="3025775" cy="2778125"/>
          </a:xfrm>
          <a:prstGeom prst="rect">
            <a:avLst/>
          </a:prstGeom>
        </p:spPr>
        <p:txBody>
          <a:bodyPr>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altLang="de-DE" dirty="0"/>
              <a:t>Die Landkarte ist eine zuverlässige und verkleinerte Darstellung eines Teils der Erdkugel ergänzt mit Signaturen</a:t>
            </a:r>
          </a:p>
        </p:txBody>
      </p:sp>
      <p:sp>
        <p:nvSpPr>
          <p:cNvPr id="6" name="Rectangle 4">
            <a:extLst>
              <a:ext uri="{FF2B5EF4-FFF2-40B4-BE49-F238E27FC236}">
                <a16:creationId xmlns:a16="http://schemas.microsoft.com/office/drawing/2014/main" id="{D392FDF6-A712-A852-CF4F-1439ACA4214F}"/>
              </a:ext>
            </a:extLst>
          </p:cNvPr>
          <p:cNvSpPr>
            <a:spLocks noChangeArrowheads="1"/>
          </p:cNvSpPr>
          <p:nvPr/>
        </p:nvSpPr>
        <p:spPr bwMode="auto">
          <a:xfrm>
            <a:off x="381201" y="1685457"/>
            <a:ext cx="4191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endParaRPr lang="de-DE" altLang="de-DE" sz="2200"/>
          </a:p>
        </p:txBody>
      </p:sp>
      <p:pic>
        <p:nvPicPr>
          <p:cNvPr id="7" name="Picture 5" descr="leuk_025_foto_01a">
            <a:extLst>
              <a:ext uri="{FF2B5EF4-FFF2-40B4-BE49-F238E27FC236}">
                <a16:creationId xmlns:a16="http://schemas.microsoft.com/office/drawing/2014/main" id="{B28428FE-5303-1082-2DDC-E8D5A3BE3B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64" y="1460967"/>
            <a:ext cx="52578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87CDE75E-1128-2B58-378F-2A0D18B600E3}"/>
              </a:ext>
            </a:extLst>
          </p:cNvPr>
          <p:cNvSpPr>
            <a:spLocks noChangeArrowheads="1"/>
          </p:cNvSpPr>
          <p:nvPr/>
        </p:nvSpPr>
        <p:spPr bwMode="auto">
          <a:xfrm>
            <a:off x="6096000" y="1437938"/>
            <a:ext cx="23177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1800" dirty="0"/>
              <a:t>Luftbild Leuk (Wallis)</a:t>
            </a:r>
          </a:p>
        </p:txBody>
      </p:sp>
      <p:pic>
        <p:nvPicPr>
          <p:cNvPr id="9" name="Picture 7" descr="leuk_025_karte_01a">
            <a:extLst>
              <a:ext uri="{FF2B5EF4-FFF2-40B4-BE49-F238E27FC236}">
                <a16:creationId xmlns:a16="http://schemas.microsoft.com/office/drawing/2014/main" id="{7015A621-9A71-9896-7986-BC045169A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251" y="4131795"/>
            <a:ext cx="51847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575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983B086-1287-2C6C-01C8-FF6CEE7969F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657686A-D9E0-F1A7-2716-1F572D38073E}"/>
              </a:ext>
            </a:extLst>
          </p:cNvPr>
          <p:cNvSpPr>
            <a:spLocks noGrp="1"/>
          </p:cNvSpPr>
          <p:nvPr>
            <p:ph type="sldNum" sz="quarter" idx="12"/>
          </p:nvPr>
        </p:nvSpPr>
        <p:spPr/>
        <p:txBody>
          <a:bodyPr/>
          <a:lstStyle/>
          <a:p>
            <a:pPr>
              <a:defRPr/>
            </a:pPr>
            <a:fld id="{B99F2807-602A-47D3-9714-670AD5065F2C}" type="slidenum">
              <a:rPr lang="de-CH" smtClean="0"/>
              <a:pPr>
                <a:defRPr/>
              </a:pPr>
              <a:t>40</a:t>
            </a:fld>
            <a:endParaRPr lang="de-CH" dirty="0"/>
          </a:p>
        </p:txBody>
      </p:sp>
      <p:sp>
        <p:nvSpPr>
          <p:cNvPr id="5" name="Rectangle 2">
            <a:extLst>
              <a:ext uri="{FF2B5EF4-FFF2-40B4-BE49-F238E27FC236}">
                <a16:creationId xmlns:a16="http://schemas.microsoft.com/office/drawing/2014/main" id="{0DC9A38B-4924-BC6B-BE95-C12F19D646B6}"/>
              </a:ext>
            </a:extLst>
          </p:cNvPr>
          <p:cNvSpPr>
            <a:spLocks noChangeArrowheads="1"/>
          </p:cNvSpPr>
          <p:nvPr/>
        </p:nvSpPr>
        <p:spPr bwMode="auto">
          <a:xfrm rot="16200000">
            <a:off x="7885112" y="3333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2BA4D90F-0512-7A04-0355-B8331546EEEF}"/>
              </a:ext>
            </a:extLst>
          </p:cNvPr>
          <p:cNvSpPr>
            <a:spLocks noChangeArrowheads="1"/>
          </p:cNvSpPr>
          <p:nvPr/>
        </p:nvSpPr>
        <p:spPr bwMode="auto">
          <a:xfrm rot="16200000">
            <a:off x="7351712" y="21129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099_00_Camping">
            <a:extLst>
              <a:ext uri="{FF2B5EF4-FFF2-40B4-BE49-F238E27FC236}">
                <a16:creationId xmlns:a16="http://schemas.microsoft.com/office/drawing/2014/main" id="{1C2E20FE-FC02-289E-1FE9-B2FBD9487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2325" y="46275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099_01_Camping">
            <a:extLst>
              <a:ext uri="{FF2B5EF4-FFF2-40B4-BE49-F238E27FC236}">
                <a16:creationId xmlns:a16="http://schemas.microsoft.com/office/drawing/2014/main" id="{75814FC4-50AF-1392-4959-9D27E653C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099_00_Camping">
            <a:extLst>
              <a:ext uri="{FF2B5EF4-FFF2-40B4-BE49-F238E27FC236}">
                <a16:creationId xmlns:a16="http://schemas.microsoft.com/office/drawing/2014/main" id="{EFA19E2C-B4B8-2B60-19CC-162A43670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844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B3CE8204-3347-5578-9AA0-95C10EC0C1D7}"/>
              </a:ext>
            </a:extLst>
          </p:cNvPr>
          <p:cNvSpPr txBox="1">
            <a:spLocks/>
          </p:cNvSpPr>
          <p:nvPr/>
        </p:nvSpPr>
        <p:spPr>
          <a:xfrm>
            <a:off x="373717" y="336318"/>
            <a:ext cx="7461250" cy="5572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Campingplatz</a:t>
            </a:r>
          </a:p>
        </p:txBody>
      </p:sp>
      <p:sp>
        <p:nvSpPr>
          <p:cNvPr id="12" name="Rectangle 5">
            <a:extLst>
              <a:ext uri="{FF2B5EF4-FFF2-40B4-BE49-F238E27FC236}">
                <a16:creationId xmlns:a16="http://schemas.microsoft.com/office/drawing/2014/main" id="{C748CE49-1905-4DAD-ED1A-130A36A8B89F}"/>
              </a:ext>
            </a:extLst>
          </p:cNvPr>
          <p:cNvSpPr txBox="1">
            <a:spLocks noChangeArrowheads="1"/>
          </p:cNvSpPr>
          <p:nvPr/>
        </p:nvSpPr>
        <p:spPr bwMode="auto">
          <a:xfrm>
            <a:off x="1782762" y="5203825"/>
            <a:ext cx="5256213"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Öffentlich zugängliche Anlage für Zelte und Wohnwagen, mit festen Einrichtungen (WC, Kiosk, usw.).</a:t>
            </a:r>
          </a:p>
        </p:txBody>
      </p:sp>
      <p:pic>
        <p:nvPicPr>
          <p:cNvPr id="13" name="Picture 9" descr="Knopf_blau">
            <a:extLst>
              <a:ext uri="{FF2B5EF4-FFF2-40B4-BE49-F238E27FC236}">
                <a16:creationId xmlns:a16="http://schemas.microsoft.com/office/drawing/2014/main" id="{F85174AD-804C-14E3-826B-A39CA09CA6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144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19AA0A48-ADE3-FAA3-2F53-8BDF68D96DC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033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F1410A2F-DF0A-8E8F-4328-620C73C88F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8907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ED9AE74B-D3B0-23B9-D284-017CFB36E3D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236038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B3C4CFE-057E-B79E-9F67-E2B46FB2A89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D4B211D-7317-D548-4D45-77DA9AF8E454}"/>
              </a:ext>
            </a:extLst>
          </p:cNvPr>
          <p:cNvSpPr>
            <a:spLocks noGrp="1"/>
          </p:cNvSpPr>
          <p:nvPr>
            <p:ph type="sldNum" sz="quarter" idx="12"/>
          </p:nvPr>
        </p:nvSpPr>
        <p:spPr/>
        <p:txBody>
          <a:bodyPr/>
          <a:lstStyle/>
          <a:p>
            <a:pPr>
              <a:defRPr/>
            </a:pPr>
            <a:fld id="{B99F2807-602A-47D3-9714-670AD5065F2C}" type="slidenum">
              <a:rPr lang="de-CH" smtClean="0"/>
              <a:pPr>
                <a:defRPr/>
              </a:pPr>
              <a:t>41</a:t>
            </a:fld>
            <a:endParaRPr lang="de-CH" dirty="0"/>
          </a:p>
        </p:txBody>
      </p:sp>
      <p:sp>
        <p:nvSpPr>
          <p:cNvPr id="5" name="Rectangle 2">
            <a:extLst>
              <a:ext uri="{FF2B5EF4-FFF2-40B4-BE49-F238E27FC236}">
                <a16:creationId xmlns:a16="http://schemas.microsoft.com/office/drawing/2014/main" id="{1DA59EDC-3183-6AD5-A2CA-BD93A92FA826}"/>
              </a:ext>
            </a:extLst>
          </p:cNvPr>
          <p:cNvSpPr>
            <a:spLocks noChangeArrowheads="1"/>
          </p:cNvSpPr>
          <p:nvPr/>
        </p:nvSpPr>
        <p:spPr bwMode="auto">
          <a:xfrm rot="16200000">
            <a:off x="7885112" y="3460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283581D9-B1A2-03A7-1296-A6A2777091EB}"/>
              </a:ext>
            </a:extLst>
          </p:cNvPr>
          <p:cNvSpPr>
            <a:spLocks noChangeArrowheads="1"/>
          </p:cNvSpPr>
          <p:nvPr/>
        </p:nvSpPr>
        <p:spPr bwMode="auto">
          <a:xfrm rot="16200000">
            <a:off x="7351712" y="21256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03_00_Sportanlage">
            <a:extLst>
              <a:ext uri="{FF2B5EF4-FFF2-40B4-BE49-F238E27FC236}">
                <a16:creationId xmlns:a16="http://schemas.microsoft.com/office/drawing/2014/main" id="{0212292F-9004-5D98-2084-F44FF6699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02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03_00_Sportanlage">
            <a:extLst>
              <a:ext uri="{FF2B5EF4-FFF2-40B4-BE49-F238E27FC236}">
                <a16:creationId xmlns:a16="http://schemas.microsoft.com/office/drawing/2014/main" id="{A61A5A3C-DA0D-0897-D09E-5F6235ADC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03_00_Sportstadion">
            <a:extLst>
              <a:ext uri="{FF2B5EF4-FFF2-40B4-BE49-F238E27FC236}">
                <a16:creationId xmlns:a16="http://schemas.microsoft.com/office/drawing/2014/main" id="{00E6281C-F3F1-27EB-FFB3-FB1803199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971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Knopf_rot">
            <a:extLst>
              <a:ext uri="{FF2B5EF4-FFF2-40B4-BE49-F238E27FC236}">
                <a16:creationId xmlns:a16="http://schemas.microsoft.com/office/drawing/2014/main" id="{00190D71-3FC1-0A25-C588-4974E6A108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487" y="19034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2FBC217A-3AB5-60A4-80EA-F9E3E46DE528}"/>
              </a:ext>
            </a:extLst>
          </p:cNvPr>
          <p:cNvSpPr txBox="1">
            <a:spLocks/>
          </p:cNvSpPr>
          <p:nvPr/>
        </p:nvSpPr>
        <p:spPr>
          <a:xfrm>
            <a:off x="378984" y="336318"/>
            <a:ext cx="7461250" cy="5572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Sportstadion</a:t>
            </a:r>
          </a:p>
        </p:txBody>
      </p:sp>
      <p:sp>
        <p:nvSpPr>
          <p:cNvPr id="13" name="Rectangle 5">
            <a:extLst>
              <a:ext uri="{FF2B5EF4-FFF2-40B4-BE49-F238E27FC236}">
                <a16:creationId xmlns:a16="http://schemas.microsoft.com/office/drawing/2014/main" id="{298560E3-14A4-469F-FCD0-D0D8B528A0E2}"/>
              </a:ext>
            </a:extLst>
          </p:cNvPr>
          <p:cNvSpPr txBox="1">
            <a:spLocks noChangeArrowheads="1"/>
          </p:cNvSpPr>
          <p:nvPr/>
        </p:nvSpPr>
        <p:spPr bwMode="auto">
          <a:xfrm>
            <a:off x="1782762" y="543242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Offenes Leichtathletikstadion mit einer Laufbahn (und ev. Tribünen). </a:t>
            </a:r>
          </a:p>
        </p:txBody>
      </p:sp>
      <p:pic>
        <p:nvPicPr>
          <p:cNvPr id="14" name="Picture 9" descr="Knopf_blau">
            <a:extLst>
              <a:ext uri="{FF2B5EF4-FFF2-40B4-BE49-F238E27FC236}">
                <a16:creationId xmlns:a16="http://schemas.microsoft.com/office/drawing/2014/main" id="{888D3EE4-6E86-F3AE-4CB1-34816B8DAB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3271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62AA7C0E-1D52-D257-0E72-188E5F1FFC1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6160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CCC9F91C-0810-8FF4-DF7B-C24B11E37748}"/>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225516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5FAB8C-0E0B-001D-89BC-01777F68F93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0CE4AB7-DB52-5C7D-9486-53CA8CD3D763}"/>
              </a:ext>
            </a:extLst>
          </p:cNvPr>
          <p:cNvSpPr>
            <a:spLocks noGrp="1"/>
          </p:cNvSpPr>
          <p:nvPr>
            <p:ph type="sldNum" sz="quarter" idx="12"/>
          </p:nvPr>
        </p:nvSpPr>
        <p:spPr/>
        <p:txBody>
          <a:bodyPr/>
          <a:lstStyle/>
          <a:p>
            <a:pPr>
              <a:defRPr/>
            </a:pPr>
            <a:fld id="{B99F2807-602A-47D3-9714-670AD5065F2C}" type="slidenum">
              <a:rPr lang="de-CH" smtClean="0"/>
              <a:pPr>
                <a:defRPr/>
              </a:pPr>
              <a:t>42</a:t>
            </a:fld>
            <a:endParaRPr lang="de-CH" dirty="0"/>
          </a:p>
        </p:txBody>
      </p:sp>
      <p:sp>
        <p:nvSpPr>
          <p:cNvPr id="5" name="Rectangle 2">
            <a:extLst>
              <a:ext uri="{FF2B5EF4-FFF2-40B4-BE49-F238E27FC236}">
                <a16:creationId xmlns:a16="http://schemas.microsoft.com/office/drawing/2014/main" id="{7F080A86-1C02-CA9D-097C-A3820BD260BB}"/>
              </a:ext>
            </a:extLst>
          </p:cNvPr>
          <p:cNvSpPr>
            <a:spLocks noChangeArrowheads="1"/>
          </p:cNvSpPr>
          <p:nvPr/>
        </p:nvSpPr>
        <p:spPr bwMode="auto">
          <a:xfrm rot="16200000">
            <a:off x="7954962" y="3333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69550D00-B35D-94B1-3DBD-8D2EDC28D78C}"/>
              </a:ext>
            </a:extLst>
          </p:cNvPr>
          <p:cNvSpPr>
            <a:spLocks noChangeArrowheads="1"/>
          </p:cNvSpPr>
          <p:nvPr/>
        </p:nvSpPr>
        <p:spPr bwMode="auto">
          <a:xfrm rot="16200000">
            <a:off x="7421562" y="21129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04_00_Schiesssatnd">
            <a:extLst>
              <a:ext uri="{FF2B5EF4-FFF2-40B4-BE49-F238E27FC236}">
                <a16:creationId xmlns:a16="http://schemas.microsoft.com/office/drawing/2014/main" id="{2B7D87C9-1F76-BF5D-C3F8-884CA8A7F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737" y="46275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05_Scheissstand">
            <a:extLst>
              <a:ext uri="{FF2B5EF4-FFF2-40B4-BE49-F238E27FC236}">
                <a16:creationId xmlns:a16="http://schemas.microsoft.com/office/drawing/2014/main" id="{15CC2ABA-B5F2-9A39-0A64-3A4A5F422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04_00_Schiessstand">
            <a:extLst>
              <a:ext uri="{FF2B5EF4-FFF2-40B4-BE49-F238E27FC236}">
                <a16:creationId xmlns:a16="http://schemas.microsoft.com/office/drawing/2014/main" id="{3E82680C-5C3C-2042-54E6-225BE0ABD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7" y="27844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2DB8C978-9D75-66AA-EB68-FA586F35F08B}"/>
              </a:ext>
            </a:extLst>
          </p:cNvPr>
          <p:cNvSpPr txBox="1">
            <a:spLocks/>
          </p:cNvSpPr>
          <p:nvPr/>
        </p:nvSpPr>
        <p:spPr>
          <a:xfrm>
            <a:off x="378984" y="316454"/>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Schiessstand</a:t>
            </a:r>
          </a:p>
        </p:txBody>
      </p:sp>
      <p:sp>
        <p:nvSpPr>
          <p:cNvPr id="12" name="Rectangle 5">
            <a:extLst>
              <a:ext uri="{FF2B5EF4-FFF2-40B4-BE49-F238E27FC236}">
                <a16:creationId xmlns:a16="http://schemas.microsoft.com/office/drawing/2014/main" id="{52EE52D9-D92E-E414-9FE7-969FFB890391}"/>
              </a:ext>
            </a:extLst>
          </p:cNvPr>
          <p:cNvSpPr txBox="1">
            <a:spLocks noChangeArrowheads="1"/>
          </p:cNvSpPr>
          <p:nvPr/>
        </p:nvSpPr>
        <p:spPr bwMode="auto">
          <a:xfrm>
            <a:off x="1852612" y="5203825"/>
            <a:ext cx="518477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Anlage für 300m-Schiessen mit Haus und Stand.</a:t>
            </a:r>
          </a:p>
          <a:p>
            <a:pPr eaLnBrk="1" hangingPunct="1">
              <a:buFontTx/>
              <a:buNone/>
            </a:pPr>
            <a:r>
              <a:rPr lang="de-DE" altLang="de-DE" sz="1600"/>
              <a:t>(in 1:25'000 ev. auch noch 50m)</a:t>
            </a:r>
          </a:p>
        </p:txBody>
      </p:sp>
      <p:pic>
        <p:nvPicPr>
          <p:cNvPr id="13" name="Picture 9" descr="Knopf_blau">
            <a:extLst>
              <a:ext uri="{FF2B5EF4-FFF2-40B4-BE49-F238E27FC236}">
                <a16:creationId xmlns:a16="http://schemas.microsoft.com/office/drawing/2014/main" id="{C4233A43-83C9-467E-A119-D7EFA9C182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162" y="13144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6E798FFA-C1EA-ADEE-310E-F725ECC7FD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2162" y="16033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4E3E950E-FD76-BFEF-B419-DD3D6DE7B410}"/>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Einzelobjekte</a:t>
            </a:r>
          </a:p>
        </p:txBody>
      </p:sp>
    </p:spTree>
    <p:extLst>
      <p:ext uri="{BB962C8B-B14F-4D97-AF65-F5344CB8AC3E}">
        <p14:creationId xmlns:p14="http://schemas.microsoft.com/office/powerpoint/2010/main" val="16352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94D556-A3BC-6209-65C3-C1ACDEA2EAD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3F63482-27E8-BBE5-F032-FB1608565222}"/>
              </a:ext>
            </a:extLst>
          </p:cNvPr>
          <p:cNvSpPr>
            <a:spLocks noGrp="1"/>
          </p:cNvSpPr>
          <p:nvPr>
            <p:ph type="sldNum" sz="quarter" idx="12"/>
          </p:nvPr>
        </p:nvSpPr>
        <p:spPr/>
        <p:txBody>
          <a:bodyPr/>
          <a:lstStyle/>
          <a:p>
            <a:pPr>
              <a:defRPr/>
            </a:pPr>
            <a:fld id="{B99F2807-602A-47D3-9714-670AD5065F2C}" type="slidenum">
              <a:rPr lang="de-CH" smtClean="0"/>
              <a:pPr>
                <a:defRPr/>
              </a:pPr>
              <a:t>43</a:t>
            </a:fld>
            <a:endParaRPr lang="de-CH" dirty="0"/>
          </a:p>
        </p:txBody>
      </p:sp>
      <p:sp>
        <p:nvSpPr>
          <p:cNvPr id="5" name="Rectangle 2">
            <a:extLst>
              <a:ext uri="{FF2B5EF4-FFF2-40B4-BE49-F238E27FC236}">
                <a16:creationId xmlns:a16="http://schemas.microsoft.com/office/drawing/2014/main" id="{FA0594B9-5ED1-5A28-9AA8-B361445A127B}"/>
              </a:ext>
            </a:extLst>
          </p:cNvPr>
          <p:cNvSpPr>
            <a:spLocks noChangeArrowheads="1"/>
          </p:cNvSpPr>
          <p:nvPr/>
        </p:nvSpPr>
        <p:spPr bwMode="auto">
          <a:xfrm rot="16200000">
            <a:off x="787876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24E6C984-5E48-5D0C-42F0-E4F0D0770BAC}"/>
              </a:ext>
            </a:extLst>
          </p:cNvPr>
          <p:cNvSpPr>
            <a:spLocks noChangeArrowheads="1"/>
          </p:cNvSpPr>
          <p:nvPr/>
        </p:nvSpPr>
        <p:spPr bwMode="auto">
          <a:xfrm rot="16200000">
            <a:off x="734536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12_01_Triangulationspunkte">
            <a:extLst>
              <a:ext uri="{FF2B5EF4-FFF2-40B4-BE49-F238E27FC236}">
                <a16:creationId xmlns:a16="http://schemas.microsoft.com/office/drawing/2014/main" id="{1C0F0766-5310-2835-D1A4-6A159071E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43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12_00_Triangulationspunkt">
            <a:extLst>
              <a:ext uri="{FF2B5EF4-FFF2-40B4-BE49-F238E27FC236}">
                <a16:creationId xmlns:a16="http://schemas.microsoft.com/office/drawing/2014/main" id="{BD59E6BA-49E7-C0A5-9AF9-9B4DA0670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7087" y="279876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Knopf_rot">
            <a:extLst>
              <a:ext uri="{FF2B5EF4-FFF2-40B4-BE49-F238E27FC236}">
                <a16:creationId xmlns:a16="http://schemas.microsoft.com/office/drawing/2014/main" id="{208AB4C0-AA39-DE84-2805-A58C12CF6E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9137"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112_00__Trinangulation Niesen">
            <a:extLst>
              <a:ext uri="{FF2B5EF4-FFF2-40B4-BE49-F238E27FC236}">
                <a16:creationId xmlns:a16="http://schemas.microsoft.com/office/drawing/2014/main" id="{1DE933F2-9AE8-72BA-3738-5BD157AF51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4537"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BA7196C3-3A36-2C41-894B-5F9E5F49BE2A}"/>
              </a:ext>
            </a:extLst>
          </p:cNvPr>
          <p:cNvSpPr txBox="1">
            <a:spLocks/>
          </p:cNvSpPr>
          <p:nvPr/>
        </p:nvSpPr>
        <p:spPr>
          <a:xfrm>
            <a:off x="373174" y="338684"/>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Triangulationspunkt</a:t>
            </a:r>
          </a:p>
        </p:txBody>
      </p:sp>
      <p:sp>
        <p:nvSpPr>
          <p:cNvPr id="13" name="Rectangle 5">
            <a:extLst>
              <a:ext uri="{FF2B5EF4-FFF2-40B4-BE49-F238E27FC236}">
                <a16:creationId xmlns:a16="http://schemas.microsoft.com/office/drawing/2014/main" id="{B44A3536-95AF-5E93-34D7-606D4DB9DF3F}"/>
              </a:ext>
            </a:extLst>
          </p:cNvPr>
          <p:cNvSpPr txBox="1">
            <a:spLocks noChangeArrowheads="1"/>
          </p:cNvSpPr>
          <p:nvPr/>
        </p:nvSpPr>
        <p:spPr bwMode="auto">
          <a:xfrm>
            <a:off x="1776412" y="5218112"/>
            <a:ext cx="51847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Triangulationspunkt 1. bis 3. Ord.; Wichtiger Punkt der Landesvermessung (1:100'000 nur Pyramiden).</a:t>
            </a:r>
          </a:p>
        </p:txBody>
      </p:sp>
      <p:pic>
        <p:nvPicPr>
          <p:cNvPr id="14" name="Picture 9" descr="Knopf_blau">
            <a:extLst>
              <a:ext uri="{FF2B5EF4-FFF2-40B4-BE49-F238E27FC236}">
                <a16:creationId xmlns:a16="http://schemas.microsoft.com/office/drawing/2014/main" id="{010FA40D-B1E4-04BA-5647-2C7D973531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596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DA1B4BBA-7307-AB31-2F54-AEF2F72A0D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596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495EAC54-62A5-2459-540D-6922222223E5}"/>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Triangulationspunkt</a:t>
            </a:r>
          </a:p>
        </p:txBody>
      </p:sp>
    </p:spTree>
    <p:extLst>
      <p:ext uri="{BB962C8B-B14F-4D97-AF65-F5344CB8AC3E}">
        <p14:creationId xmlns:p14="http://schemas.microsoft.com/office/powerpoint/2010/main" val="384984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25B7BF9-7864-3417-110F-4824C7C08A8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A36FDBC-A257-2509-D6F8-0D2E512CB599}"/>
              </a:ext>
            </a:extLst>
          </p:cNvPr>
          <p:cNvSpPr>
            <a:spLocks noGrp="1"/>
          </p:cNvSpPr>
          <p:nvPr>
            <p:ph type="sldNum" sz="quarter" idx="12"/>
          </p:nvPr>
        </p:nvSpPr>
        <p:spPr/>
        <p:txBody>
          <a:bodyPr/>
          <a:lstStyle/>
          <a:p>
            <a:pPr>
              <a:defRPr/>
            </a:pPr>
            <a:fld id="{B99F2807-602A-47D3-9714-670AD5065F2C}" type="slidenum">
              <a:rPr lang="de-CH" smtClean="0"/>
              <a:pPr>
                <a:defRPr/>
              </a:pPr>
              <a:t>44</a:t>
            </a:fld>
            <a:endParaRPr lang="de-CH" dirty="0"/>
          </a:p>
        </p:txBody>
      </p:sp>
      <p:sp>
        <p:nvSpPr>
          <p:cNvPr id="5" name="Rectangle 2">
            <a:extLst>
              <a:ext uri="{FF2B5EF4-FFF2-40B4-BE49-F238E27FC236}">
                <a16:creationId xmlns:a16="http://schemas.microsoft.com/office/drawing/2014/main" id="{C34B8367-C729-703A-03A2-B53477DD2314}"/>
              </a:ext>
            </a:extLst>
          </p:cNvPr>
          <p:cNvSpPr>
            <a:spLocks noChangeArrowheads="1"/>
          </p:cNvSpPr>
          <p:nvPr/>
        </p:nvSpPr>
        <p:spPr bwMode="auto">
          <a:xfrm rot="16200000">
            <a:off x="7756301" y="35401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023B1D44-E1CC-B5DA-21C7-3B513673B2D5}"/>
              </a:ext>
            </a:extLst>
          </p:cNvPr>
          <p:cNvSpPr>
            <a:spLocks noChangeArrowheads="1"/>
          </p:cNvSpPr>
          <p:nvPr/>
        </p:nvSpPr>
        <p:spPr bwMode="auto">
          <a:xfrm rot="16200000">
            <a:off x="7222901" y="213360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17_00_geschlossener waldrand">
            <a:extLst>
              <a:ext uri="{FF2B5EF4-FFF2-40B4-BE49-F238E27FC236}">
                <a16:creationId xmlns:a16="http://schemas.microsoft.com/office/drawing/2014/main" id="{3758FE99-1836-8469-6E4E-A74F64257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864" y="1628775"/>
            <a:ext cx="53816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17_00_Waldgrenze">
            <a:extLst>
              <a:ext uri="{FF2B5EF4-FFF2-40B4-BE49-F238E27FC236}">
                <a16:creationId xmlns:a16="http://schemas.microsoft.com/office/drawing/2014/main" id="{313E2BCC-0FB4-E0E9-BBC2-F151F2D3FD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076" y="464820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17_00_Wald">
            <a:extLst>
              <a:ext uri="{FF2B5EF4-FFF2-40B4-BE49-F238E27FC236}">
                <a16:creationId xmlns:a16="http://schemas.microsoft.com/office/drawing/2014/main" id="{6D005C50-BD4C-E208-3A56-405248A5DE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4626" y="2805112"/>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ECD52254-4BCA-4E5A-BAE6-EDD977002E7A}"/>
              </a:ext>
            </a:extLst>
          </p:cNvPr>
          <p:cNvSpPr txBox="1">
            <a:spLocks/>
          </p:cNvSpPr>
          <p:nvPr/>
        </p:nvSpPr>
        <p:spPr>
          <a:xfrm>
            <a:off x="393886" y="33265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Wald, Waldrand</a:t>
            </a:r>
          </a:p>
        </p:txBody>
      </p:sp>
      <p:pic>
        <p:nvPicPr>
          <p:cNvPr id="12" name="Picture 9" descr="Knopf_blau">
            <a:extLst>
              <a:ext uri="{FF2B5EF4-FFF2-40B4-BE49-F238E27FC236}">
                <a16:creationId xmlns:a16="http://schemas.microsoft.com/office/drawing/2014/main" id="{DF919849-E03A-B1B9-3367-24F52346C8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3501" y="133508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Knopf_blau">
            <a:extLst>
              <a:ext uri="{FF2B5EF4-FFF2-40B4-BE49-F238E27FC236}">
                <a16:creationId xmlns:a16="http://schemas.microsoft.com/office/drawing/2014/main" id="{82671744-BF9F-F2D8-BC63-0C80EF5BD9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3501" y="16240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Knopf_blau">
            <a:extLst>
              <a:ext uri="{FF2B5EF4-FFF2-40B4-BE49-F238E27FC236}">
                <a16:creationId xmlns:a16="http://schemas.microsoft.com/office/drawing/2014/main" id="{97C6E21B-1517-7972-3B3D-AD679F5B993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3501" y="191135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7C8EE847-F41B-67DD-19B0-56EAC08A4878}"/>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Vegetation</a:t>
            </a:r>
          </a:p>
        </p:txBody>
      </p:sp>
    </p:spTree>
    <p:extLst>
      <p:ext uri="{BB962C8B-B14F-4D97-AF65-F5344CB8AC3E}">
        <p14:creationId xmlns:p14="http://schemas.microsoft.com/office/powerpoint/2010/main" val="190433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0A4E7CE-024A-8A50-C4C4-E7D20ED5DDE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26ECED3-F551-D30E-D388-2DFAD419634B}"/>
              </a:ext>
            </a:extLst>
          </p:cNvPr>
          <p:cNvSpPr>
            <a:spLocks noGrp="1"/>
          </p:cNvSpPr>
          <p:nvPr>
            <p:ph type="sldNum" sz="quarter" idx="12"/>
          </p:nvPr>
        </p:nvSpPr>
        <p:spPr/>
        <p:txBody>
          <a:bodyPr/>
          <a:lstStyle/>
          <a:p>
            <a:pPr>
              <a:defRPr/>
            </a:pPr>
            <a:fld id="{B99F2807-602A-47D3-9714-670AD5065F2C}" type="slidenum">
              <a:rPr lang="de-CH" smtClean="0"/>
              <a:pPr>
                <a:defRPr/>
              </a:pPr>
              <a:t>45</a:t>
            </a:fld>
            <a:endParaRPr lang="de-CH" dirty="0"/>
          </a:p>
        </p:txBody>
      </p:sp>
      <p:sp>
        <p:nvSpPr>
          <p:cNvPr id="5" name="Rectangle 2">
            <a:extLst>
              <a:ext uri="{FF2B5EF4-FFF2-40B4-BE49-F238E27FC236}">
                <a16:creationId xmlns:a16="http://schemas.microsoft.com/office/drawing/2014/main" id="{9C02CF25-553E-D9A7-6868-383FCC6F22AD}"/>
              </a:ext>
            </a:extLst>
          </p:cNvPr>
          <p:cNvSpPr>
            <a:spLocks noChangeArrowheads="1"/>
          </p:cNvSpPr>
          <p:nvPr/>
        </p:nvSpPr>
        <p:spPr bwMode="auto">
          <a:xfrm rot="16200000">
            <a:off x="7885112" y="347662"/>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4A4633EB-8C17-48D3-55EF-E084ACA3722B}"/>
              </a:ext>
            </a:extLst>
          </p:cNvPr>
          <p:cNvSpPr>
            <a:spLocks noChangeArrowheads="1"/>
          </p:cNvSpPr>
          <p:nvPr/>
        </p:nvSpPr>
        <p:spPr bwMode="auto">
          <a:xfrm rot="16200000">
            <a:off x="7351712" y="2127250"/>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1030" descr="129_00_Fasserfall">
            <a:extLst>
              <a:ext uri="{FF2B5EF4-FFF2-40B4-BE49-F238E27FC236}">
                <a16:creationId xmlns:a16="http://schemas.microsoft.com/office/drawing/2014/main" id="{6DF7B2F5-818D-F0D5-E507-D130B8722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31" descr="129_01_Wasserfall">
            <a:extLst>
              <a:ext uri="{FF2B5EF4-FFF2-40B4-BE49-F238E27FC236}">
                <a16:creationId xmlns:a16="http://schemas.microsoft.com/office/drawing/2014/main" id="{093E7316-666E-9F7D-7E7B-F91203DD7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87" y="4641850"/>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2" descr="129_00_Wasserfall">
            <a:extLst>
              <a:ext uri="{FF2B5EF4-FFF2-40B4-BE49-F238E27FC236}">
                <a16:creationId xmlns:a16="http://schemas.microsoft.com/office/drawing/2014/main" id="{4CB3D877-A337-AF7E-819D-1EC259930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97175"/>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34" descr="Knopf_rot">
            <a:extLst>
              <a:ext uri="{FF2B5EF4-FFF2-40B4-BE49-F238E27FC236}">
                <a16:creationId xmlns:a16="http://schemas.microsoft.com/office/drawing/2014/main" id="{E93E30EE-84ED-FD1E-F83A-53398450B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487" y="1905000"/>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B8E83CF7-204B-C471-4569-5EF91C9A24AA}"/>
              </a:ext>
            </a:extLst>
          </p:cNvPr>
          <p:cNvSpPr txBox="1">
            <a:spLocks/>
          </p:cNvSpPr>
          <p:nvPr/>
        </p:nvSpPr>
        <p:spPr>
          <a:xfrm>
            <a:off x="392020" y="294540"/>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Wasserfall</a:t>
            </a:r>
          </a:p>
        </p:txBody>
      </p:sp>
      <p:sp>
        <p:nvSpPr>
          <p:cNvPr id="12" name="Rectangle 5">
            <a:extLst>
              <a:ext uri="{FF2B5EF4-FFF2-40B4-BE49-F238E27FC236}">
                <a16:creationId xmlns:a16="http://schemas.microsoft.com/office/drawing/2014/main" id="{89074006-05CD-3FCF-C027-74A0EA5AA3E0}"/>
              </a:ext>
            </a:extLst>
          </p:cNvPr>
          <p:cNvSpPr txBox="1">
            <a:spLocks noChangeArrowheads="1"/>
          </p:cNvSpPr>
          <p:nvPr/>
        </p:nvSpPr>
        <p:spPr bwMode="auto">
          <a:xfrm>
            <a:off x="1782762" y="5434012"/>
            <a:ext cx="518477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Mindestens 5m Fall des Wassers</a:t>
            </a:r>
          </a:p>
        </p:txBody>
      </p:sp>
      <p:pic>
        <p:nvPicPr>
          <p:cNvPr id="14" name="Picture 9" descr="Knopf_blau">
            <a:extLst>
              <a:ext uri="{FF2B5EF4-FFF2-40B4-BE49-F238E27FC236}">
                <a16:creationId xmlns:a16="http://schemas.microsoft.com/office/drawing/2014/main" id="{57519986-DAB7-AFDC-AFA9-D2DF194BFD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3287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9590D223-483C-4EBF-0E1F-879A84050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61766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E7023F92-F905-60C7-6AEB-B53C52710F6A}"/>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8459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F3D8186-00ED-FB83-A96E-06025C7DC1D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42685FC-9316-1D9F-B376-92BB235D6129}"/>
              </a:ext>
            </a:extLst>
          </p:cNvPr>
          <p:cNvSpPr>
            <a:spLocks noGrp="1"/>
          </p:cNvSpPr>
          <p:nvPr>
            <p:ph type="sldNum" sz="quarter" idx="12"/>
          </p:nvPr>
        </p:nvSpPr>
        <p:spPr/>
        <p:txBody>
          <a:bodyPr/>
          <a:lstStyle/>
          <a:p>
            <a:pPr>
              <a:defRPr/>
            </a:pPr>
            <a:fld id="{B99F2807-602A-47D3-9714-670AD5065F2C}" type="slidenum">
              <a:rPr lang="de-CH" smtClean="0"/>
              <a:pPr>
                <a:defRPr/>
              </a:pPr>
              <a:t>46</a:t>
            </a:fld>
            <a:endParaRPr lang="de-CH" dirty="0"/>
          </a:p>
        </p:txBody>
      </p:sp>
      <p:sp>
        <p:nvSpPr>
          <p:cNvPr id="5" name="Rectangle 2">
            <a:extLst>
              <a:ext uri="{FF2B5EF4-FFF2-40B4-BE49-F238E27FC236}">
                <a16:creationId xmlns:a16="http://schemas.microsoft.com/office/drawing/2014/main" id="{1D06522A-3F23-4E17-06C7-DD2F030B1F4E}"/>
              </a:ext>
            </a:extLst>
          </p:cNvPr>
          <p:cNvSpPr>
            <a:spLocks noChangeArrowheads="1"/>
          </p:cNvSpPr>
          <p:nvPr/>
        </p:nvSpPr>
        <p:spPr bwMode="auto">
          <a:xfrm rot="16200000">
            <a:off x="7885112" y="3460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C0480760-B427-3677-A9F3-342B67630A12}"/>
              </a:ext>
            </a:extLst>
          </p:cNvPr>
          <p:cNvSpPr>
            <a:spLocks noChangeArrowheads="1"/>
          </p:cNvSpPr>
          <p:nvPr/>
        </p:nvSpPr>
        <p:spPr bwMode="auto">
          <a:xfrm rot="16200000">
            <a:off x="7351712" y="21256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32_00_Weiher">
            <a:extLst>
              <a:ext uri="{FF2B5EF4-FFF2-40B4-BE49-F238E27FC236}">
                <a16:creationId xmlns:a16="http://schemas.microsoft.com/office/drawing/2014/main" id="{0568DED3-CF1E-A710-2CC9-84DDDBCB9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0263"/>
            <a:ext cx="27892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32_00_Weiher Forellenzucht">
            <a:extLst>
              <a:ext uri="{FF2B5EF4-FFF2-40B4-BE49-F238E27FC236}">
                <a16:creationId xmlns:a16="http://schemas.microsoft.com/office/drawing/2014/main" id="{2728F53A-7D12-FDF2-E781-8DFDEE088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400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32_00_Weiher">
            <a:extLst>
              <a:ext uri="{FF2B5EF4-FFF2-40B4-BE49-F238E27FC236}">
                <a16:creationId xmlns:a16="http://schemas.microsoft.com/office/drawing/2014/main" id="{6E12AE40-73F2-DC77-EF5E-D5038EC7D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95588"/>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B80528E3-00B1-E021-8102-E0E4E619E169}"/>
              </a:ext>
            </a:extLst>
          </p:cNvPr>
          <p:cNvSpPr txBox="1">
            <a:spLocks/>
          </p:cNvSpPr>
          <p:nvPr/>
        </p:nvSpPr>
        <p:spPr>
          <a:xfrm>
            <a:off x="378984" y="332656"/>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Weiher, Teich</a:t>
            </a:r>
          </a:p>
        </p:txBody>
      </p:sp>
      <p:sp>
        <p:nvSpPr>
          <p:cNvPr id="11" name="Rectangle 5">
            <a:extLst>
              <a:ext uri="{FF2B5EF4-FFF2-40B4-BE49-F238E27FC236}">
                <a16:creationId xmlns:a16="http://schemas.microsoft.com/office/drawing/2014/main" id="{0BBB7999-73A5-8165-2982-43682430FA4F}"/>
              </a:ext>
            </a:extLst>
          </p:cNvPr>
          <p:cNvSpPr txBox="1">
            <a:spLocks noChangeArrowheads="1"/>
          </p:cNvSpPr>
          <p:nvPr/>
        </p:nvSpPr>
        <p:spPr bwMode="auto">
          <a:xfrm>
            <a:off x="1782762" y="543242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Meist künstlich angelegte, dauernde Wasserfläche (z.B. Fischzucht, Feuerweiher).</a:t>
            </a:r>
          </a:p>
        </p:txBody>
      </p:sp>
      <p:pic>
        <p:nvPicPr>
          <p:cNvPr id="13" name="Picture 9" descr="Knopf_blau">
            <a:extLst>
              <a:ext uri="{FF2B5EF4-FFF2-40B4-BE49-F238E27FC236}">
                <a16:creationId xmlns:a16="http://schemas.microsoft.com/office/drawing/2014/main" id="{30630CFF-D139-5066-AFB2-050797CC3A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271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9A9911EB-C98B-E034-2351-BA6F7882038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160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B3CD9EC8-D9F3-F3F1-E9D0-2DBF933B3C8B}"/>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8919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84B77F3-FF03-6FD2-4D28-36FD72C4FB1E}"/>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5946A6FC-ED74-B005-9F50-E0A7FC49FBA7}"/>
              </a:ext>
            </a:extLst>
          </p:cNvPr>
          <p:cNvSpPr>
            <a:spLocks noGrp="1"/>
          </p:cNvSpPr>
          <p:nvPr>
            <p:ph type="sldNum" sz="quarter" idx="12"/>
          </p:nvPr>
        </p:nvSpPr>
        <p:spPr/>
        <p:txBody>
          <a:bodyPr/>
          <a:lstStyle/>
          <a:p>
            <a:pPr>
              <a:defRPr/>
            </a:pPr>
            <a:fld id="{B99F2807-602A-47D3-9714-670AD5065F2C}" type="slidenum">
              <a:rPr lang="de-CH" smtClean="0"/>
              <a:pPr>
                <a:defRPr/>
              </a:pPr>
              <a:t>47</a:t>
            </a:fld>
            <a:endParaRPr lang="de-CH" dirty="0"/>
          </a:p>
        </p:txBody>
      </p:sp>
      <p:sp>
        <p:nvSpPr>
          <p:cNvPr id="5" name="Rectangle 2">
            <a:extLst>
              <a:ext uri="{FF2B5EF4-FFF2-40B4-BE49-F238E27FC236}">
                <a16:creationId xmlns:a16="http://schemas.microsoft.com/office/drawing/2014/main" id="{D2111F03-B500-656E-6A52-34E88E07A19A}"/>
              </a:ext>
            </a:extLst>
          </p:cNvPr>
          <p:cNvSpPr>
            <a:spLocks noChangeArrowheads="1"/>
          </p:cNvSpPr>
          <p:nvPr/>
        </p:nvSpPr>
        <p:spPr bwMode="auto">
          <a:xfrm rot="16200000">
            <a:off x="7891462" y="30480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12F366C7-8B2B-C12B-24F3-F52C8E9D30FD}"/>
              </a:ext>
            </a:extLst>
          </p:cNvPr>
          <p:cNvSpPr>
            <a:spLocks noChangeArrowheads="1"/>
          </p:cNvSpPr>
          <p:nvPr/>
        </p:nvSpPr>
        <p:spPr bwMode="auto">
          <a:xfrm rot="16200000">
            <a:off x="7358062" y="208438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33_00_Aare">
            <a:extLst>
              <a:ext uri="{FF2B5EF4-FFF2-40B4-BE49-F238E27FC236}">
                <a16:creationId xmlns:a16="http://schemas.microsoft.com/office/drawing/2014/main" id="{CA5B08FA-1483-6740-C268-E727998E6E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662" y="4598988"/>
            <a:ext cx="28003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33_00_Fluss">
            <a:extLst>
              <a:ext uri="{FF2B5EF4-FFF2-40B4-BE49-F238E27FC236}">
                <a16:creationId xmlns:a16="http://schemas.microsoft.com/office/drawing/2014/main" id="{03D48791-1703-54C4-9E61-FE12F82F8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7" y="2754313"/>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33_00_Fluss">
            <a:extLst>
              <a:ext uri="{FF2B5EF4-FFF2-40B4-BE49-F238E27FC236}">
                <a16:creationId xmlns:a16="http://schemas.microsoft.com/office/drawing/2014/main" id="{CF100225-D56F-D86F-91CD-5CCB68776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2" y="1628775"/>
            <a:ext cx="53832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52D8E803-745B-A1D5-BE65-72B9C3E06992}"/>
              </a:ext>
            </a:extLst>
          </p:cNvPr>
          <p:cNvSpPr txBox="1">
            <a:spLocks/>
          </p:cNvSpPr>
          <p:nvPr/>
        </p:nvSpPr>
        <p:spPr>
          <a:xfrm>
            <a:off x="354753" y="308724"/>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Fluss</a:t>
            </a:r>
          </a:p>
        </p:txBody>
      </p:sp>
      <p:sp>
        <p:nvSpPr>
          <p:cNvPr id="11" name="Rectangle 5">
            <a:extLst>
              <a:ext uri="{FF2B5EF4-FFF2-40B4-BE49-F238E27FC236}">
                <a16:creationId xmlns:a16="http://schemas.microsoft.com/office/drawing/2014/main" id="{92735863-9512-6A69-FA52-FFA57A7CE202}"/>
              </a:ext>
            </a:extLst>
          </p:cNvPr>
          <p:cNvSpPr txBox="1">
            <a:spLocks noChangeArrowheads="1"/>
          </p:cNvSpPr>
          <p:nvPr/>
        </p:nvSpPr>
        <p:spPr bwMode="auto">
          <a:xfrm>
            <a:off x="1789112" y="5175250"/>
            <a:ext cx="518477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Grösseres, fliessendes Gewässer </a:t>
            </a:r>
          </a:p>
          <a:p>
            <a:pPr eaLnBrk="1" hangingPunct="1">
              <a:buFont typeface="Wingdings 2" panose="05020102010507070707" pitchFamily="18" charset="2"/>
              <a:buNone/>
            </a:pPr>
            <a:r>
              <a:rPr lang="de-DE" altLang="de-DE" sz="2000"/>
              <a:t>(die Breite der Darstellung zeigt nicht die Wassermenge!)</a:t>
            </a:r>
          </a:p>
        </p:txBody>
      </p:sp>
      <p:pic>
        <p:nvPicPr>
          <p:cNvPr id="13" name="Picture 9" descr="Knopf_blau">
            <a:extLst>
              <a:ext uri="{FF2B5EF4-FFF2-40B4-BE49-F238E27FC236}">
                <a16:creationId xmlns:a16="http://schemas.microsoft.com/office/drawing/2014/main" id="{804C3B49-1A13-9D44-7E41-07AFF221B1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662" y="12858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361C98F6-9C6F-AEBE-9FDB-983387ECA3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662" y="157480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576E32C7-E437-6A8D-C906-4E01695393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662" y="186213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EF89BAFF-F892-957D-5340-0742C9129303}"/>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116335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71DFE4C-DC32-ED5E-4D0B-FDBC055BC23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0ECB614-2FED-08C0-66E5-CCBB1D9DEA14}"/>
              </a:ext>
            </a:extLst>
          </p:cNvPr>
          <p:cNvSpPr>
            <a:spLocks noGrp="1"/>
          </p:cNvSpPr>
          <p:nvPr>
            <p:ph type="sldNum" sz="quarter" idx="12"/>
          </p:nvPr>
        </p:nvSpPr>
        <p:spPr/>
        <p:txBody>
          <a:bodyPr/>
          <a:lstStyle/>
          <a:p>
            <a:pPr>
              <a:defRPr/>
            </a:pPr>
            <a:fld id="{B99F2807-602A-47D3-9714-670AD5065F2C}" type="slidenum">
              <a:rPr lang="de-CH" smtClean="0"/>
              <a:pPr>
                <a:defRPr/>
              </a:pPr>
              <a:t>48</a:t>
            </a:fld>
            <a:endParaRPr lang="de-CH" dirty="0"/>
          </a:p>
        </p:txBody>
      </p:sp>
      <p:sp>
        <p:nvSpPr>
          <p:cNvPr id="5" name="Rectangle 2">
            <a:extLst>
              <a:ext uri="{FF2B5EF4-FFF2-40B4-BE49-F238E27FC236}">
                <a16:creationId xmlns:a16="http://schemas.microsoft.com/office/drawing/2014/main" id="{4157D754-8442-6D38-F64E-2BE9C5DBC77E}"/>
              </a:ext>
            </a:extLst>
          </p:cNvPr>
          <p:cNvSpPr>
            <a:spLocks noChangeArrowheads="1"/>
          </p:cNvSpPr>
          <p:nvPr/>
        </p:nvSpPr>
        <p:spPr bwMode="auto">
          <a:xfrm rot="16200000">
            <a:off x="7872412" y="3508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6A910AE2-F973-0AB5-A8C3-0F71D0A89318}"/>
              </a:ext>
            </a:extLst>
          </p:cNvPr>
          <p:cNvSpPr>
            <a:spLocks noChangeArrowheads="1"/>
          </p:cNvSpPr>
          <p:nvPr/>
        </p:nvSpPr>
        <p:spPr bwMode="auto">
          <a:xfrm rot="16200000">
            <a:off x="7339012" y="21304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36_01_Wehr">
            <a:extLst>
              <a:ext uri="{FF2B5EF4-FFF2-40B4-BE49-F238E27FC236}">
                <a16:creationId xmlns:a16="http://schemas.microsoft.com/office/drawing/2014/main" id="{57DFD7C5-8810-7527-3016-F16CB8986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187" y="4645025"/>
            <a:ext cx="27844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36_00_Stauwehr">
            <a:extLst>
              <a:ext uri="{FF2B5EF4-FFF2-40B4-BE49-F238E27FC236}">
                <a16:creationId xmlns:a16="http://schemas.microsoft.com/office/drawing/2014/main" id="{D0314E7D-18AB-3D99-4AF3-1AD2BD2C9B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36_00_Wehr">
            <a:extLst>
              <a:ext uri="{FF2B5EF4-FFF2-40B4-BE49-F238E27FC236}">
                <a16:creationId xmlns:a16="http://schemas.microsoft.com/office/drawing/2014/main" id="{C5F5AB17-82B9-563D-883C-C82F5CAE3D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737" y="2801937"/>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Knopf_rot">
            <a:extLst>
              <a:ext uri="{FF2B5EF4-FFF2-40B4-BE49-F238E27FC236}">
                <a16:creationId xmlns:a16="http://schemas.microsoft.com/office/drawing/2014/main" id="{00A2DB71-283A-922E-5F17-9DD7091F64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32787" y="19081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D73588B4-C9F2-7D17-071A-03EB830F11BC}"/>
              </a:ext>
            </a:extLst>
          </p:cNvPr>
          <p:cNvSpPr txBox="1">
            <a:spLocks/>
          </p:cNvSpPr>
          <p:nvPr/>
        </p:nvSpPr>
        <p:spPr>
          <a:xfrm>
            <a:off x="394099" y="306525"/>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Wehr</a:t>
            </a:r>
          </a:p>
        </p:txBody>
      </p:sp>
      <p:sp>
        <p:nvSpPr>
          <p:cNvPr id="12" name="Rectangle 5">
            <a:extLst>
              <a:ext uri="{FF2B5EF4-FFF2-40B4-BE49-F238E27FC236}">
                <a16:creationId xmlns:a16="http://schemas.microsoft.com/office/drawing/2014/main" id="{F1DBA6B3-ED61-E21A-9DB4-4095ECE795B3}"/>
              </a:ext>
            </a:extLst>
          </p:cNvPr>
          <p:cNvSpPr txBox="1">
            <a:spLocks noChangeArrowheads="1"/>
          </p:cNvSpPr>
          <p:nvPr/>
        </p:nvSpPr>
        <p:spPr bwMode="auto">
          <a:xfrm>
            <a:off x="1770062" y="54371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Markantes Stauwerk, eventuell überströmt, z.B. bei der Fassung eines Kanals.</a:t>
            </a:r>
          </a:p>
        </p:txBody>
      </p:sp>
      <p:pic>
        <p:nvPicPr>
          <p:cNvPr id="14" name="Picture 9" descr="Knopf_blau">
            <a:extLst>
              <a:ext uri="{FF2B5EF4-FFF2-40B4-BE49-F238E27FC236}">
                <a16:creationId xmlns:a16="http://schemas.microsoft.com/office/drawing/2014/main" id="{CC821960-08B3-B420-B6EB-3A250AB4CF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9612" y="13319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D0023A5A-D884-86F5-931A-319856424D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9612" y="16208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69D0CA37-F358-24D6-F268-3A13F7A9BADE}"/>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57339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7A74D00-8700-21BB-51C1-F0C5AD1F363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DB1FFEC-5B9A-D131-E963-36575F3DB747}"/>
              </a:ext>
            </a:extLst>
          </p:cNvPr>
          <p:cNvSpPr>
            <a:spLocks noGrp="1"/>
          </p:cNvSpPr>
          <p:nvPr>
            <p:ph type="sldNum" sz="quarter" idx="12"/>
          </p:nvPr>
        </p:nvSpPr>
        <p:spPr/>
        <p:txBody>
          <a:bodyPr/>
          <a:lstStyle/>
          <a:p>
            <a:pPr>
              <a:defRPr/>
            </a:pPr>
            <a:fld id="{B99F2807-602A-47D3-9714-670AD5065F2C}" type="slidenum">
              <a:rPr lang="de-CH" smtClean="0"/>
              <a:pPr>
                <a:defRPr/>
              </a:pPr>
              <a:t>49</a:t>
            </a:fld>
            <a:endParaRPr lang="de-CH" dirty="0"/>
          </a:p>
        </p:txBody>
      </p:sp>
      <p:sp>
        <p:nvSpPr>
          <p:cNvPr id="5" name="Rectangle 2">
            <a:extLst>
              <a:ext uri="{FF2B5EF4-FFF2-40B4-BE49-F238E27FC236}">
                <a16:creationId xmlns:a16="http://schemas.microsoft.com/office/drawing/2014/main" id="{8B25405F-4B5F-68BD-9C88-206CFFD248A4}"/>
              </a:ext>
            </a:extLst>
          </p:cNvPr>
          <p:cNvSpPr>
            <a:spLocks noChangeArrowheads="1"/>
          </p:cNvSpPr>
          <p:nvPr/>
        </p:nvSpPr>
        <p:spPr bwMode="auto">
          <a:xfrm rot="16200000">
            <a:off x="7891462"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E21B5D9F-9226-A5C8-1CB7-AF789423ED25}"/>
              </a:ext>
            </a:extLst>
          </p:cNvPr>
          <p:cNvSpPr>
            <a:spLocks noChangeArrowheads="1"/>
          </p:cNvSpPr>
          <p:nvPr/>
        </p:nvSpPr>
        <p:spPr bwMode="auto">
          <a:xfrm rot="16200000">
            <a:off x="7358062"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1030" descr="137_00_Sumpf">
            <a:extLst>
              <a:ext uri="{FF2B5EF4-FFF2-40B4-BE49-F238E27FC236}">
                <a16:creationId xmlns:a16="http://schemas.microsoft.com/office/drawing/2014/main" id="{B376B34B-AB80-CA91-7EB7-E75F5DDEB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31" descr="137_00_Sumpf">
            <a:extLst>
              <a:ext uri="{FF2B5EF4-FFF2-40B4-BE49-F238E27FC236}">
                <a16:creationId xmlns:a16="http://schemas.microsoft.com/office/drawing/2014/main" id="{259FD28D-2CE8-C8A7-394E-AFE88B860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237" y="464343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32" descr="137_00_Sumpf">
            <a:extLst>
              <a:ext uri="{FF2B5EF4-FFF2-40B4-BE49-F238E27FC236}">
                <a16:creationId xmlns:a16="http://schemas.microsoft.com/office/drawing/2014/main" id="{F1727DBC-5663-541D-FE4F-06CF2A7811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787" y="2800350"/>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5163C2D2-9507-CA05-3313-2F14209CFEB4}"/>
              </a:ext>
            </a:extLst>
          </p:cNvPr>
          <p:cNvSpPr txBox="1">
            <a:spLocks/>
          </p:cNvSpPr>
          <p:nvPr/>
        </p:nvSpPr>
        <p:spPr>
          <a:xfrm>
            <a:off x="378984" y="326954"/>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Sumpf</a:t>
            </a:r>
          </a:p>
        </p:txBody>
      </p:sp>
      <p:sp>
        <p:nvSpPr>
          <p:cNvPr id="11" name="Rectangle 5">
            <a:extLst>
              <a:ext uri="{FF2B5EF4-FFF2-40B4-BE49-F238E27FC236}">
                <a16:creationId xmlns:a16="http://schemas.microsoft.com/office/drawing/2014/main" id="{2EE4CBA3-F0B0-093E-EC22-5C7DC6C51826}"/>
              </a:ext>
            </a:extLst>
          </p:cNvPr>
          <p:cNvSpPr txBox="1">
            <a:spLocks noChangeArrowheads="1"/>
          </p:cNvSpPr>
          <p:nvPr/>
        </p:nvSpPr>
        <p:spPr bwMode="auto">
          <a:xfrm>
            <a:off x="1789112" y="5435600"/>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Bei feuchtem Wetter kaum begehbare Fläche mit der typischen Vegetation.</a:t>
            </a:r>
          </a:p>
        </p:txBody>
      </p:sp>
      <p:pic>
        <p:nvPicPr>
          <p:cNvPr id="13" name="Picture 9" descr="Knopf_blau">
            <a:extLst>
              <a:ext uri="{FF2B5EF4-FFF2-40B4-BE49-F238E27FC236}">
                <a16:creationId xmlns:a16="http://schemas.microsoft.com/office/drawing/2014/main" id="{90C90561-63DF-7D48-EEB3-936B81AEFB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662"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A30056A2-D750-6375-F928-F0196DEB50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662"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86A79E60-E99A-6201-2EC5-9E014BB28C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8662" y="1906588"/>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98796375-AEE7-8F0F-6E9E-1BAF9E7EC72D}"/>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304156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0930C7B-E75C-3A0C-A5F4-1E2019C8E80B}"/>
              </a:ext>
            </a:extLst>
          </p:cNvPr>
          <p:cNvSpPr>
            <a:spLocks noGrp="1"/>
          </p:cNvSpPr>
          <p:nvPr>
            <p:ph idx="1"/>
          </p:nvPr>
        </p:nvSpPr>
        <p:spPr/>
        <p:txBody>
          <a:bodyPr/>
          <a:lstStyle/>
          <a:p>
            <a:pPr algn="ctr"/>
            <a:r>
              <a:rPr lang="de-CH" altLang="de-DE" sz="6000" dirty="0"/>
              <a:t>Was kann ich aus einer Landkarte herauslesen?</a:t>
            </a:r>
          </a:p>
          <a:p>
            <a:endParaRPr lang="de-CH" dirty="0"/>
          </a:p>
        </p:txBody>
      </p:sp>
      <p:sp>
        <p:nvSpPr>
          <p:cNvPr id="3" name="Foliennummernplatzhalter 2">
            <a:extLst>
              <a:ext uri="{FF2B5EF4-FFF2-40B4-BE49-F238E27FC236}">
                <a16:creationId xmlns:a16="http://schemas.microsoft.com/office/drawing/2014/main" id="{0F442F35-E1E6-83C2-6B3C-BEE250D068CA}"/>
              </a:ext>
            </a:extLst>
          </p:cNvPr>
          <p:cNvSpPr>
            <a:spLocks noGrp="1"/>
          </p:cNvSpPr>
          <p:nvPr>
            <p:ph type="sldNum" sz="quarter" idx="12"/>
          </p:nvPr>
        </p:nvSpPr>
        <p:spPr/>
        <p:txBody>
          <a:bodyPr/>
          <a:lstStyle/>
          <a:p>
            <a:pPr>
              <a:defRPr/>
            </a:pPr>
            <a:fld id="{B99F2807-602A-47D3-9714-670AD5065F2C}" type="slidenum">
              <a:rPr lang="de-CH" smtClean="0"/>
              <a:pPr>
                <a:defRPr/>
              </a:pPr>
              <a:t>5</a:t>
            </a:fld>
            <a:endParaRPr lang="de-CH" dirty="0"/>
          </a:p>
        </p:txBody>
      </p:sp>
      <p:sp>
        <p:nvSpPr>
          <p:cNvPr id="4" name="Titel 3">
            <a:extLst>
              <a:ext uri="{FF2B5EF4-FFF2-40B4-BE49-F238E27FC236}">
                <a16:creationId xmlns:a16="http://schemas.microsoft.com/office/drawing/2014/main" id="{0258F568-CBA5-440E-94D0-59BD74D95E99}"/>
              </a:ext>
            </a:extLst>
          </p:cNvPr>
          <p:cNvSpPr>
            <a:spLocks noGrp="1"/>
          </p:cNvSpPr>
          <p:nvPr>
            <p:ph type="title"/>
          </p:nvPr>
        </p:nvSpPr>
        <p:spPr/>
        <p:txBody>
          <a:bodyPr/>
          <a:lstStyle/>
          <a:p>
            <a:r>
              <a:rPr lang="de-CH" dirty="0"/>
              <a:t>Landkarte</a:t>
            </a:r>
          </a:p>
        </p:txBody>
      </p:sp>
    </p:spTree>
    <p:extLst>
      <p:ext uri="{BB962C8B-B14F-4D97-AF65-F5344CB8AC3E}">
        <p14:creationId xmlns:p14="http://schemas.microsoft.com/office/powerpoint/2010/main" val="2081902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89976B7-8998-5E75-8523-D3A6CEBD0566}"/>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4BE7CEC-F420-09F2-62FC-26F39FF6B826}"/>
              </a:ext>
            </a:extLst>
          </p:cNvPr>
          <p:cNvSpPr>
            <a:spLocks noGrp="1"/>
          </p:cNvSpPr>
          <p:nvPr>
            <p:ph type="sldNum" sz="quarter" idx="12"/>
          </p:nvPr>
        </p:nvSpPr>
        <p:spPr/>
        <p:txBody>
          <a:bodyPr/>
          <a:lstStyle/>
          <a:p>
            <a:pPr>
              <a:defRPr/>
            </a:pPr>
            <a:fld id="{B99F2807-602A-47D3-9714-670AD5065F2C}" type="slidenum">
              <a:rPr lang="de-CH" smtClean="0"/>
              <a:pPr>
                <a:defRPr/>
              </a:pPr>
              <a:t>50</a:t>
            </a:fld>
            <a:endParaRPr lang="de-CH" dirty="0"/>
          </a:p>
        </p:txBody>
      </p:sp>
      <p:sp>
        <p:nvSpPr>
          <p:cNvPr id="5" name="Rectangle 2">
            <a:extLst>
              <a:ext uri="{FF2B5EF4-FFF2-40B4-BE49-F238E27FC236}">
                <a16:creationId xmlns:a16="http://schemas.microsoft.com/office/drawing/2014/main" id="{2276B89D-D0CE-B1F1-AC45-E2C2547033FD}"/>
              </a:ext>
            </a:extLst>
          </p:cNvPr>
          <p:cNvSpPr>
            <a:spLocks noChangeArrowheads="1"/>
          </p:cNvSpPr>
          <p:nvPr/>
        </p:nvSpPr>
        <p:spPr bwMode="auto">
          <a:xfrm rot="16200000">
            <a:off x="7885112" y="350837"/>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A51EDCF9-233E-1637-9599-F3CE6787BBC7}"/>
              </a:ext>
            </a:extLst>
          </p:cNvPr>
          <p:cNvSpPr>
            <a:spLocks noChangeArrowheads="1"/>
          </p:cNvSpPr>
          <p:nvPr/>
        </p:nvSpPr>
        <p:spPr bwMode="auto">
          <a:xfrm rot="16200000">
            <a:off x="7351712" y="2130425"/>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44_00_Staumauer">
            <a:extLst>
              <a:ext uri="{FF2B5EF4-FFF2-40B4-BE49-F238E27FC236}">
                <a16:creationId xmlns:a16="http://schemas.microsoft.com/office/drawing/2014/main" id="{712B64B9-5BB9-9D30-1994-5003F50BE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44_00_Staumauer">
            <a:extLst>
              <a:ext uri="{FF2B5EF4-FFF2-40B4-BE49-F238E27FC236}">
                <a16:creationId xmlns:a16="http://schemas.microsoft.com/office/drawing/2014/main" id="{B56471AC-0A93-B7C6-4736-01E68BD60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87" y="4645025"/>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44_00_Staumauer">
            <a:extLst>
              <a:ext uri="{FF2B5EF4-FFF2-40B4-BE49-F238E27FC236}">
                <a16:creationId xmlns:a16="http://schemas.microsoft.com/office/drawing/2014/main" id="{B8E083E0-950F-9A9D-8A89-FA3EB5BC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801937"/>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0FE8F2BE-6D80-45B9-13EF-25090ABE3EEF}"/>
              </a:ext>
            </a:extLst>
          </p:cNvPr>
          <p:cNvSpPr txBox="1">
            <a:spLocks/>
          </p:cNvSpPr>
          <p:nvPr/>
        </p:nvSpPr>
        <p:spPr>
          <a:xfrm>
            <a:off x="335360" y="313629"/>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Staumauer</a:t>
            </a:r>
          </a:p>
        </p:txBody>
      </p:sp>
      <p:sp>
        <p:nvSpPr>
          <p:cNvPr id="11" name="Rectangle 5">
            <a:extLst>
              <a:ext uri="{FF2B5EF4-FFF2-40B4-BE49-F238E27FC236}">
                <a16:creationId xmlns:a16="http://schemas.microsoft.com/office/drawing/2014/main" id="{3D91985D-BF12-6C92-6293-A5CFFE7D005B}"/>
              </a:ext>
            </a:extLst>
          </p:cNvPr>
          <p:cNvSpPr txBox="1">
            <a:spLocks noChangeArrowheads="1"/>
          </p:cNvSpPr>
          <p:nvPr/>
        </p:nvSpPr>
        <p:spPr bwMode="auto">
          <a:xfrm>
            <a:off x="1782762" y="5437187"/>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Bauwerk zum Speichern des Wassers zur Stromproduktion oder zur Bewässerung.</a:t>
            </a:r>
          </a:p>
        </p:txBody>
      </p:sp>
      <p:pic>
        <p:nvPicPr>
          <p:cNvPr id="13" name="Picture 9" descr="Knopf_blau">
            <a:extLst>
              <a:ext uri="{FF2B5EF4-FFF2-40B4-BE49-F238E27FC236}">
                <a16:creationId xmlns:a16="http://schemas.microsoft.com/office/drawing/2014/main" id="{FF87E18A-66FA-0F47-8589-703E6C351B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31912"/>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34DB1949-EA88-2FFA-433A-355B64B6DD4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20837"/>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Knopf_blau">
            <a:extLst>
              <a:ext uri="{FF2B5EF4-FFF2-40B4-BE49-F238E27FC236}">
                <a16:creationId xmlns:a16="http://schemas.microsoft.com/office/drawing/2014/main" id="{B9F852C1-1959-1EAC-CF87-4E8CF07A0D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908175"/>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12A127F7-314F-FF40-1C24-CC1C9FD556CC}"/>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40598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963078E-473A-0225-FDB5-4359C57D2304}"/>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3320DFD-FB23-1CE2-F899-224ACA088735}"/>
              </a:ext>
            </a:extLst>
          </p:cNvPr>
          <p:cNvSpPr>
            <a:spLocks noGrp="1"/>
          </p:cNvSpPr>
          <p:nvPr>
            <p:ph type="sldNum" sz="quarter" idx="12"/>
          </p:nvPr>
        </p:nvSpPr>
        <p:spPr/>
        <p:txBody>
          <a:bodyPr/>
          <a:lstStyle/>
          <a:p>
            <a:pPr>
              <a:defRPr/>
            </a:pPr>
            <a:fld id="{B99F2807-602A-47D3-9714-670AD5065F2C}" type="slidenum">
              <a:rPr lang="de-CH" smtClean="0"/>
              <a:pPr>
                <a:defRPr/>
              </a:pPr>
              <a:t>51</a:t>
            </a:fld>
            <a:endParaRPr lang="de-CH" dirty="0"/>
          </a:p>
        </p:txBody>
      </p:sp>
      <p:sp>
        <p:nvSpPr>
          <p:cNvPr id="4" name="Titel 3">
            <a:extLst>
              <a:ext uri="{FF2B5EF4-FFF2-40B4-BE49-F238E27FC236}">
                <a16:creationId xmlns:a16="http://schemas.microsoft.com/office/drawing/2014/main" id="{2DD5F5E0-C7C1-2977-D887-A8DC8574ECAD}"/>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A563AE10-2E15-7B77-ED32-5B0EEED8A490}"/>
              </a:ext>
            </a:extLst>
          </p:cNvPr>
          <p:cNvSpPr>
            <a:spLocks noChangeArrowheads="1"/>
          </p:cNvSpPr>
          <p:nvPr/>
        </p:nvSpPr>
        <p:spPr bwMode="auto">
          <a:xfrm rot="16200000">
            <a:off x="7885112" y="349250"/>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08967952-6A3C-3E68-4D6A-3D7930564405}"/>
              </a:ext>
            </a:extLst>
          </p:cNvPr>
          <p:cNvSpPr>
            <a:spLocks noChangeArrowheads="1"/>
          </p:cNvSpPr>
          <p:nvPr/>
        </p:nvSpPr>
        <p:spPr bwMode="auto">
          <a:xfrm rot="16200000">
            <a:off x="7351712" y="2128838"/>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47_00_Umschaltstation">
            <a:extLst>
              <a:ext uri="{FF2B5EF4-FFF2-40B4-BE49-F238E27FC236}">
                <a16:creationId xmlns:a16="http://schemas.microsoft.com/office/drawing/2014/main" id="{499EAB91-7615-72AC-8508-527FCE43B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43438"/>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47_00_Umschaltstation">
            <a:extLst>
              <a:ext uri="{FF2B5EF4-FFF2-40B4-BE49-F238E27FC236}">
                <a16:creationId xmlns:a16="http://schemas.microsoft.com/office/drawing/2014/main" id="{3F05FFDC-C8C5-E4BB-FE53-D8BF78CC0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3911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47_00_Schaltstation">
            <a:extLst>
              <a:ext uri="{FF2B5EF4-FFF2-40B4-BE49-F238E27FC236}">
                <a16:creationId xmlns:a16="http://schemas.microsoft.com/office/drawing/2014/main" id="{DF9977C6-78D1-C7D1-4B49-7A51E4A27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800350"/>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7E95FE0F-0702-251D-7845-3A16B4D9FAB3}"/>
              </a:ext>
            </a:extLst>
          </p:cNvPr>
          <p:cNvSpPr txBox="1">
            <a:spLocks/>
          </p:cNvSpPr>
          <p:nvPr/>
        </p:nvSpPr>
        <p:spPr>
          <a:xfrm>
            <a:off x="409119" y="334169"/>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Schaltstation</a:t>
            </a:r>
          </a:p>
        </p:txBody>
      </p:sp>
      <p:sp>
        <p:nvSpPr>
          <p:cNvPr id="11" name="Rectangle 5">
            <a:extLst>
              <a:ext uri="{FF2B5EF4-FFF2-40B4-BE49-F238E27FC236}">
                <a16:creationId xmlns:a16="http://schemas.microsoft.com/office/drawing/2014/main" id="{429BB56C-BAD1-72E4-1142-F05997CCEC6B}"/>
              </a:ext>
            </a:extLst>
          </p:cNvPr>
          <p:cNvSpPr txBox="1">
            <a:spLocks noChangeArrowheads="1"/>
          </p:cNvSpPr>
          <p:nvPr/>
        </p:nvSpPr>
        <p:spPr bwMode="auto">
          <a:xfrm>
            <a:off x="1782762" y="5435600"/>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dirty="0"/>
              <a:t>Offene Transformatoren- und Schaltstation, Ausgangs- oder Endpunkt von Leitungen.</a:t>
            </a:r>
          </a:p>
        </p:txBody>
      </p:sp>
      <p:pic>
        <p:nvPicPr>
          <p:cNvPr id="13" name="Picture 9" descr="Knopf_blau">
            <a:extLst>
              <a:ext uri="{FF2B5EF4-FFF2-40B4-BE49-F238E27FC236}">
                <a16:creationId xmlns:a16="http://schemas.microsoft.com/office/drawing/2014/main" id="{6EB65D74-80C0-67D4-52DA-5C38A6D66BA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303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F879A988-BB31-42BC-4188-11F4969900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192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a:extLst>
              <a:ext uri="{FF2B5EF4-FFF2-40B4-BE49-F238E27FC236}">
                <a16:creationId xmlns:a16="http://schemas.microsoft.com/office/drawing/2014/main" id="{5EA9B25D-9628-943F-96C3-71C7AC617023}"/>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231624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F92E9D-1CEF-705D-0AC2-5105C92D3E7C}"/>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6A7C963-6996-2713-420F-35760826F492}"/>
              </a:ext>
            </a:extLst>
          </p:cNvPr>
          <p:cNvSpPr>
            <a:spLocks noGrp="1"/>
          </p:cNvSpPr>
          <p:nvPr>
            <p:ph type="sldNum" sz="quarter" idx="12"/>
          </p:nvPr>
        </p:nvSpPr>
        <p:spPr/>
        <p:txBody>
          <a:bodyPr/>
          <a:lstStyle/>
          <a:p>
            <a:pPr>
              <a:defRPr/>
            </a:pPr>
            <a:fld id="{B99F2807-602A-47D3-9714-670AD5065F2C}" type="slidenum">
              <a:rPr lang="de-CH" smtClean="0"/>
              <a:pPr>
                <a:defRPr/>
              </a:pPr>
              <a:t>52</a:t>
            </a:fld>
            <a:endParaRPr lang="de-CH" dirty="0"/>
          </a:p>
        </p:txBody>
      </p:sp>
      <p:sp>
        <p:nvSpPr>
          <p:cNvPr id="5" name="Rectangle 2">
            <a:extLst>
              <a:ext uri="{FF2B5EF4-FFF2-40B4-BE49-F238E27FC236}">
                <a16:creationId xmlns:a16="http://schemas.microsoft.com/office/drawing/2014/main" id="{8C7A19B6-2049-A179-A171-E2C9A3FDECCA}"/>
              </a:ext>
            </a:extLst>
          </p:cNvPr>
          <p:cNvSpPr>
            <a:spLocks noChangeArrowheads="1"/>
          </p:cNvSpPr>
          <p:nvPr/>
        </p:nvSpPr>
        <p:spPr bwMode="auto">
          <a:xfrm rot="16200000">
            <a:off x="7885112" y="35242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EFDEB581-4FD6-0E44-83CC-15D006076386}"/>
              </a:ext>
            </a:extLst>
          </p:cNvPr>
          <p:cNvSpPr>
            <a:spLocks noChangeArrowheads="1"/>
          </p:cNvSpPr>
          <p:nvPr/>
        </p:nvSpPr>
        <p:spPr bwMode="auto">
          <a:xfrm rot="16200000">
            <a:off x="7351712" y="213201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48_00_Hochspannungsmast">
            <a:extLst>
              <a:ext uri="{FF2B5EF4-FFF2-40B4-BE49-F238E27FC236}">
                <a16:creationId xmlns:a16="http://schemas.microsoft.com/office/drawing/2014/main" id="{E2884FD8-6094-A8FA-045E-F0BE79926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2" y="1628775"/>
            <a:ext cx="5392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48_00_Hochspannungsleitung">
            <a:extLst>
              <a:ext uri="{FF2B5EF4-FFF2-40B4-BE49-F238E27FC236}">
                <a16:creationId xmlns:a16="http://schemas.microsoft.com/office/drawing/2014/main" id="{12E3AF03-2855-778B-E2C6-52E86B385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437" y="2801938"/>
            <a:ext cx="26416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148_01_Hochspannungsmast">
            <a:extLst>
              <a:ext uri="{FF2B5EF4-FFF2-40B4-BE49-F238E27FC236}">
                <a16:creationId xmlns:a16="http://schemas.microsoft.com/office/drawing/2014/main" id="{79BFB37D-D010-9692-B660-366B7658D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12" y="464661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a:extLst>
              <a:ext uri="{FF2B5EF4-FFF2-40B4-BE49-F238E27FC236}">
                <a16:creationId xmlns:a16="http://schemas.microsoft.com/office/drawing/2014/main" id="{943B152D-386F-69F8-C2F9-C72EF90DCC3A}"/>
              </a:ext>
            </a:extLst>
          </p:cNvPr>
          <p:cNvSpPr txBox="1">
            <a:spLocks/>
          </p:cNvSpPr>
          <p:nvPr/>
        </p:nvSpPr>
        <p:spPr>
          <a:xfrm>
            <a:off x="360020" y="280070"/>
            <a:ext cx="7461250" cy="62865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Hochspannungsleitung</a:t>
            </a:r>
          </a:p>
        </p:txBody>
      </p:sp>
      <p:sp>
        <p:nvSpPr>
          <p:cNvPr id="11" name="Rectangle 5">
            <a:extLst>
              <a:ext uri="{FF2B5EF4-FFF2-40B4-BE49-F238E27FC236}">
                <a16:creationId xmlns:a16="http://schemas.microsoft.com/office/drawing/2014/main" id="{560D9504-C623-7CB8-5F8C-93B22657B982}"/>
              </a:ext>
            </a:extLst>
          </p:cNvPr>
          <p:cNvSpPr txBox="1">
            <a:spLocks noChangeArrowheads="1"/>
          </p:cNvSpPr>
          <p:nvPr/>
        </p:nvSpPr>
        <p:spPr bwMode="auto">
          <a:xfrm>
            <a:off x="1782762" y="543877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Grosse, weitgespannte Starkstromleitung mit allen wichtigen Masten.</a:t>
            </a:r>
          </a:p>
        </p:txBody>
      </p:sp>
      <p:pic>
        <p:nvPicPr>
          <p:cNvPr id="13" name="Picture 9" descr="Knopf_blau">
            <a:extLst>
              <a:ext uri="{FF2B5EF4-FFF2-40B4-BE49-F238E27FC236}">
                <a16:creationId xmlns:a16="http://schemas.microsoft.com/office/drawing/2014/main" id="{C411E1DE-8171-1422-C3CC-BAA761D9D9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33350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Knopf_blau">
            <a:extLst>
              <a:ext uri="{FF2B5EF4-FFF2-40B4-BE49-F238E27FC236}">
                <a16:creationId xmlns:a16="http://schemas.microsoft.com/office/drawing/2014/main" id="{3FED3541-626C-9990-F755-9F1F2378114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2312" y="162242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6431721D-E242-BDB1-4D72-A7C4A4879AE7}"/>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2832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643FEA-FE2E-7785-34D0-0B8E0552791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E70DBCF9-3E56-ADF6-7425-E6C8B8AFBD39}"/>
              </a:ext>
            </a:extLst>
          </p:cNvPr>
          <p:cNvSpPr>
            <a:spLocks noGrp="1"/>
          </p:cNvSpPr>
          <p:nvPr>
            <p:ph type="sldNum" sz="quarter" idx="12"/>
          </p:nvPr>
        </p:nvSpPr>
        <p:spPr/>
        <p:txBody>
          <a:bodyPr/>
          <a:lstStyle/>
          <a:p>
            <a:pPr>
              <a:defRPr/>
            </a:pPr>
            <a:fld id="{B99F2807-602A-47D3-9714-670AD5065F2C}" type="slidenum">
              <a:rPr lang="de-CH" smtClean="0"/>
              <a:pPr>
                <a:defRPr/>
              </a:pPr>
              <a:t>53</a:t>
            </a:fld>
            <a:endParaRPr lang="de-CH" dirty="0"/>
          </a:p>
        </p:txBody>
      </p:sp>
      <p:sp>
        <p:nvSpPr>
          <p:cNvPr id="5" name="Rectangle 2">
            <a:extLst>
              <a:ext uri="{FF2B5EF4-FFF2-40B4-BE49-F238E27FC236}">
                <a16:creationId xmlns:a16="http://schemas.microsoft.com/office/drawing/2014/main" id="{56152FE1-A749-788D-51B4-E3CF288A6823}"/>
              </a:ext>
            </a:extLst>
          </p:cNvPr>
          <p:cNvSpPr>
            <a:spLocks noChangeArrowheads="1"/>
          </p:cNvSpPr>
          <p:nvPr/>
        </p:nvSpPr>
        <p:spPr bwMode="auto">
          <a:xfrm rot="16200000">
            <a:off x="7885112" y="333375"/>
            <a:ext cx="11430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nSpc>
                <a:spcPct val="160000"/>
              </a:lnSpc>
              <a:spcBef>
                <a:spcPct val="0"/>
              </a:spcBef>
              <a:buFontTx/>
              <a:buNone/>
            </a:pPr>
            <a:r>
              <a:rPr lang="de-DE" altLang="de-DE" sz="1200">
                <a:solidFill>
                  <a:srgbClr val="777777"/>
                </a:solidFill>
                <a:latin typeface="Arial Black" panose="020B0A04020102020204" pitchFamily="34" charset="0"/>
              </a:rPr>
              <a:t>1:25 000</a:t>
            </a:r>
          </a:p>
          <a:p>
            <a:pPr>
              <a:lnSpc>
                <a:spcPct val="160000"/>
              </a:lnSpc>
              <a:spcBef>
                <a:spcPct val="0"/>
              </a:spcBef>
              <a:buFontTx/>
              <a:buNone/>
            </a:pPr>
            <a:r>
              <a:rPr lang="de-DE" altLang="de-DE" sz="1200">
                <a:solidFill>
                  <a:srgbClr val="777777"/>
                </a:solidFill>
                <a:latin typeface="Arial Black" panose="020B0A04020102020204" pitchFamily="34" charset="0"/>
              </a:rPr>
              <a:t>1:50 000</a:t>
            </a:r>
          </a:p>
          <a:p>
            <a:pPr>
              <a:lnSpc>
                <a:spcPct val="160000"/>
              </a:lnSpc>
              <a:spcBef>
                <a:spcPct val="0"/>
              </a:spcBef>
              <a:buFontTx/>
              <a:buNone/>
            </a:pPr>
            <a:r>
              <a:rPr lang="de-DE" altLang="de-DE" sz="1200">
                <a:solidFill>
                  <a:srgbClr val="777777"/>
                </a:solidFill>
                <a:latin typeface="Arial Black" panose="020B0A04020102020204" pitchFamily="34" charset="0"/>
              </a:rPr>
              <a:t>1:100 000</a:t>
            </a:r>
          </a:p>
        </p:txBody>
      </p:sp>
      <p:sp>
        <p:nvSpPr>
          <p:cNvPr id="6" name="Rectangle 3">
            <a:extLst>
              <a:ext uri="{FF2B5EF4-FFF2-40B4-BE49-F238E27FC236}">
                <a16:creationId xmlns:a16="http://schemas.microsoft.com/office/drawing/2014/main" id="{33A33E72-F702-D452-92AC-FC88DF04CB74}"/>
              </a:ext>
            </a:extLst>
          </p:cNvPr>
          <p:cNvSpPr>
            <a:spLocks noChangeArrowheads="1"/>
          </p:cNvSpPr>
          <p:nvPr/>
        </p:nvSpPr>
        <p:spPr bwMode="auto">
          <a:xfrm rot="16200000">
            <a:off x="7351712" y="2112963"/>
            <a:ext cx="2209800" cy="2819400"/>
          </a:xfrm>
          <a:prstGeom prst="rect">
            <a:avLst/>
          </a:prstGeom>
          <a:gradFill rotWithShape="0">
            <a:gsLst>
              <a:gs pos="0">
                <a:schemeClr val="bg1"/>
              </a:gs>
              <a:gs pos="100000">
                <a:srgbClr val="C0C0C0"/>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vert="eaVert" wrap="none" lIns="72000" tIns="72000" rIns="72000" bIns="72000"/>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200">
                <a:solidFill>
                  <a:srgbClr val="777777"/>
                </a:solidFill>
                <a:latin typeface="Arial Black" panose="020B0A04020102020204" pitchFamily="34" charset="0"/>
              </a:rPr>
              <a:t>Signatur</a:t>
            </a:r>
            <a:endParaRPr lang="de-DE" altLang="de-DE" sz="1200">
              <a:solidFill>
                <a:srgbClr val="C0C0C0"/>
              </a:solidFill>
              <a:latin typeface="Arial Black" panose="020B0A04020102020204" pitchFamily="34" charset="0"/>
            </a:endParaRPr>
          </a:p>
        </p:txBody>
      </p:sp>
      <p:pic>
        <p:nvPicPr>
          <p:cNvPr id="7" name="Picture 6" descr="154_01_ARA Grubenwald">
            <a:extLst>
              <a:ext uri="{FF2B5EF4-FFF2-40B4-BE49-F238E27FC236}">
                <a16:creationId xmlns:a16="http://schemas.microsoft.com/office/drawing/2014/main" id="{273140FC-0338-2590-5620-AA431693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887" y="4627563"/>
            <a:ext cx="27717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54_00_ARA">
            <a:extLst>
              <a:ext uri="{FF2B5EF4-FFF2-40B4-BE49-F238E27FC236}">
                <a16:creationId xmlns:a16="http://schemas.microsoft.com/office/drawing/2014/main" id="{0049A71A-FA70-3405-171D-EE33D3DFF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1628775"/>
            <a:ext cx="52768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154_00_ARA">
            <a:extLst>
              <a:ext uri="{FF2B5EF4-FFF2-40B4-BE49-F238E27FC236}">
                <a16:creationId xmlns:a16="http://schemas.microsoft.com/office/drawing/2014/main" id="{21FBACAE-769B-1133-158F-32339641CC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437" y="2784475"/>
            <a:ext cx="26416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Knopf_rot">
            <a:extLst>
              <a:ext uri="{FF2B5EF4-FFF2-40B4-BE49-F238E27FC236}">
                <a16:creationId xmlns:a16="http://schemas.microsoft.com/office/drawing/2014/main" id="{A8A0F22E-7B62-FED5-5A19-242776E8AF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487" y="18907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a:extLst>
              <a:ext uri="{FF2B5EF4-FFF2-40B4-BE49-F238E27FC236}">
                <a16:creationId xmlns:a16="http://schemas.microsoft.com/office/drawing/2014/main" id="{B1CD4174-562F-27CE-10FE-6343FE3DB020}"/>
              </a:ext>
            </a:extLst>
          </p:cNvPr>
          <p:cNvSpPr txBox="1">
            <a:spLocks/>
          </p:cNvSpPr>
          <p:nvPr/>
        </p:nvSpPr>
        <p:spPr>
          <a:xfrm>
            <a:off x="378984" y="325309"/>
            <a:ext cx="7461250" cy="7016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err="1"/>
              <a:t>Abwasserreiningungsanlage</a:t>
            </a:r>
            <a:endParaRPr lang="de-CH" altLang="de-DE" dirty="0"/>
          </a:p>
        </p:txBody>
      </p:sp>
      <p:sp>
        <p:nvSpPr>
          <p:cNvPr id="12" name="Rectangle 5">
            <a:extLst>
              <a:ext uri="{FF2B5EF4-FFF2-40B4-BE49-F238E27FC236}">
                <a16:creationId xmlns:a16="http://schemas.microsoft.com/office/drawing/2014/main" id="{A975172F-652A-0831-C325-7F6ABC6E7A5B}"/>
              </a:ext>
            </a:extLst>
          </p:cNvPr>
          <p:cNvSpPr txBox="1">
            <a:spLocks noChangeArrowheads="1"/>
          </p:cNvSpPr>
          <p:nvPr/>
        </p:nvSpPr>
        <p:spPr bwMode="auto">
          <a:xfrm>
            <a:off x="1782762" y="5419725"/>
            <a:ext cx="5184775"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 typeface="Wingdings 2" panose="05020102010507070707" pitchFamily="18" charset="2"/>
              <a:buNone/>
            </a:pPr>
            <a:r>
              <a:rPr lang="de-DE" altLang="de-DE" sz="2000"/>
              <a:t>Offene und gedeckte Becken und </a:t>
            </a:r>
            <a:br>
              <a:rPr lang="de-DE" altLang="de-DE" sz="2000"/>
            </a:br>
            <a:r>
              <a:rPr lang="de-DE" altLang="de-DE" sz="2000"/>
              <a:t>Gebäude für die Klärung der Abwässer.</a:t>
            </a:r>
          </a:p>
        </p:txBody>
      </p:sp>
      <p:pic>
        <p:nvPicPr>
          <p:cNvPr id="14" name="Picture 9" descr="Knopf_blau">
            <a:extLst>
              <a:ext uri="{FF2B5EF4-FFF2-40B4-BE49-F238E27FC236}">
                <a16:creationId xmlns:a16="http://schemas.microsoft.com/office/drawing/2014/main" id="{1D0FD723-C1E3-76BF-85FA-2A00D4237C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314450"/>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Knopf_blau">
            <a:extLst>
              <a:ext uri="{FF2B5EF4-FFF2-40B4-BE49-F238E27FC236}">
                <a16:creationId xmlns:a16="http://schemas.microsoft.com/office/drawing/2014/main" id="{29AB9BFF-11F4-8C16-8E19-85DAB2F814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2312" y="1603375"/>
            <a:ext cx="2809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a:extLst>
              <a:ext uri="{FF2B5EF4-FFF2-40B4-BE49-F238E27FC236}">
                <a16:creationId xmlns:a16="http://schemas.microsoft.com/office/drawing/2014/main" id="{DD556653-05FB-F97F-D661-B9BAF55F0AD8}"/>
              </a:ext>
            </a:extLst>
          </p:cNvPr>
          <p:cNvSpPr txBox="1">
            <a:spLocks noChangeArrowheads="1"/>
          </p:cNvSpPr>
          <p:nvPr/>
        </p:nvSpPr>
        <p:spPr bwMode="auto">
          <a:xfrm>
            <a:off x="1733550" y="6345634"/>
            <a:ext cx="3505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0" rIns="0" bIns="0">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nSpc>
                <a:spcPct val="90000"/>
              </a:lnSpc>
              <a:spcBef>
                <a:spcPct val="0"/>
              </a:spcBef>
              <a:buClrTx/>
              <a:buSzTx/>
              <a:buFontTx/>
              <a:buNone/>
              <a:defRPr/>
            </a:pPr>
            <a:r>
              <a:rPr lang="de-DE" altLang="de-DE" sz="2000" b="1" dirty="0">
                <a:solidFill>
                  <a:srgbClr val="C0C0C0"/>
                </a:solidFill>
                <a:latin typeface="+mj-lt"/>
                <a:cs typeface="+mn-cs"/>
              </a:rPr>
              <a:t>Gewässer</a:t>
            </a:r>
          </a:p>
        </p:txBody>
      </p:sp>
    </p:spTree>
    <p:extLst>
      <p:ext uri="{BB962C8B-B14F-4D97-AF65-F5344CB8AC3E}">
        <p14:creationId xmlns:p14="http://schemas.microsoft.com/office/powerpoint/2010/main" val="317459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676D3C8-5578-9C3E-A27E-43F4C2E3DEC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7D469B91-8806-B790-1870-4E8A1AAB8858}"/>
              </a:ext>
            </a:extLst>
          </p:cNvPr>
          <p:cNvSpPr>
            <a:spLocks noGrp="1"/>
          </p:cNvSpPr>
          <p:nvPr>
            <p:ph type="sldNum" sz="quarter" idx="12"/>
          </p:nvPr>
        </p:nvSpPr>
        <p:spPr/>
        <p:txBody>
          <a:bodyPr/>
          <a:lstStyle/>
          <a:p>
            <a:pPr>
              <a:defRPr/>
            </a:pPr>
            <a:fld id="{B99F2807-602A-47D3-9714-670AD5065F2C}" type="slidenum">
              <a:rPr lang="de-CH" smtClean="0"/>
              <a:pPr>
                <a:defRPr/>
              </a:pPr>
              <a:t>54</a:t>
            </a:fld>
            <a:endParaRPr lang="de-CH" dirty="0"/>
          </a:p>
        </p:txBody>
      </p:sp>
      <p:sp>
        <p:nvSpPr>
          <p:cNvPr id="5" name="Inhaltsplatzhalter 56">
            <a:extLst>
              <a:ext uri="{FF2B5EF4-FFF2-40B4-BE49-F238E27FC236}">
                <a16:creationId xmlns:a16="http://schemas.microsoft.com/office/drawing/2014/main" id="{B91CB428-2792-07F5-F82A-296953EF3E4A}"/>
              </a:ext>
            </a:extLst>
          </p:cNvPr>
          <p:cNvSpPr txBox="1">
            <a:spLocks/>
          </p:cNvSpPr>
          <p:nvPr/>
        </p:nvSpPr>
        <p:spPr>
          <a:xfrm>
            <a:off x="5650594" y="4941169"/>
            <a:ext cx="4348162" cy="1756274"/>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sz="1800"/>
              <a:t>	</a:t>
            </a:r>
            <a:r>
              <a:rPr lang="de-CH" altLang="de-DE" sz="2400"/>
              <a:t>Je grösser der Massstab, desto weniger Platz steht für die Darstellung der Wirklichkeit zur Verfügung</a:t>
            </a:r>
            <a:endParaRPr lang="de-CH" altLang="de-DE" sz="2400" b="1">
              <a:solidFill>
                <a:srgbClr val="FF0000"/>
              </a:solidFill>
            </a:endParaRPr>
          </a:p>
        </p:txBody>
      </p:sp>
      <p:grpSp>
        <p:nvGrpSpPr>
          <p:cNvPr id="6" name="Group 14">
            <a:extLst>
              <a:ext uri="{FF2B5EF4-FFF2-40B4-BE49-F238E27FC236}">
                <a16:creationId xmlns:a16="http://schemas.microsoft.com/office/drawing/2014/main" id="{DE49EC60-003E-F341-CEC5-988751653146}"/>
              </a:ext>
            </a:extLst>
          </p:cNvPr>
          <p:cNvGrpSpPr>
            <a:grpSpLocks/>
          </p:cNvGrpSpPr>
          <p:nvPr/>
        </p:nvGrpSpPr>
        <p:grpSpPr bwMode="auto">
          <a:xfrm>
            <a:off x="1311956" y="1431205"/>
            <a:ext cx="4283075" cy="5426795"/>
            <a:chOff x="192" y="720"/>
            <a:chExt cx="2698" cy="3504"/>
          </a:xfrm>
        </p:grpSpPr>
        <p:pic>
          <p:nvPicPr>
            <p:cNvPr id="7" name="Picture 6" descr="leuk_025_karte_02">
              <a:extLst>
                <a:ext uri="{FF2B5EF4-FFF2-40B4-BE49-F238E27FC236}">
                  <a16:creationId xmlns:a16="http://schemas.microsoft.com/office/drawing/2014/main" id="{9E769051-88B2-3832-AB23-FC65F4B53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960"/>
              <a:ext cx="2698"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a:extLst>
                <a:ext uri="{FF2B5EF4-FFF2-40B4-BE49-F238E27FC236}">
                  <a16:creationId xmlns:a16="http://schemas.microsoft.com/office/drawing/2014/main" id="{81CEC7A5-B00C-969E-9344-7056AD5886B3}"/>
                </a:ext>
              </a:extLst>
            </p:cNvPr>
            <p:cNvSpPr>
              <a:spLocks noChangeArrowheads="1"/>
            </p:cNvSpPr>
            <p:nvPr/>
          </p:nvSpPr>
          <p:spPr bwMode="auto">
            <a:xfrm>
              <a:off x="192" y="720"/>
              <a:ext cx="76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LK 1:25‘000</a:t>
              </a:r>
            </a:p>
          </p:txBody>
        </p:sp>
      </p:grpSp>
      <p:grpSp>
        <p:nvGrpSpPr>
          <p:cNvPr id="9" name="Group 15">
            <a:extLst>
              <a:ext uri="{FF2B5EF4-FFF2-40B4-BE49-F238E27FC236}">
                <a16:creationId xmlns:a16="http://schemas.microsoft.com/office/drawing/2014/main" id="{A474D1DE-CEEF-F072-C635-C543E996B2D6}"/>
              </a:ext>
            </a:extLst>
          </p:cNvPr>
          <p:cNvGrpSpPr>
            <a:grpSpLocks/>
          </p:cNvGrpSpPr>
          <p:nvPr/>
        </p:nvGrpSpPr>
        <p:grpSpPr bwMode="auto">
          <a:xfrm>
            <a:off x="6036356" y="1431205"/>
            <a:ext cx="2166938" cy="3345285"/>
            <a:chOff x="3168" y="720"/>
            <a:chExt cx="1365" cy="2160"/>
          </a:xfrm>
        </p:grpSpPr>
        <p:pic>
          <p:nvPicPr>
            <p:cNvPr id="10" name="Picture 5" descr="leuk_050_karte_02">
              <a:extLst>
                <a:ext uri="{FF2B5EF4-FFF2-40B4-BE49-F238E27FC236}">
                  <a16:creationId xmlns:a16="http://schemas.microsoft.com/office/drawing/2014/main" id="{A2BEA854-3710-13E9-B336-E5CF2DB8E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960"/>
              <a:ext cx="1365"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8">
              <a:extLst>
                <a:ext uri="{FF2B5EF4-FFF2-40B4-BE49-F238E27FC236}">
                  <a16:creationId xmlns:a16="http://schemas.microsoft.com/office/drawing/2014/main" id="{8BF5D4F4-220C-6066-7F21-CF998622B6EA}"/>
                </a:ext>
              </a:extLst>
            </p:cNvPr>
            <p:cNvSpPr>
              <a:spLocks noChangeArrowheads="1"/>
            </p:cNvSpPr>
            <p:nvPr/>
          </p:nvSpPr>
          <p:spPr bwMode="auto">
            <a:xfrm>
              <a:off x="3168" y="720"/>
              <a:ext cx="75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LK 1:50‘000</a:t>
              </a:r>
            </a:p>
          </p:txBody>
        </p:sp>
      </p:grpSp>
      <p:grpSp>
        <p:nvGrpSpPr>
          <p:cNvPr id="12" name="Group 16">
            <a:extLst>
              <a:ext uri="{FF2B5EF4-FFF2-40B4-BE49-F238E27FC236}">
                <a16:creationId xmlns:a16="http://schemas.microsoft.com/office/drawing/2014/main" id="{A3D956A1-4F4F-6AE6-E844-259D289EF4BD}"/>
              </a:ext>
            </a:extLst>
          </p:cNvPr>
          <p:cNvGrpSpPr>
            <a:grpSpLocks/>
          </p:cNvGrpSpPr>
          <p:nvPr/>
        </p:nvGrpSpPr>
        <p:grpSpPr bwMode="auto">
          <a:xfrm>
            <a:off x="8627156" y="1431205"/>
            <a:ext cx="1316038" cy="1819773"/>
            <a:chOff x="4800" y="720"/>
            <a:chExt cx="829" cy="1175"/>
          </a:xfrm>
        </p:grpSpPr>
        <p:pic>
          <p:nvPicPr>
            <p:cNvPr id="13" name="Picture 4" descr="leuk_100_karte_02">
              <a:extLst>
                <a:ext uri="{FF2B5EF4-FFF2-40B4-BE49-F238E27FC236}">
                  <a16:creationId xmlns:a16="http://schemas.microsoft.com/office/drawing/2014/main" id="{DDFC2285-1E24-D820-1137-79E1CF0523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8" y="960"/>
              <a:ext cx="673"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
              <a:extLst>
                <a:ext uri="{FF2B5EF4-FFF2-40B4-BE49-F238E27FC236}">
                  <a16:creationId xmlns:a16="http://schemas.microsoft.com/office/drawing/2014/main" id="{4D671BD3-DD1F-DDC0-85E8-CF9C7E5FA267}"/>
                </a:ext>
              </a:extLst>
            </p:cNvPr>
            <p:cNvSpPr>
              <a:spLocks noChangeArrowheads="1"/>
            </p:cNvSpPr>
            <p:nvPr/>
          </p:nvSpPr>
          <p:spPr bwMode="auto">
            <a:xfrm>
              <a:off x="4800" y="720"/>
              <a:ext cx="829"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6000" tIns="36000" rIns="36000" bIns="3600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LK 1:100‘000</a:t>
              </a:r>
            </a:p>
          </p:txBody>
        </p:sp>
      </p:grpSp>
      <p:sp>
        <p:nvSpPr>
          <p:cNvPr id="15" name="Titel 5">
            <a:extLst>
              <a:ext uri="{FF2B5EF4-FFF2-40B4-BE49-F238E27FC236}">
                <a16:creationId xmlns:a16="http://schemas.microsoft.com/office/drawing/2014/main" id="{351C8FB0-648F-F7FD-2645-97DB75C816B8}"/>
              </a:ext>
            </a:extLst>
          </p:cNvPr>
          <p:cNvSpPr txBox="1">
            <a:spLocks/>
          </p:cNvSpPr>
          <p:nvPr/>
        </p:nvSpPr>
        <p:spPr>
          <a:xfrm>
            <a:off x="363425" y="317704"/>
            <a:ext cx="7461250" cy="964867"/>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Kartenmassstab</a:t>
            </a:r>
          </a:p>
        </p:txBody>
      </p:sp>
    </p:spTree>
    <p:extLst>
      <p:ext uri="{BB962C8B-B14F-4D97-AF65-F5344CB8AC3E}">
        <p14:creationId xmlns:p14="http://schemas.microsoft.com/office/powerpoint/2010/main" val="23457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300FE5-895D-DD31-0CA1-9775D007F76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DBFF054-FE49-4BEA-5CD8-6FE1320FE9E3}"/>
              </a:ext>
            </a:extLst>
          </p:cNvPr>
          <p:cNvSpPr>
            <a:spLocks noGrp="1"/>
          </p:cNvSpPr>
          <p:nvPr>
            <p:ph type="sldNum" sz="quarter" idx="12"/>
          </p:nvPr>
        </p:nvSpPr>
        <p:spPr/>
        <p:txBody>
          <a:bodyPr/>
          <a:lstStyle/>
          <a:p>
            <a:pPr>
              <a:defRPr/>
            </a:pPr>
            <a:fld id="{B99F2807-602A-47D3-9714-670AD5065F2C}" type="slidenum">
              <a:rPr lang="de-CH" smtClean="0"/>
              <a:pPr>
                <a:defRPr/>
              </a:pPr>
              <a:t>55</a:t>
            </a:fld>
            <a:endParaRPr lang="de-CH" dirty="0"/>
          </a:p>
        </p:txBody>
      </p:sp>
      <p:sp>
        <p:nvSpPr>
          <p:cNvPr id="26" name="Rectangle 10">
            <a:extLst>
              <a:ext uri="{FF2B5EF4-FFF2-40B4-BE49-F238E27FC236}">
                <a16:creationId xmlns:a16="http://schemas.microsoft.com/office/drawing/2014/main" id="{EE76C4A1-C91B-7425-137E-B365B54394A4}"/>
              </a:ext>
            </a:extLst>
          </p:cNvPr>
          <p:cNvSpPr>
            <a:spLocks noChangeArrowheads="1"/>
          </p:cNvSpPr>
          <p:nvPr/>
        </p:nvSpPr>
        <p:spPr bwMode="auto">
          <a:xfrm>
            <a:off x="1379606" y="2869704"/>
            <a:ext cx="4267200" cy="428625"/>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1800" b="1">
              <a:latin typeface="Verdana" panose="020B0604030504040204" pitchFamily="34" charset="0"/>
            </a:endParaRPr>
          </a:p>
        </p:txBody>
      </p:sp>
      <p:sp>
        <p:nvSpPr>
          <p:cNvPr id="27" name="Rectangle 14">
            <a:extLst>
              <a:ext uri="{FF2B5EF4-FFF2-40B4-BE49-F238E27FC236}">
                <a16:creationId xmlns:a16="http://schemas.microsoft.com/office/drawing/2014/main" id="{22FD6336-7B78-C7B7-FB54-FEC6349956E8}"/>
              </a:ext>
            </a:extLst>
          </p:cNvPr>
          <p:cNvSpPr txBox="1">
            <a:spLocks noChangeArrowheads="1"/>
          </p:cNvSpPr>
          <p:nvPr/>
        </p:nvSpPr>
        <p:spPr>
          <a:xfrm>
            <a:off x="1532006" y="2869704"/>
            <a:ext cx="8458200" cy="276225"/>
          </a:xfrm>
          <a:prstGeom prst="rect">
            <a:avLst/>
          </a:prstGeom>
        </p:spPr>
        <p:txBody>
          <a:bodyPr vert="horz" lIns="0" tIns="0" rIns="0" bIns="0" rtlCol="0">
            <a:sp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tabLst>
                <a:tab pos="3143250" algn="r"/>
                <a:tab pos="5229225" algn="r"/>
                <a:tab pos="6276975" algn="l"/>
              </a:tabLst>
              <a:defRPr/>
            </a:pPr>
            <a:r>
              <a:rPr lang="de-CH" altLang="de-DE" sz="1800" b="1">
                <a:latin typeface="+mj-lt"/>
              </a:rPr>
              <a:t>  1:200 000</a:t>
            </a:r>
            <a:r>
              <a:rPr lang="de-CH" altLang="de-DE" sz="1800">
                <a:latin typeface="+mj-lt"/>
              </a:rPr>
              <a:t>	     1 km	</a:t>
            </a:r>
            <a:r>
              <a:rPr lang="de-CH" altLang="de-DE" sz="1800">
                <a:latin typeface="+mj-lt"/>
                <a:ea typeface="Verdana" pitchFamily="34" charset="0"/>
                <a:cs typeface="Verdana" pitchFamily="34" charset="0"/>
              </a:rPr>
              <a:t>0,5 cm</a:t>
            </a:r>
            <a:r>
              <a:rPr lang="de-CH" altLang="de-DE" sz="1800">
                <a:latin typeface="+mj-lt"/>
              </a:rPr>
              <a:t>	</a:t>
            </a:r>
            <a:r>
              <a:rPr lang="de-CH" altLang="de-DE" sz="1800">
                <a:latin typeface="+mj-lt"/>
                <a:ea typeface="Verdana" pitchFamily="34" charset="0"/>
                <a:cs typeface="Verdana" pitchFamily="34" charset="0"/>
              </a:rPr>
              <a:t>Strassenkarte</a:t>
            </a:r>
            <a:endParaRPr lang="de-CH" altLang="de-DE" sz="1800" dirty="0">
              <a:latin typeface="+mj-lt"/>
              <a:ea typeface="Verdana" pitchFamily="34" charset="0"/>
              <a:cs typeface="Verdana" pitchFamily="34" charset="0"/>
            </a:endParaRPr>
          </a:p>
        </p:txBody>
      </p:sp>
      <p:sp>
        <p:nvSpPr>
          <p:cNvPr id="28" name="Rectangle 3">
            <a:extLst>
              <a:ext uri="{FF2B5EF4-FFF2-40B4-BE49-F238E27FC236}">
                <a16:creationId xmlns:a16="http://schemas.microsoft.com/office/drawing/2014/main" id="{15FDAA15-9D3E-9330-C7C8-48C199A23554}"/>
              </a:ext>
            </a:extLst>
          </p:cNvPr>
          <p:cNvSpPr>
            <a:spLocks noChangeArrowheads="1"/>
          </p:cNvSpPr>
          <p:nvPr/>
        </p:nvSpPr>
        <p:spPr bwMode="auto">
          <a:xfrm>
            <a:off x="1379606" y="5536704"/>
            <a:ext cx="4267200" cy="1066800"/>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29" name="Rectangle 12">
            <a:extLst>
              <a:ext uri="{FF2B5EF4-FFF2-40B4-BE49-F238E27FC236}">
                <a16:creationId xmlns:a16="http://schemas.microsoft.com/office/drawing/2014/main" id="{2EFB030A-FB99-9D42-9FD6-7B037C65D158}"/>
              </a:ext>
            </a:extLst>
          </p:cNvPr>
          <p:cNvSpPr>
            <a:spLocks noChangeArrowheads="1"/>
          </p:cNvSpPr>
          <p:nvPr/>
        </p:nvSpPr>
        <p:spPr bwMode="auto">
          <a:xfrm>
            <a:off x="1379606" y="4469904"/>
            <a:ext cx="4267200" cy="990600"/>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30" name="Rectangle 13">
            <a:extLst>
              <a:ext uri="{FF2B5EF4-FFF2-40B4-BE49-F238E27FC236}">
                <a16:creationId xmlns:a16="http://schemas.microsoft.com/office/drawing/2014/main" id="{5E389CF8-30D5-8D82-84C7-0D185138006C}"/>
              </a:ext>
            </a:extLst>
          </p:cNvPr>
          <p:cNvSpPr>
            <a:spLocks noChangeArrowheads="1"/>
          </p:cNvSpPr>
          <p:nvPr/>
        </p:nvSpPr>
        <p:spPr bwMode="auto">
          <a:xfrm>
            <a:off x="1379606" y="3403104"/>
            <a:ext cx="4267200" cy="990600"/>
          </a:xfrm>
          <a:prstGeom prst="rect">
            <a:avLst/>
          </a:prstGeom>
          <a:gradFill rotWithShape="0">
            <a:gsLst>
              <a:gs pos="0">
                <a:srgbClr val="00CC99"/>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type="none" w="sm" len="sm"/>
                <a:tailEnd/>
              </a14:hiddenLine>
            </a:ext>
          </a:extLst>
        </p:spPr>
        <p:txBody>
          <a:bodyPr tIns="0" bIns="0" anchor="b"/>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31" name="Rectangle 4">
            <a:extLst>
              <a:ext uri="{FF2B5EF4-FFF2-40B4-BE49-F238E27FC236}">
                <a16:creationId xmlns:a16="http://schemas.microsoft.com/office/drawing/2014/main" id="{10D347CD-5DF1-E5A7-1706-E2C8D18C7479}"/>
              </a:ext>
            </a:extLst>
          </p:cNvPr>
          <p:cNvSpPr>
            <a:spLocks noChangeArrowheads="1"/>
          </p:cNvSpPr>
          <p:nvPr/>
        </p:nvSpPr>
        <p:spPr bwMode="auto">
          <a:xfrm>
            <a:off x="1385956" y="1467942"/>
            <a:ext cx="8229600" cy="7080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2000"/>
              <a:t>Der Kartenmassstab gibt an, in welchem linearen Verkleinerungsverhältnis die Wirklichkeit in der Karte dargestellt ist.</a:t>
            </a:r>
            <a:endParaRPr lang="de-DE" altLang="de-DE" sz="1400"/>
          </a:p>
        </p:txBody>
      </p:sp>
      <p:sp>
        <p:nvSpPr>
          <p:cNvPr id="32" name="Rectangle 5">
            <a:extLst>
              <a:ext uri="{FF2B5EF4-FFF2-40B4-BE49-F238E27FC236}">
                <a16:creationId xmlns:a16="http://schemas.microsoft.com/office/drawing/2014/main" id="{419C3436-881A-6FE4-4557-3BDD24C15836}"/>
              </a:ext>
            </a:extLst>
          </p:cNvPr>
          <p:cNvSpPr>
            <a:spLocks noChangeArrowheads="1"/>
          </p:cNvSpPr>
          <p:nvPr/>
        </p:nvSpPr>
        <p:spPr bwMode="auto">
          <a:xfrm>
            <a:off x="1303406" y="2564904"/>
            <a:ext cx="861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620838" algn="l"/>
                <a:tab pos="4002088" algn="l"/>
                <a:tab pos="6197600" algn="l"/>
              </a:tabLst>
              <a:defRPr sz="2600">
                <a:solidFill>
                  <a:schemeClr val="tx1"/>
                </a:solidFill>
                <a:latin typeface="Arial" panose="020B0604020202020204" pitchFamily="34" charset="0"/>
              </a:defRPr>
            </a:lvl1pPr>
            <a:lvl2pPr marL="742950" indent="-285750">
              <a:spcBef>
                <a:spcPct val="20000"/>
              </a:spcBef>
              <a:buClr>
                <a:schemeClr val="bg2"/>
              </a:buClr>
              <a:buChar char="•"/>
              <a:tabLst>
                <a:tab pos="1620838" algn="l"/>
                <a:tab pos="4002088" algn="l"/>
                <a:tab pos="6197600" algn="l"/>
              </a:tabLst>
              <a:defRPr sz="2600">
                <a:solidFill>
                  <a:srgbClr val="808080"/>
                </a:solidFill>
                <a:latin typeface="Arial" panose="020B0604020202020204" pitchFamily="34" charset="0"/>
              </a:defRPr>
            </a:lvl2pPr>
            <a:lvl3pPr marL="1143000" indent="-228600">
              <a:spcBef>
                <a:spcPct val="20000"/>
              </a:spcBef>
              <a:buClr>
                <a:srgbClr val="B2B2B2"/>
              </a:buClr>
              <a:buChar char="•"/>
              <a:tabLst>
                <a:tab pos="1620838" algn="l"/>
                <a:tab pos="4002088" algn="l"/>
                <a:tab pos="6197600" algn="l"/>
              </a:tabLst>
              <a:defRPr sz="2600">
                <a:solidFill>
                  <a:srgbClr val="B2B2B2"/>
                </a:solidFill>
                <a:latin typeface="Arial" panose="020B0604020202020204" pitchFamily="34" charset="0"/>
              </a:defRPr>
            </a:lvl3pPr>
            <a:lvl4pPr marL="1600200" indent="-228600">
              <a:spcBef>
                <a:spcPct val="20000"/>
              </a:spcBef>
              <a:buClr>
                <a:srgbClr val="C0C0C0"/>
              </a:buClr>
              <a:buChar char="•"/>
              <a:tabLst>
                <a:tab pos="1620838" algn="l"/>
                <a:tab pos="4002088" algn="l"/>
                <a:tab pos="6197600" algn="l"/>
              </a:tabLst>
              <a:defRPr sz="2600">
                <a:solidFill>
                  <a:srgbClr val="C0C0C0"/>
                </a:solidFill>
                <a:latin typeface="Arial" panose="020B0604020202020204" pitchFamily="34" charset="0"/>
              </a:defRPr>
            </a:lvl4pPr>
            <a:lvl5pPr marL="2057400" indent="-228600">
              <a:spcBef>
                <a:spcPct val="20000"/>
              </a:spcBef>
              <a:buClr>
                <a:srgbClr val="DDDDDD"/>
              </a:buClr>
              <a:buChar char="•"/>
              <a:tabLst>
                <a:tab pos="1620838" algn="l"/>
                <a:tab pos="4002088" algn="l"/>
                <a:tab pos="6197600" algn="l"/>
              </a:tabLst>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tabLst>
                <a:tab pos="1620838" algn="l"/>
                <a:tab pos="4002088" algn="l"/>
                <a:tab pos="6197600" algn="l"/>
              </a:tabLst>
              <a:defRPr sz="2600">
                <a:solidFill>
                  <a:srgbClr val="DDDDDD"/>
                </a:solidFill>
                <a:latin typeface="Arial" panose="020B0604020202020204" pitchFamily="34" charset="0"/>
              </a:defRPr>
            </a:lvl9pPr>
          </a:lstStyle>
          <a:p>
            <a:pPr algn="ctr">
              <a:spcBef>
                <a:spcPct val="0"/>
              </a:spcBef>
              <a:buFontTx/>
              <a:buNone/>
            </a:pPr>
            <a:r>
              <a:rPr lang="de-DE" altLang="de-DE" sz="1600" b="1"/>
              <a:t>    Kartenmessstab             Gelände                        Karte                            Bemerkung</a:t>
            </a:r>
          </a:p>
        </p:txBody>
      </p:sp>
      <p:sp>
        <p:nvSpPr>
          <p:cNvPr id="33" name="Line 6">
            <a:extLst>
              <a:ext uri="{FF2B5EF4-FFF2-40B4-BE49-F238E27FC236}">
                <a16:creationId xmlns:a16="http://schemas.microsoft.com/office/drawing/2014/main" id="{CB55A8E2-6EC8-4B9C-7C0D-851788C2FDDE}"/>
              </a:ext>
            </a:extLst>
          </p:cNvPr>
          <p:cNvSpPr>
            <a:spLocks noChangeShapeType="1"/>
          </p:cNvSpPr>
          <p:nvPr/>
        </p:nvSpPr>
        <p:spPr bwMode="auto">
          <a:xfrm>
            <a:off x="2827406" y="3344367"/>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4" name="Line 7">
            <a:extLst>
              <a:ext uri="{FF2B5EF4-FFF2-40B4-BE49-F238E27FC236}">
                <a16:creationId xmlns:a16="http://schemas.microsoft.com/office/drawing/2014/main" id="{19E08B1C-65A2-BD33-AC07-7854CE39B646}"/>
              </a:ext>
            </a:extLst>
          </p:cNvPr>
          <p:cNvSpPr>
            <a:spLocks noChangeShapeType="1"/>
          </p:cNvSpPr>
          <p:nvPr/>
        </p:nvSpPr>
        <p:spPr bwMode="auto">
          <a:xfrm>
            <a:off x="2827406" y="4412754"/>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5" name="Line 8">
            <a:extLst>
              <a:ext uri="{FF2B5EF4-FFF2-40B4-BE49-F238E27FC236}">
                <a16:creationId xmlns:a16="http://schemas.microsoft.com/office/drawing/2014/main" id="{1C0F4B13-B18E-32EC-3C1B-72D8CC37FA18}"/>
              </a:ext>
            </a:extLst>
          </p:cNvPr>
          <p:cNvSpPr>
            <a:spLocks noChangeShapeType="1"/>
          </p:cNvSpPr>
          <p:nvPr/>
        </p:nvSpPr>
        <p:spPr bwMode="auto">
          <a:xfrm>
            <a:off x="2827406" y="5479554"/>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36" name="Line 9">
            <a:extLst>
              <a:ext uri="{FF2B5EF4-FFF2-40B4-BE49-F238E27FC236}">
                <a16:creationId xmlns:a16="http://schemas.microsoft.com/office/drawing/2014/main" id="{1C1BEE58-9BD2-0463-3800-C0EAD027387C}"/>
              </a:ext>
            </a:extLst>
          </p:cNvPr>
          <p:cNvSpPr>
            <a:spLocks noChangeShapeType="1"/>
          </p:cNvSpPr>
          <p:nvPr/>
        </p:nvSpPr>
        <p:spPr bwMode="auto">
          <a:xfrm>
            <a:off x="2827406" y="6603504"/>
            <a:ext cx="6858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pic>
        <p:nvPicPr>
          <p:cNvPr id="37" name="Picture 15" descr="LK-100_Saane-Sarine_36_01">
            <a:extLst>
              <a:ext uri="{FF2B5EF4-FFF2-40B4-BE49-F238E27FC236}">
                <a16:creationId xmlns:a16="http://schemas.microsoft.com/office/drawing/2014/main" id="{8776EC4F-494B-D46C-DED0-D26D90AC5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131" y="3403104"/>
            <a:ext cx="67627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descr="LK-050_Bern_243_01">
            <a:extLst>
              <a:ext uri="{FF2B5EF4-FFF2-40B4-BE49-F238E27FC236}">
                <a16:creationId xmlns:a16="http://schemas.microsoft.com/office/drawing/2014/main" id="{5347D4F3-2642-B07C-4C04-3DCF67F90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8019" y="4469904"/>
            <a:ext cx="66992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descr="LK-025_Grindelwald_1229_01">
            <a:extLst>
              <a:ext uri="{FF2B5EF4-FFF2-40B4-BE49-F238E27FC236}">
                <a16:creationId xmlns:a16="http://schemas.microsoft.com/office/drawing/2014/main" id="{8223F499-AB43-2B38-FEC4-371815012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2306" y="5538292"/>
            <a:ext cx="6731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1">
            <a:extLst>
              <a:ext uri="{FF2B5EF4-FFF2-40B4-BE49-F238E27FC236}">
                <a16:creationId xmlns:a16="http://schemas.microsoft.com/office/drawing/2014/main" id="{96E2B148-BACE-71D8-AD65-095D4F75E047}"/>
              </a:ext>
            </a:extLst>
          </p:cNvPr>
          <p:cNvSpPr>
            <a:spLocks noChangeArrowheads="1"/>
          </p:cNvSpPr>
          <p:nvPr/>
        </p:nvSpPr>
        <p:spPr bwMode="auto">
          <a:xfrm>
            <a:off x="1532006" y="3326904"/>
            <a:ext cx="8458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tabLst>
                <a:tab pos="3048000" algn="r"/>
                <a:tab pos="5146675" algn="r"/>
                <a:tab pos="6197600" algn="l"/>
              </a:tabLst>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tabLst>
                <a:tab pos="3048000" algn="r"/>
                <a:tab pos="5146675" algn="r"/>
                <a:tab pos="6197600" algn="l"/>
              </a:tabLst>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9pPr>
          </a:lstStyle>
          <a:p>
            <a:pPr eaLnBrk="1" hangingPunct="1">
              <a:buClrTx/>
              <a:buSzTx/>
              <a:buFontTx/>
              <a:buNone/>
              <a:defRPr/>
            </a:pPr>
            <a:r>
              <a:rPr lang="de-CH" altLang="de-DE" sz="1800" b="1" dirty="0">
                <a:solidFill>
                  <a:schemeClr val="tx1"/>
                </a:solidFill>
                <a:latin typeface="+mj-lt"/>
                <a:cs typeface="+mn-cs"/>
              </a:rPr>
              <a:t>1:100 000</a:t>
            </a:r>
            <a:r>
              <a:rPr lang="de-CH" altLang="de-DE" sz="1800" dirty="0">
                <a:solidFill>
                  <a:schemeClr val="tx1"/>
                </a:solidFill>
                <a:latin typeface="+mj-lt"/>
                <a:cs typeface="+mn-cs"/>
              </a:rPr>
              <a:t>	1 km	1 cm	Farbe:</a:t>
            </a:r>
          </a:p>
          <a:p>
            <a:pPr eaLnBrk="1" hangingPunct="1">
              <a:buClrTx/>
              <a:buSzTx/>
              <a:buFontTx/>
              <a:buNone/>
              <a:defRPr/>
            </a:pPr>
            <a:r>
              <a:rPr lang="de-CH" altLang="de-DE" sz="1800" dirty="0">
                <a:solidFill>
                  <a:schemeClr val="tx1"/>
                </a:solidFill>
                <a:latin typeface="+mj-lt"/>
                <a:cs typeface="+mn-cs"/>
              </a:rPr>
              <a:t>	4 km	4 cm	rot</a:t>
            </a:r>
          </a:p>
          <a:p>
            <a:pPr eaLnBrk="1" hangingPunct="1">
              <a:buClrTx/>
              <a:buSzTx/>
              <a:buFontTx/>
              <a:buNone/>
              <a:defRPr/>
            </a:pPr>
            <a:r>
              <a:rPr lang="de-CH" altLang="de-DE" sz="1800" dirty="0">
                <a:solidFill>
                  <a:schemeClr val="tx1"/>
                </a:solidFill>
                <a:latin typeface="+mj-lt"/>
                <a:cs typeface="+mn-cs"/>
              </a:rPr>
              <a:t>	0,5 km	0,5 cm</a:t>
            </a:r>
          </a:p>
        </p:txBody>
      </p:sp>
      <p:sp>
        <p:nvSpPr>
          <p:cNvPr id="41" name="Rectangle 22">
            <a:extLst>
              <a:ext uri="{FF2B5EF4-FFF2-40B4-BE49-F238E27FC236}">
                <a16:creationId xmlns:a16="http://schemas.microsoft.com/office/drawing/2014/main" id="{F5F2F544-56D9-1AA4-22ED-747844437293}"/>
              </a:ext>
            </a:extLst>
          </p:cNvPr>
          <p:cNvSpPr>
            <a:spLocks noChangeArrowheads="1"/>
          </p:cNvSpPr>
          <p:nvPr/>
        </p:nvSpPr>
        <p:spPr bwMode="auto">
          <a:xfrm>
            <a:off x="1532006" y="5460504"/>
            <a:ext cx="8458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tabLst>
                <a:tab pos="3048000" algn="r"/>
                <a:tab pos="5146675" algn="r"/>
                <a:tab pos="6197600" algn="l"/>
              </a:tabLst>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tabLst>
                <a:tab pos="3048000" algn="r"/>
                <a:tab pos="5146675" algn="r"/>
                <a:tab pos="6197600" algn="l"/>
              </a:tabLst>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9pPr>
          </a:lstStyle>
          <a:p>
            <a:pPr eaLnBrk="1" hangingPunct="1">
              <a:buClrTx/>
              <a:buSzTx/>
              <a:buFontTx/>
              <a:buNone/>
              <a:defRPr/>
            </a:pPr>
            <a:r>
              <a:rPr lang="de-CH" altLang="de-DE" sz="1800" b="1" dirty="0">
                <a:solidFill>
                  <a:schemeClr val="tx1"/>
                </a:solidFill>
                <a:latin typeface="+mj-lt"/>
                <a:cs typeface="+mn-cs"/>
              </a:rPr>
              <a:t>1:25 000</a:t>
            </a:r>
            <a:r>
              <a:rPr lang="de-CH" altLang="de-DE" sz="1800" dirty="0">
                <a:solidFill>
                  <a:schemeClr val="tx1"/>
                </a:solidFill>
                <a:latin typeface="+mj-lt"/>
                <a:cs typeface="+mn-cs"/>
              </a:rPr>
              <a:t>	1 km	4 cm	Farbe: </a:t>
            </a:r>
          </a:p>
          <a:p>
            <a:pPr eaLnBrk="1" hangingPunct="1">
              <a:buClrTx/>
              <a:buSzTx/>
              <a:buFontTx/>
              <a:buNone/>
              <a:defRPr/>
            </a:pPr>
            <a:r>
              <a:rPr lang="de-CH" altLang="de-DE" sz="1800" dirty="0">
                <a:solidFill>
                  <a:schemeClr val="tx1"/>
                </a:solidFill>
                <a:latin typeface="+mj-lt"/>
                <a:cs typeface="+mn-cs"/>
              </a:rPr>
              <a:t>	4 km	16 cm	braun</a:t>
            </a:r>
          </a:p>
          <a:p>
            <a:pPr eaLnBrk="1" hangingPunct="1">
              <a:buClrTx/>
              <a:buSzTx/>
              <a:buFontTx/>
              <a:buNone/>
              <a:defRPr/>
            </a:pPr>
            <a:r>
              <a:rPr lang="de-CH" altLang="de-DE" sz="1800" dirty="0">
                <a:solidFill>
                  <a:schemeClr val="tx1"/>
                </a:solidFill>
                <a:latin typeface="+mj-lt"/>
                <a:cs typeface="+mn-cs"/>
              </a:rPr>
              <a:t>	0,5 km	2 cm</a:t>
            </a:r>
          </a:p>
        </p:txBody>
      </p:sp>
      <p:sp>
        <p:nvSpPr>
          <p:cNvPr id="42" name="Rectangle 23">
            <a:extLst>
              <a:ext uri="{FF2B5EF4-FFF2-40B4-BE49-F238E27FC236}">
                <a16:creationId xmlns:a16="http://schemas.microsoft.com/office/drawing/2014/main" id="{B1A3576B-5D3F-403C-B6E6-94FC67B3877C}"/>
              </a:ext>
            </a:extLst>
          </p:cNvPr>
          <p:cNvSpPr>
            <a:spLocks noChangeArrowheads="1"/>
          </p:cNvSpPr>
          <p:nvPr/>
        </p:nvSpPr>
        <p:spPr bwMode="auto">
          <a:xfrm>
            <a:off x="1532006" y="4393704"/>
            <a:ext cx="8458200"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70000"/>
              <a:buFont typeface="Wingdings 2" pitchFamily="18" charset="2"/>
              <a:buChar char=""/>
              <a:tabLst>
                <a:tab pos="3048000" algn="r"/>
                <a:tab pos="5146675" algn="r"/>
                <a:tab pos="6197600" algn="l"/>
              </a:tabLst>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tabLst>
                <a:tab pos="3048000" algn="r"/>
                <a:tab pos="5146675" algn="r"/>
                <a:tab pos="6197600" algn="l"/>
              </a:tabLst>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tabLst>
                <a:tab pos="3048000" algn="r"/>
                <a:tab pos="5146675" algn="r"/>
                <a:tab pos="6197600" algn="l"/>
              </a:tabLst>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tabLst>
                <a:tab pos="3048000" algn="r"/>
                <a:tab pos="5146675" algn="r"/>
                <a:tab pos="6197600" algn="l"/>
              </a:tabLst>
              <a:defRPr>
                <a:solidFill>
                  <a:schemeClr val="tx2"/>
                </a:solidFill>
                <a:latin typeface="Franklin Gothic Book"/>
              </a:defRPr>
            </a:lvl9pPr>
          </a:lstStyle>
          <a:p>
            <a:pPr eaLnBrk="1" hangingPunct="1">
              <a:buClrTx/>
              <a:buSzTx/>
              <a:buFontTx/>
              <a:buNone/>
              <a:defRPr/>
            </a:pPr>
            <a:r>
              <a:rPr lang="de-CH" altLang="de-DE" sz="1800" b="1" dirty="0">
                <a:solidFill>
                  <a:schemeClr val="tx1"/>
                </a:solidFill>
                <a:latin typeface="+mj-lt"/>
                <a:cs typeface="+mn-cs"/>
              </a:rPr>
              <a:t>1:50 000</a:t>
            </a:r>
            <a:r>
              <a:rPr lang="de-CH" altLang="de-DE" sz="1800" dirty="0">
                <a:solidFill>
                  <a:schemeClr val="tx1"/>
                </a:solidFill>
                <a:latin typeface="+mj-lt"/>
                <a:cs typeface="+mn-cs"/>
              </a:rPr>
              <a:t>	1 km	2 cm	Farbe: </a:t>
            </a:r>
          </a:p>
          <a:p>
            <a:pPr eaLnBrk="1" hangingPunct="1">
              <a:buClrTx/>
              <a:buSzTx/>
              <a:buFontTx/>
              <a:buNone/>
              <a:defRPr/>
            </a:pPr>
            <a:r>
              <a:rPr lang="de-CH" altLang="de-DE" sz="1800" dirty="0">
                <a:solidFill>
                  <a:schemeClr val="tx1"/>
                </a:solidFill>
                <a:latin typeface="+mj-lt"/>
                <a:cs typeface="+mn-cs"/>
              </a:rPr>
              <a:t>	4 km	8 cm	grün</a:t>
            </a:r>
          </a:p>
          <a:p>
            <a:pPr eaLnBrk="1" hangingPunct="1">
              <a:buClrTx/>
              <a:buSzTx/>
              <a:buFontTx/>
              <a:buNone/>
              <a:defRPr/>
            </a:pPr>
            <a:r>
              <a:rPr lang="de-CH" altLang="de-DE" sz="1800" dirty="0">
                <a:solidFill>
                  <a:schemeClr val="tx1"/>
                </a:solidFill>
                <a:latin typeface="+mj-lt"/>
                <a:cs typeface="+mn-cs"/>
              </a:rPr>
              <a:t>	0,5 km	1 cm</a:t>
            </a:r>
          </a:p>
        </p:txBody>
      </p:sp>
      <p:sp>
        <p:nvSpPr>
          <p:cNvPr id="43" name="Titel 5">
            <a:extLst>
              <a:ext uri="{FF2B5EF4-FFF2-40B4-BE49-F238E27FC236}">
                <a16:creationId xmlns:a16="http://schemas.microsoft.com/office/drawing/2014/main" id="{661C3159-228A-58A3-9FC1-4B583EF256D9}"/>
              </a:ext>
            </a:extLst>
          </p:cNvPr>
          <p:cNvSpPr txBox="1">
            <a:spLocks/>
          </p:cNvSpPr>
          <p:nvPr/>
        </p:nvSpPr>
        <p:spPr>
          <a:xfrm>
            <a:off x="378984" y="338401"/>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Kartenmassstab</a:t>
            </a:r>
          </a:p>
        </p:txBody>
      </p:sp>
      <p:pic>
        <p:nvPicPr>
          <p:cNvPr id="44" name="Picture 23" descr="https://cms.geo.admin.ch/www.swisstopo.admin.ch/shop/swisstopoproducts/110/46.jpg">
            <a:extLst>
              <a:ext uri="{FF2B5EF4-FFF2-40B4-BE49-F238E27FC236}">
                <a16:creationId xmlns:a16="http://schemas.microsoft.com/office/drawing/2014/main" id="{0FE64098-B4AD-166C-4388-D5D2883931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2144" y="3345954"/>
            <a:ext cx="7143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5" descr="https://cms.geo.admin.ch/www.swisstopo.admin.ch/shop/swisstopoproducts/110/282.jpg">
            <a:extLst>
              <a:ext uri="{FF2B5EF4-FFF2-40B4-BE49-F238E27FC236}">
                <a16:creationId xmlns:a16="http://schemas.microsoft.com/office/drawing/2014/main" id="{557258F9-507E-9C4C-1635-4C8E6FED89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3094" y="4431804"/>
            <a:ext cx="71437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7" descr="https://cms.geo.admin.ch/www.swisstopo.admin.ch/shop/swisstopoproducts/110/1286.jpg">
            <a:extLst>
              <a:ext uri="{FF2B5EF4-FFF2-40B4-BE49-F238E27FC236}">
                <a16:creationId xmlns:a16="http://schemas.microsoft.com/office/drawing/2014/main" id="{F720FE21-FB66-045C-2948-4BD63AAFC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0394" y="5466854"/>
            <a:ext cx="7239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140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1+#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1+#ppt_w/2"/>
                                          </p:val>
                                        </p:tav>
                                        <p:tav tm="100000">
                                          <p:val>
                                            <p:strVal val="#ppt_x"/>
                                          </p:val>
                                        </p:tav>
                                      </p:tavLst>
                                    </p:anim>
                                    <p:anim calcmode="lin" valueType="num">
                                      <p:cBhvr additive="base">
                                        <p:cTn id="2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1+#ppt_w/2"/>
                                          </p:val>
                                        </p:tav>
                                        <p:tav tm="100000">
                                          <p:val>
                                            <p:strVal val="#ppt_x"/>
                                          </p:val>
                                        </p:tav>
                                      </p:tavLst>
                                    </p:anim>
                                    <p:anim calcmode="lin" valueType="num">
                                      <p:cBhvr additive="base">
                                        <p:cTn id="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1+#ppt_w/2"/>
                                          </p:val>
                                        </p:tav>
                                        <p:tav tm="100000">
                                          <p:val>
                                            <p:strVal val="#ppt_x"/>
                                          </p:val>
                                        </p:tav>
                                      </p:tavLst>
                                    </p:anim>
                                    <p:anim calcmode="lin" valueType="num">
                                      <p:cBhvr additive="base">
                                        <p:cTn id="32"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utoUpdateAnimBg="0"/>
      <p:bldP spid="31" grpId="0" animBg="1" autoUpdateAnimBg="0"/>
      <p:bldP spid="40" grpId="0" autoUpdateAnimBg="0"/>
      <p:bldP spid="41" grpId="0" autoUpdateAnimBg="0"/>
      <p:bldP spid="4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441DE17-4BCD-40D6-7CFF-C0CD92C0CE8B}"/>
              </a:ext>
            </a:extLst>
          </p:cNvPr>
          <p:cNvSpPr>
            <a:spLocks noGrp="1"/>
          </p:cNvSpPr>
          <p:nvPr>
            <p:ph idx="1"/>
          </p:nvPr>
        </p:nvSpPr>
        <p:spPr/>
        <p:txBody>
          <a:bodyPr/>
          <a:lstStyle/>
          <a:p>
            <a:r>
              <a:rPr lang="de-CH" altLang="de-DE" dirty="0"/>
              <a:t>LK  1:100‘000</a:t>
            </a:r>
            <a:endParaRPr lang="de-CH" altLang="de-DE" sz="1600" dirty="0"/>
          </a:p>
          <a:p>
            <a:r>
              <a:rPr lang="de-CH" altLang="de-DE" sz="1600" dirty="0"/>
              <a:t>1 cm = 1 km</a:t>
            </a:r>
            <a:endParaRPr lang="de-CH" altLang="de-DE" dirty="0"/>
          </a:p>
          <a:p>
            <a:endParaRPr lang="de-CH" dirty="0"/>
          </a:p>
        </p:txBody>
      </p:sp>
      <p:sp>
        <p:nvSpPr>
          <p:cNvPr id="3" name="Foliennummernplatzhalter 2">
            <a:extLst>
              <a:ext uri="{FF2B5EF4-FFF2-40B4-BE49-F238E27FC236}">
                <a16:creationId xmlns:a16="http://schemas.microsoft.com/office/drawing/2014/main" id="{6D6AACB8-21A2-E931-F307-73108C246B5F}"/>
              </a:ext>
            </a:extLst>
          </p:cNvPr>
          <p:cNvSpPr>
            <a:spLocks noGrp="1"/>
          </p:cNvSpPr>
          <p:nvPr>
            <p:ph type="sldNum" sz="quarter" idx="12"/>
          </p:nvPr>
        </p:nvSpPr>
        <p:spPr/>
        <p:txBody>
          <a:bodyPr/>
          <a:lstStyle/>
          <a:p>
            <a:pPr>
              <a:defRPr/>
            </a:pPr>
            <a:fld id="{B99F2807-602A-47D3-9714-670AD5065F2C}" type="slidenum">
              <a:rPr lang="de-CH" smtClean="0"/>
              <a:pPr>
                <a:defRPr/>
              </a:pPr>
              <a:t>56</a:t>
            </a:fld>
            <a:endParaRPr lang="de-CH" dirty="0"/>
          </a:p>
        </p:txBody>
      </p:sp>
      <p:sp>
        <p:nvSpPr>
          <p:cNvPr id="10" name="Text Box 5">
            <a:extLst>
              <a:ext uri="{FF2B5EF4-FFF2-40B4-BE49-F238E27FC236}">
                <a16:creationId xmlns:a16="http://schemas.microsoft.com/office/drawing/2014/main" id="{29A77733-B1C3-2054-2617-1006E4A2055F}"/>
              </a:ext>
            </a:extLst>
          </p:cNvPr>
          <p:cNvSpPr txBox="1">
            <a:spLocks noChangeArrowheads="1"/>
          </p:cNvSpPr>
          <p:nvPr/>
        </p:nvSpPr>
        <p:spPr bwMode="auto">
          <a:xfrm>
            <a:off x="736599" y="29718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endParaRPr lang="de-DE" altLang="de-DE" sz="2400">
              <a:latin typeface="Times New Roman" panose="02020603050405020304" pitchFamily="18" charset="0"/>
            </a:endParaRPr>
          </a:p>
        </p:txBody>
      </p:sp>
      <p:pic>
        <p:nvPicPr>
          <p:cNvPr id="11" name="Picture 9" descr="Résultat de recherche d'images pour &quot;Carte nationale 1:100 000&quot;">
            <a:hlinkClick r:id="rId2"/>
            <a:extLst>
              <a:ext uri="{FF2B5EF4-FFF2-40B4-BE49-F238E27FC236}">
                <a16:creationId xmlns:a16="http://schemas.microsoft.com/office/drawing/2014/main" id="{4790F435-1FFE-5012-413E-546F8E26E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2" y="3429000"/>
            <a:ext cx="7100887"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2">
            <a:extLst>
              <a:ext uri="{FF2B5EF4-FFF2-40B4-BE49-F238E27FC236}">
                <a16:creationId xmlns:a16="http://schemas.microsoft.com/office/drawing/2014/main" id="{B29B4EA0-3BFA-34BB-81E1-FE9CA7F997CC}"/>
              </a:ext>
            </a:extLst>
          </p:cNvPr>
          <p:cNvSpPr txBox="1">
            <a:spLocks noChangeArrowheads="1"/>
          </p:cNvSpPr>
          <p:nvPr/>
        </p:nvSpPr>
        <p:spPr bwMode="auto">
          <a:xfrm rot="20164965">
            <a:off x="431799" y="39624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3200" b="1" dirty="0">
                <a:solidFill>
                  <a:srgbClr val="FF0000"/>
                </a:solidFill>
                <a:effectLst>
                  <a:outerShdw blurRad="38100" dist="38100" dir="2700000" algn="tl">
                    <a:srgbClr val="C0C0C0"/>
                  </a:outerShdw>
                </a:effectLst>
                <a:cs typeface="+mn-cs"/>
              </a:rPr>
              <a:t>23 Blätter, 7 Zusammensetzungen</a:t>
            </a:r>
          </a:p>
        </p:txBody>
      </p:sp>
      <p:sp>
        <p:nvSpPr>
          <p:cNvPr id="4" name="Rectangle 2">
            <a:extLst>
              <a:ext uri="{FF2B5EF4-FFF2-40B4-BE49-F238E27FC236}">
                <a16:creationId xmlns:a16="http://schemas.microsoft.com/office/drawing/2014/main" id="{D331496D-5000-1142-B05B-DFE8DFFA7013}"/>
              </a:ext>
            </a:extLst>
          </p:cNvPr>
          <p:cNvSpPr txBox="1">
            <a:spLocks noChangeArrowheads="1"/>
          </p:cNvSpPr>
          <p:nvPr/>
        </p:nvSpPr>
        <p:spPr>
          <a:xfrm>
            <a:off x="378984" y="330853"/>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Landeskarten (LK)</a:t>
            </a:r>
          </a:p>
        </p:txBody>
      </p:sp>
    </p:spTree>
    <p:extLst>
      <p:ext uri="{BB962C8B-B14F-4D97-AF65-F5344CB8AC3E}">
        <p14:creationId xmlns:p14="http://schemas.microsoft.com/office/powerpoint/2010/main" val="330537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CFC09B-C29B-2B28-F0AC-47A2B5640EAB}"/>
              </a:ext>
            </a:extLst>
          </p:cNvPr>
          <p:cNvSpPr>
            <a:spLocks noGrp="1"/>
          </p:cNvSpPr>
          <p:nvPr>
            <p:ph idx="1"/>
          </p:nvPr>
        </p:nvSpPr>
        <p:spPr/>
        <p:txBody>
          <a:bodyPr/>
          <a:lstStyle/>
          <a:p>
            <a:r>
              <a:rPr lang="de-CH" altLang="de-DE" dirty="0"/>
              <a:t>LK  1:50‘000 </a:t>
            </a:r>
          </a:p>
          <a:p>
            <a:r>
              <a:rPr lang="de-CH" altLang="de-DE" sz="1600" dirty="0"/>
              <a:t>1 cm = 500 m</a:t>
            </a:r>
          </a:p>
          <a:p>
            <a:endParaRPr lang="de-CH" dirty="0"/>
          </a:p>
        </p:txBody>
      </p:sp>
      <p:sp>
        <p:nvSpPr>
          <p:cNvPr id="3" name="Foliennummernplatzhalter 2">
            <a:extLst>
              <a:ext uri="{FF2B5EF4-FFF2-40B4-BE49-F238E27FC236}">
                <a16:creationId xmlns:a16="http://schemas.microsoft.com/office/drawing/2014/main" id="{2AD8E3EF-64F7-CB2F-7820-03C7F17AFABE}"/>
              </a:ext>
            </a:extLst>
          </p:cNvPr>
          <p:cNvSpPr>
            <a:spLocks noGrp="1"/>
          </p:cNvSpPr>
          <p:nvPr>
            <p:ph type="sldNum" sz="quarter" idx="12"/>
          </p:nvPr>
        </p:nvSpPr>
        <p:spPr/>
        <p:txBody>
          <a:bodyPr/>
          <a:lstStyle/>
          <a:p>
            <a:pPr>
              <a:defRPr/>
            </a:pPr>
            <a:fld id="{B99F2807-602A-47D3-9714-670AD5065F2C}" type="slidenum">
              <a:rPr lang="de-CH" smtClean="0"/>
              <a:pPr>
                <a:defRPr/>
              </a:pPr>
              <a:t>57</a:t>
            </a:fld>
            <a:endParaRPr lang="de-CH" dirty="0"/>
          </a:p>
        </p:txBody>
      </p:sp>
      <p:pic>
        <p:nvPicPr>
          <p:cNvPr id="6" name="Picture 10" descr="Résultat de recherche d'images pour &quot;Carte nationale 1:50 000&quot;">
            <a:hlinkClick r:id="rId2"/>
            <a:extLst>
              <a:ext uri="{FF2B5EF4-FFF2-40B4-BE49-F238E27FC236}">
                <a16:creationId xmlns:a16="http://schemas.microsoft.com/office/drawing/2014/main" id="{4DCC84CC-40D3-0AE6-05A1-E99F8F4D7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99" y="3615471"/>
            <a:ext cx="7008813"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a:extLst>
              <a:ext uri="{FF2B5EF4-FFF2-40B4-BE49-F238E27FC236}">
                <a16:creationId xmlns:a16="http://schemas.microsoft.com/office/drawing/2014/main" id="{5520F396-0DA9-BA6E-1CBC-0336D3DD1CDC}"/>
              </a:ext>
            </a:extLst>
          </p:cNvPr>
          <p:cNvSpPr txBox="1">
            <a:spLocks noChangeArrowheads="1"/>
          </p:cNvSpPr>
          <p:nvPr/>
        </p:nvSpPr>
        <p:spPr bwMode="auto">
          <a:xfrm rot="20164965">
            <a:off x="525549" y="4174271"/>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3200" b="1" dirty="0">
                <a:solidFill>
                  <a:srgbClr val="FF0000"/>
                </a:solidFill>
                <a:effectLst>
                  <a:outerShdw blurRad="38100" dist="38100" dir="2700000" algn="tl">
                    <a:srgbClr val="C0C0C0"/>
                  </a:outerShdw>
                </a:effectLst>
                <a:cs typeface="+mn-cs"/>
              </a:rPr>
              <a:t>78 Blätter, 26 Zusammensetzungen</a:t>
            </a:r>
          </a:p>
        </p:txBody>
      </p:sp>
      <p:sp>
        <p:nvSpPr>
          <p:cNvPr id="4" name="Rectangle 2">
            <a:extLst>
              <a:ext uri="{FF2B5EF4-FFF2-40B4-BE49-F238E27FC236}">
                <a16:creationId xmlns:a16="http://schemas.microsoft.com/office/drawing/2014/main" id="{0EE58871-9B9E-C3B9-1DC8-21F4643ED8EC}"/>
              </a:ext>
            </a:extLst>
          </p:cNvPr>
          <p:cNvSpPr txBox="1">
            <a:spLocks noChangeArrowheads="1"/>
          </p:cNvSpPr>
          <p:nvPr/>
        </p:nvSpPr>
        <p:spPr>
          <a:xfrm>
            <a:off x="378984" y="330853"/>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Landeskarten (LK)</a:t>
            </a:r>
          </a:p>
        </p:txBody>
      </p:sp>
    </p:spTree>
    <p:extLst>
      <p:ext uri="{BB962C8B-B14F-4D97-AF65-F5344CB8AC3E}">
        <p14:creationId xmlns:p14="http://schemas.microsoft.com/office/powerpoint/2010/main" val="7401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615EEF0-1FA4-E74D-76E6-ABF1B5266E15}"/>
              </a:ext>
            </a:extLst>
          </p:cNvPr>
          <p:cNvSpPr>
            <a:spLocks noGrp="1"/>
          </p:cNvSpPr>
          <p:nvPr>
            <p:ph idx="1"/>
          </p:nvPr>
        </p:nvSpPr>
        <p:spPr/>
        <p:txBody>
          <a:bodyPr/>
          <a:lstStyle/>
          <a:p>
            <a:r>
              <a:rPr lang="de-CH" altLang="de-DE" dirty="0"/>
              <a:t>LK  1:25‘000</a:t>
            </a:r>
          </a:p>
          <a:p>
            <a:r>
              <a:rPr lang="de-CH" altLang="de-DE" sz="1600" dirty="0"/>
              <a:t>1 cm = 250 m</a:t>
            </a:r>
          </a:p>
          <a:p>
            <a:endParaRPr lang="de-CH" dirty="0"/>
          </a:p>
        </p:txBody>
      </p:sp>
      <p:sp>
        <p:nvSpPr>
          <p:cNvPr id="3" name="Foliennummernplatzhalter 2">
            <a:extLst>
              <a:ext uri="{FF2B5EF4-FFF2-40B4-BE49-F238E27FC236}">
                <a16:creationId xmlns:a16="http://schemas.microsoft.com/office/drawing/2014/main" id="{6B3C826B-A9A7-31FC-3DE9-9160787D01F2}"/>
              </a:ext>
            </a:extLst>
          </p:cNvPr>
          <p:cNvSpPr>
            <a:spLocks noGrp="1"/>
          </p:cNvSpPr>
          <p:nvPr>
            <p:ph type="sldNum" sz="quarter" idx="12"/>
          </p:nvPr>
        </p:nvSpPr>
        <p:spPr/>
        <p:txBody>
          <a:bodyPr/>
          <a:lstStyle/>
          <a:p>
            <a:pPr>
              <a:defRPr/>
            </a:pPr>
            <a:fld id="{B99F2807-602A-47D3-9714-670AD5065F2C}" type="slidenum">
              <a:rPr lang="de-CH" smtClean="0"/>
              <a:pPr>
                <a:defRPr/>
              </a:pPr>
              <a:t>58</a:t>
            </a:fld>
            <a:endParaRPr lang="de-CH" dirty="0"/>
          </a:p>
        </p:txBody>
      </p:sp>
      <p:sp>
        <p:nvSpPr>
          <p:cNvPr id="5" name="Rectangle 2">
            <a:extLst>
              <a:ext uri="{FF2B5EF4-FFF2-40B4-BE49-F238E27FC236}">
                <a16:creationId xmlns:a16="http://schemas.microsoft.com/office/drawing/2014/main" id="{C6583486-63D5-846C-CC20-7D533D99D577}"/>
              </a:ext>
            </a:extLst>
          </p:cNvPr>
          <p:cNvSpPr txBox="1">
            <a:spLocks noChangeArrowheads="1"/>
          </p:cNvSpPr>
          <p:nvPr/>
        </p:nvSpPr>
        <p:spPr>
          <a:xfrm>
            <a:off x="378984" y="330853"/>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Landeskarten (LK)</a:t>
            </a:r>
          </a:p>
        </p:txBody>
      </p:sp>
      <p:pic>
        <p:nvPicPr>
          <p:cNvPr id="6" name="Picture 10" descr="Résultat de recherche d'images pour &quot;carte suisse 1:25000&quot;">
            <a:hlinkClick r:id="rId2"/>
            <a:extLst>
              <a:ext uri="{FF2B5EF4-FFF2-40B4-BE49-F238E27FC236}">
                <a16:creationId xmlns:a16="http://schemas.microsoft.com/office/drawing/2014/main" id="{7DB85F0B-02F5-04CC-BAD9-D86278F16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10" y="3799027"/>
            <a:ext cx="654843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0">
            <a:extLst>
              <a:ext uri="{FF2B5EF4-FFF2-40B4-BE49-F238E27FC236}">
                <a16:creationId xmlns:a16="http://schemas.microsoft.com/office/drawing/2014/main" id="{2B5DC2F1-9929-DFB0-2760-92E8067729E5}"/>
              </a:ext>
            </a:extLst>
          </p:cNvPr>
          <p:cNvSpPr txBox="1">
            <a:spLocks noChangeArrowheads="1"/>
          </p:cNvSpPr>
          <p:nvPr/>
        </p:nvSpPr>
        <p:spPr bwMode="auto">
          <a:xfrm rot="20164965">
            <a:off x="240035" y="4214952"/>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3200" b="1" dirty="0">
                <a:solidFill>
                  <a:srgbClr val="FF0000"/>
                </a:solidFill>
                <a:effectLst>
                  <a:outerShdw blurRad="38100" dist="38100" dir="2700000" algn="tl">
                    <a:srgbClr val="C0C0C0"/>
                  </a:outerShdw>
                </a:effectLst>
                <a:cs typeface="+mn-cs"/>
              </a:rPr>
              <a:t>247 Blätter, 14 Zusammensetzungen</a:t>
            </a:r>
          </a:p>
        </p:txBody>
      </p:sp>
    </p:spTree>
    <p:extLst>
      <p:ext uri="{BB962C8B-B14F-4D97-AF65-F5344CB8AC3E}">
        <p14:creationId xmlns:p14="http://schemas.microsoft.com/office/powerpoint/2010/main" val="17785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9F85-4E2F-9398-DF6C-86A199D9AB4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2A598A0-F7AD-9F4B-FE6E-78977A44E0C2}"/>
              </a:ext>
            </a:extLst>
          </p:cNvPr>
          <p:cNvSpPr>
            <a:spLocks noGrp="1"/>
          </p:cNvSpPr>
          <p:nvPr>
            <p:ph type="sldNum" sz="quarter" idx="12"/>
          </p:nvPr>
        </p:nvSpPr>
        <p:spPr/>
        <p:txBody>
          <a:bodyPr/>
          <a:lstStyle/>
          <a:p>
            <a:pPr>
              <a:defRPr/>
            </a:pPr>
            <a:fld id="{B99F2807-602A-47D3-9714-670AD5065F2C}" type="slidenum">
              <a:rPr lang="de-CH" smtClean="0"/>
              <a:pPr>
                <a:defRPr/>
              </a:pPr>
              <a:t>59</a:t>
            </a:fld>
            <a:endParaRPr lang="de-CH" dirty="0"/>
          </a:p>
        </p:txBody>
      </p:sp>
      <p:sp>
        <p:nvSpPr>
          <p:cNvPr id="4" name="Titel 3">
            <a:extLst>
              <a:ext uri="{FF2B5EF4-FFF2-40B4-BE49-F238E27FC236}">
                <a16:creationId xmlns:a16="http://schemas.microsoft.com/office/drawing/2014/main" id="{995C4654-3C5D-67A9-845D-B32E7DA99692}"/>
              </a:ext>
            </a:extLst>
          </p:cNvPr>
          <p:cNvSpPr>
            <a:spLocks noGrp="1"/>
          </p:cNvSpPr>
          <p:nvPr>
            <p:ph type="title"/>
          </p:nvPr>
        </p:nvSpPr>
        <p:spPr/>
        <p:txBody>
          <a:bodyPr/>
          <a:lstStyle/>
          <a:p>
            <a:r>
              <a:rPr lang="de-CH" altLang="de-DE" dirty="0"/>
              <a:t>Das Koordinatennetz der LK</a:t>
            </a:r>
            <a:endParaRPr lang="de-CH" dirty="0"/>
          </a:p>
        </p:txBody>
      </p:sp>
      <p:sp>
        <p:nvSpPr>
          <p:cNvPr id="5" name="Rechteck 3">
            <a:extLst>
              <a:ext uri="{FF2B5EF4-FFF2-40B4-BE49-F238E27FC236}">
                <a16:creationId xmlns:a16="http://schemas.microsoft.com/office/drawing/2014/main" id="{870EEA2D-E8FF-074C-F5C7-AB422AC82EA8}"/>
              </a:ext>
            </a:extLst>
          </p:cNvPr>
          <p:cNvSpPr>
            <a:spLocks noChangeArrowheads="1"/>
          </p:cNvSpPr>
          <p:nvPr/>
        </p:nvSpPr>
        <p:spPr bwMode="auto">
          <a:xfrm>
            <a:off x="1320697" y="1864659"/>
            <a:ext cx="2665412" cy="1223963"/>
          </a:xfrm>
          <a:prstGeom prst="rect">
            <a:avLst/>
          </a:prstGeom>
          <a:solidFill>
            <a:srgbClr val="FFFFCC"/>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marL="0" indent="0" eaLnBrk="1" hangingPunct="1">
              <a:buFontTx/>
              <a:buNone/>
            </a:pPr>
            <a:r>
              <a:rPr lang="de-CH" altLang="de-DE" sz="1600" dirty="0"/>
              <a:t>Y = </a:t>
            </a:r>
            <a:r>
              <a:rPr lang="de-CH" altLang="de-DE" sz="1600" dirty="0" err="1"/>
              <a:t>Nordwert</a:t>
            </a:r>
            <a:r>
              <a:rPr lang="de-CH" altLang="de-DE" sz="1600" dirty="0"/>
              <a:t> = </a:t>
            </a:r>
            <a:r>
              <a:rPr lang="de-CH" altLang="de-DE" sz="1600" dirty="0">
                <a:solidFill>
                  <a:srgbClr val="FF0000"/>
                </a:solidFill>
              </a:rPr>
              <a:t>2</a:t>
            </a:r>
            <a:r>
              <a:rPr lang="de-CH" altLang="de-DE" sz="1600" dirty="0"/>
              <a:t> 600 </a:t>
            </a:r>
          </a:p>
          <a:p>
            <a:pPr marL="0" indent="0" eaLnBrk="1" hangingPunct="1">
              <a:buFontTx/>
              <a:buNone/>
            </a:pPr>
            <a:r>
              <a:rPr lang="de-CH" altLang="de-DE" sz="1600" dirty="0"/>
              <a:t>	und </a:t>
            </a:r>
          </a:p>
          <a:p>
            <a:pPr marL="0" indent="0" eaLnBrk="1" hangingPunct="1">
              <a:buFontTx/>
              <a:buNone/>
            </a:pPr>
            <a:r>
              <a:rPr lang="de-CH" altLang="de-DE" sz="1600" dirty="0"/>
              <a:t>X = </a:t>
            </a:r>
            <a:r>
              <a:rPr lang="de-CH" altLang="de-DE" sz="1600" dirty="0" err="1"/>
              <a:t>Ostwert</a:t>
            </a:r>
            <a:r>
              <a:rPr lang="de-CH" altLang="de-DE" sz="1600" dirty="0"/>
              <a:t> = </a:t>
            </a:r>
            <a:r>
              <a:rPr lang="de-CH" altLang="de-DE" sz="1600" dirty="0">
                <a:solidFill>
                  <a:srgbClr val="FF0000"/>
                </a:solidFill>
              </a:rPr>
              <a:t>1</a:t>
            </a:r>
            <a:r>
              <a:rPr lang="de-CH" altLang="de-DE" sz="1600" dirty="0"/>
              <a:t> 200</a:t>
            </a:r>
          </a:p>
          <a:p>
            <a:pPr algn="ctr">
              <a:spcBef>
                <a:spcPct val="0"/>
              </a:spcBef>
              <a:buFontTx/>
              <a:buNone/>
            </a:pPr>
            <a:endParaRPr lang="de-DE" altLang="de-DE" sz="1400" dirty="0"/>
          </a:p>
        </p:txBody>
      </p:sp>
      <p:pic>
        <p:nvPicPr>
          <p:cNvPr id="6" name="Picture 6" descr="ch_bild_s">
            <a:extLst>
              <a:ext uri="{FF2B5EF4-FFF2-40B4-BE49-F238E27FC236}">
                <a16:creationId xmlns:a16="http://schemas.microsoft.com/office/drawing/2014/main" id="{C32B908A-E05F-1B98-4293-E0D2B4DC9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120" y="2268183"/>
            <a:ext cx="43116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a:extLst>
              <a:ext uri="{FF2B5EF4-FFF2-40B4-BE49-F238E27FC236}">
                <a16:creationId xmlns:a16="http://schemas.microsoft.com/office/drawing/2014/main" id="{5E4B6163-F7F4-50AD-984A-87936B2C30C3}"/>
              </a:ext>
            </a:extLst>
          </p:cNvPr>
          <p:cNvSpPr>
            <a:spLocks noChangeShapeType="1"/>
          </p:cNvSpPr>
          <p:nvPr/>
        </p:nvSpPr>
        <p:spPr bwMode="auto">
          <a:xfrm>
            <a:off x="8595345" y="2020533"/>
            <a:ext cx="0" cy="3109913"/>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8" name="Line 8">
            <a:extLst>
              <a:ext uri="{FF2B5EF4-FFF2-40B4-BE49-F238E27FC236}">
                <a16:creationId xmlns:a16="http://schemas.microsoft.com/office/drawing/2014/main" id="{C54CF811-F514-F9D0-E8E6-5E8C6EBC5307}"/>
              </a:ext>
            </a:extLst>
          </p:cNvPr>
          <p:cNvSpPr>
            <a:spLocks noChangeShapeType="1"/>
          </p:cNvSpPr>
          <p:nvPr/>
        </p:nvSpPr>
        <p:spPr bwMode="auto">
          <a:xfrm>
            <a:off x="7469808" y="2020533"/>
            <a:ext cx="0" cy="310991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9" name="Line 9">
            <a:extLst>
              <a:ext uri="{FF2B5EF4-FFF2-40B4-BE49-F238E27FC236}">
                <a16:creationId xmlns:a16="http://schemas.microsoft.com/office/drawing/2014/main" id="{66A9F10F-7DB3-8435-C418-DE3BA4CD841C}"/>
              </a:ext>
            </a:extLst>
          </p:cNvPr>
          <p:cNvSpPr>
            <a:spLocks noChangeShapeType="1"/>
          </p:cNvSpPr>
          <p:nvPr/>
        </p:nvSpPr>
        <p:spPr bwMode="auto">
          <a:xfrm>
            <a:off x="10848008" y="2020533"/>
            <a:ext cx="0" cy="310991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 name="Line 10">
            <a:extLst>
              <a:ext uri="{FF2B5EF4-FFF2-40B4-BE49-F238E27FC236}">
                <a16:creationId xmlns:a16="http://schemas.microsoft.com/office/drawing/2014/main" id="{A8D1472B-2CE4-9AA5-39FF-036EFA4C20E3}"/>
              </a:ext>
            </a:extLst>
          </p:cNvPr>
          <p:cNvSpPr>
            <a:spLocks noChangeShapeType="1"/>
          </p:cNvSpPr>
          <p:nvPr/>
        </p:nvSpPr>
        <p:spPr bwMode="auto">
          <a:xfrm>
            <a:off x="9720883" y="2020533"/>
            <a:ext cx="0" cy="3109913"/>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 name="Line 11">
            <a:extLst>
              <a:ext uri="{FF2B5EF4-FFF2-40B4-BE49-F238E27FC236}">
                <a16:creationId xmlns:a16="http://schemas.microsoft.com/office/drawing/2014/main" id="{600EEC75-6D43-AE9F-DFFA-3701691A5DE3}"/>
              </a:ext>
            </a:extLst>
          </p:cNvPr>
          <p:cNvSpPr>
            <a:spLocks noChangeShapeType="1"/>
          </p:cNvSpPr>
          <p:nvPr/>
        </p:nvSpPr>
        <p:spPr bwMode="auto">
          <a:xfrm>
            <a:off x="7176120" y="3387371"/>
            <a:ext cx="40989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2" name="Line 12">
            <a:extLst>
              <a:ext uri="{FF2B5EF4-FFF2-40B4-BE49-F238E27FC236}">
                <a16:creationId xmlns:a16="http://schemas.microsoft.com/office/drawing/2014/main" id="{88E3062E-F180-882B-FC97-FAE377E0FDAE}"/>
              </a:ext>
            </a:extLst>
          </p:cNvPr>
          <p:cNvSpPr>
            <a:spLocks noChangeShapeType="1"/>
          </p:cNvSpPr>
          <p:nvPr/>
        </p:nvSpPr>
        <p:spPr bwMode="auto">
          <a:xfrm>
            <a:off x="7176120" y="2418996"/>
            <a:ext cx="40989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 name="Line 13">
            <a:extLst>
              <a:ext uri="{FF2B5EF4-FFF2-40B4-BE49-F238E27FC236}">
                <a16:creationId xmlns:a16="http://schemas.microsoft.com/office/drawing/2014/main" id="{D95FBD8C-4D5B-09BB-9CBD-A9D72BB1BCC4}"/>
              </a:ext>
            </a:extLst>
          </p:cNvPr>
          <p:cNvSpPr>
            <a:spLocks noChangeShapeType="1"/>
          </p:cNvSpPr>
          <p:nvPr/>
        </p:nvSpPr>
        <p:spPr bwMode="auto">
          <a:xfrm>
            <a:off x="7176120" y="4355746"/>
            <a:ext cx="4098925"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 name="Text Box 14">
            <a:extLst>
              <a:ext uri="{FF2B5EF4-FFF2-40B4-BE49-F238E27FC236}">
                <a16:creationId xmlns:a16="http://schemas.microsoft.com/office/drawing/2014/main" id="{91862036-3502-AF39-1661-9C1BF080DA7E}"/>
              </a:ext>
            </a:extLst>
          </p:cNvPr>
          <p:cNvSpPr txBox="1">
            <a:spLocks noChangeArrowheads="1"/>
          </p:cNvSpPr>
          <p:nvPr/>
        </p:nvSpPr>
        <p:spPr bwMode="auto">
          <a:xfrm>
            <a:off x="8312770" y="1676046"/>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2 600</a:t>
            </a:r>
          </a:p>
        </p:txBody>
      </p:sp>
      <p:sp>
        <p:nvSpPr>
          <p:cNvPr id="15" name="Text Box 15">
            <a:extLst>
              <a:ext uri="{FF2B5EF4-FFF2-40B4-BE49-F238E27FC236}">
                <a16:creationId xmlns:a16="http://schemas.microsoft.com/office/drawing/2014/main" id="{813BABEE-C93C-8B45-8C8E-58E23EE798DD}"/>
              </a:ext>
            </a:extLst>
          </p:cNvPr>
          <p:cNvSpPr txBox="1">
            <a:spLocks noChangeArrowheads="1"/>
          </p:cNvSpPr>
          <p:nvPr/>
        </p:nvSpPr>
        <p:spPr bwMode="auto">
          <a:xfrm>
            <a:off x="9392270" y="1676046"/>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2 700</a:t>
            </a:r>
          </a:p>
        </p:txBody>
      </p:sp>
      <p:sp>
        <p:nvSpPr>
          <p:cNvPr id="16" name="Text Box 16">
            <a:extLst>
              <a:ext uri="{FF2B5EF4-FFF2-40B4-BE49-F238E27FC236}">
                <a16:creationId xmlns:a16="http://schemas.microsoft.com/office/drawing/2014/main" id="{E4BBAD6F-8960-952F-C4E6-F1DFEAADD010}"/>
              </a:ext>
            </a:extLst>
          </p:cNvPr>
          <p:cNvSpPr txBox="1">
            <a:spLocks noChangeArrowheads="1"/>
          </p:cNvSpPr>
          <p:nvPr/>
        </p:nvSpPr>
        <p:spPr bwMode="auto">
          <a:xfrm>
            <a:off x="10535270" y="1676046"/>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2 800</a:t>
            </a:r>
          </a:p>
        </p:txBody>
      </p:sp>
      <p:sp>
        <p:nvSpPr>
          <p:cNvPr id="17" name="Text Box 17">
            <a:extLst>
              <a:ext uri="{FF2B5EF4-FFF2-40B4-BE49-F238E27FC236}">
                <a16:creationId xmlns:a16="http://schemas.microsoft.com/office/drawing/2014/main" id="{1262D8CF-3A91-74A6-803E-014F3F06AD7F}"/>
              </a:ext>
            </a:extLst>
          </p:cNvPr>
          <p:cNvSpPr txBox="1">
            <a:spLocks noChangeArrowheads="1"/>
          </p:cNvSpPr>
          <p:nvPr/>
        </p:nvSpPr>
        <p:spPr bwMode="auto">
          <a:xfrm>
            <a:off x="7168183" y="1676046"/>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2 500</a:t>
            </a:r>
          </a:p>
        </p:txBody>
      </p:sp>
      <p:sp>
        <p:nvSpPr>
          <p:cNvPr id="18" name="Text Box 18">
            <a:extLst>
              <a:ext uri="{FF2B5EF4-FFF2-40B4-BE49-F238E27FC236}">
                <a16:creationId xmlns:a16="http://schemas.microsoft.com/office/drawing/2014/main" id="{E73B1E2F-40DB-512B-9EBE-940F8B5329B1}"/>
              </a:ext>
            </a:extLst>
          </p:cNvPr>
          <p:cNvSpPr txBox="1">
            <a:spLocks noChangeArrowheads="1"/>
          </p:cNvSpPr>
          <p:nvPr/>
        </p:nvSpPr>
        <p:spPr bwMode="auto">
          <a:xfrm>
            <a:off x="6757020" y="3271483"/>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1 200</a:t>
            </a:r>
          </a:p>
        </p:txBody>
      </p:sp>
      <p:sp>
        <p:nvSpPr>
          <p:cNvPr id="19" name="Text Box 19">
            <a:extLst>
              <a:ext uri="{FF2B5EF4-FFF2-40B4-BE49-F238E27FC236}">
                <a16:creationId xmlns:a16="http://schemas.microsoft.com/office/drawing/2014/main" id="{C011095D-2EC4-B12F-6889-125B4F2A2D47}"/>
              </a:ext>
            </a:extLst>
          </p:cNvPr>
          <p:cNvSpPr txBox="1">
            <a:spLocks noChangeArrowheads="1"/>
          </p:cNvSpPr>
          <p:nvPr/>
        </p:nvSpPr>
        <p:spPr bwMode="auto">
          <a:xfrm>
            <a:off x="6757020" y="2304696"/>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1 300</a:t>
            </a:r>
          </a:p>
        </p:txBody>
      </p:sp>
      <p:sp>
        <p:nvSpPr>
          <p:cNvPr id="20" name="Text Box 20">
            <a:extLst>
              <a:ext uri="{FF2B5EF4-FFF2-40B4-BE49-F238E27FC236}">
                <a16:creationId xmlns:a16="http://schemas.microsoft.com/office/drawing/2014/main" id="{76E4F545-E721-3216-E027-05869BD521A1}"/>
              </a:ext>
            </a:extLst>
          </p:cNvPr>
          <p:cNvSpPr txBox="1">
            <a:spLocks noChangeArrowheads="1"/>
          </p:cNvSpPr>
          <p:nvPr/>
        </p:nvSpPr>
        <p:spPr bwMode="auto">
          <a:xfrm>
            <a:off x="6757020" y="4236683"/>
            <a:ext cx="4476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1 100</a:t>
            </a:r>
          </a:p>
        </p:txBody>
      </p:sp>
      <p:sp>
        <p:nvSpPr>
          <p:cNvPr id="21" name="Freeform 21">
            <a:extLst>
              <a:ext uri="{FF2B5EF4-FFF2-40B4-BE49-F238E27FC236}">
                <a16:creationId xmlns:a16="http://schemas.microsoft.com/office/drawing/2014/main" id="{537AF076-39F6-BEED-DBA8-2B2754217222}"/>
              </a:ext>
            </a:extLst>
          </p:cNvPr>
          <p:cNvSpPr>
            <a:spLocks/>
          </p:cNvSpPr>
          <p:nvPr/>
        </p:nvSpPr>
        <p:spPr bwMode="auto">
          <a:xfrm>
            <a:off x="8581058" y="3369908"/>
            <a:ext cx="2387600" cy="2662238"/>
          </a:xfrm>
          <a:custGeom>
            <a:avLst/>
            <a:gdLst>
              <a:gd name="T0" fmla="*/ 2147483646 w 1504"/>
              <a:gd name="T1" fmla="*/ 2147483646 h 1677"/>
              <a:gd name="T2" fmla="*/ 0 w 1504"/>
              <a:gd name="T3" fmla="*/ 2147483646 h 1677"/>
              <a:gd name="T4" fmla="*/ 2147483646 w 1504"/>
              <a:gd name="T5" fmla="*/ 0 h 1677"/>
              <a:gd name="T6" fmla="*/ 2147483646 w 1504"/>
              <a:gd name="T7" fmla="*/ 2147483646 h 1677"/>
              <a:gd name="T8" fmla="*/ 2147483646 w 1504"/>
              <a:gd name="T9" fmla="*/ 2147483646 h 1677"/>
              <a:gd name="T10" fmla="*/ 2147483646 w 1504"/>
              <a:gd name="T11" fmla="*/ 2147483646 h 16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04" h="1677">
                <a:moveTo>
                  <a:pt x="560" y="1677"/>
                </a:moveTo>
                <a:lnTo>
                  <a:pt x="0" y="23"/>
                </a:lnTo>
                <a:lnTo>
                  <a:pt x="23" y="0"/>
                </a:lnTo>
                <a:lnTo>
                  <a:pt x="1504" y="976"/>
                </a:lnTo>
                <a:lnTo>
                  <a:pt x="1504" y="1655"/>
                </a:lnTo>
                <a:lnTo>
                  <a:pt x="560" y="1677"/>
                </a:lnTo>
                <a:close/>
              </a:path>
            </a:pathLst>
          </a:custGeom>
          <a:solidFill>
            <a:srgbClr val="F8F8F8">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pic>
        <p:nvPicPr>
          <p:cNvPr id="22" name="Picture 22">
            <a:extLst>
              <a:ext uri="{FF2B5EF4-FFF2-40B4-BE49-F238E27FC236}">
                <a16:creationId xmlns:a16="http://schemas.microsoft.com/office/drawing/2014/main" id="{1886F7C4-1AB7-9899-6A82-701DC912A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408" y="4909783"/>
            <a:ext cx="15398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3">
            <a:extLst>
              <a:ext uri="{FF2B5EF4-FFF2-40B4-BE49-F238E27FC236}">
                <a16:creationId xmlns:a16="http://schemas.microsoft.com/office/drawing/2014/main" id="{C198E1EB-5E83-7DD1-0790-B8707B76B512}"/>
              </a:ext>
            </a:extLst>
          </p:cNvPr>
          <p:cNvSpPr>
            <a:spLocks noChangeArrowheads="1"/>
          </p:cNvSpPr>
          <p:nvPr/>
        </p:nvSpPr>
        <p:spPr bwMode="auto">
          <a:xfrm>
            <a:off x="8533433" y="3328633"/>
            <a:ext cx="123825" cy="1238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4" name="Textfeld 23">
            <a:extLst>
              <a:ext uri="{FF2B5EF4-FFF2-40B4-BE49-F238E27FC236}">
                <a16:creationId xmlns:a16="http://schemas.microsoft.com/office/drawing/2014/main" id="{EFFBB57E-CF7A-BEA4-EDFC-ECEF3D72AB69}"/>
              </a:ext>
            </a:extLst>
          </p:cNvPr>
          <p:cNvSpPr txBox="1"/>
          <p:nvPr/>
        </p:nvSpPr>
        <p:spPr>
          <a:xfrm>
            <a:off x="1414643" y="3857965"/>
            <a:ext cx="3529225" cy="1600438"/>
          </a:xfrm>
          <a:prstGeom prst="rect">
            <a:avLst/>
          </a:prstGeom>
          <a:noFill/>
        </p:spPr>
        <p:txBody>
          <a:bodyPr wrap="square" lIns="0" tIns="0" rIns="0" bIns="0" rtlCol="0">
            <a:spAutoFit/>
          </a:bodyPr>
          <a:lstStyle/>
          <a:p>
            <a:r>
              <a:rPr lang="de-CH" altLang="de-DE" sz="1800" dirty="0"/>
              <a:t>So kann jeder Punkt in der Schweiz mit zwei siebenstelligen Zahlen auf einen Meter genau bezeichnet werden; die grössere Zahl nennt man zuerst.</a:t>
            </a:r>
          </a:p>
          <a:p>
            <a:endParaRPr lang="de-CH" dirty="0"/>
          </a:p>
        </p:txBody>
      </p:sp>
    </p:spTree>
    <p:extLst>
      <p:ext uri="{BB962C8B-B14F-4D97-AF65-F5344CB8AC3E}">
        <p14:creationId xmlns:p14="http://schemas.microsoft.com/office/powerpoint/2010/main" val="179414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83C94F7-1DFF-AF20-9DCA-D607E2D0803F}"/>
              </a:ext>
            </a:extLst>
          </p:cNvPr>
          <p:cNvSpPr>
            <a:spLocks noGrp="1"/>
          </p:cNvSpPr>
          <p:nvPr>
            <p:ph type="sldNum" sz="quarter" idx="12"/>
          </p:nvPr>
        </p:nvSpPr>
        <p:spPr/>
        <p:txBody>
          <a:bodyPr/>
          <a:lstStyle/>
          <a:p>
            <a:pPr>
              <a:defRPr/>
            </a:pPr>
            <a:fld id="{B99F2807-602A-47D3-9714-670AD5065F2C}" type="slidenum">
              <a:rPr lang="de-CH" smtClean="0"/>
              <a:pPr>
                <a:defRPr/>
              </a:pPr>
              <a:t>6</a:t>
            </a:fld>
            <a:endParaRPr lang="de-CH" dirty="0"/>
          </a:p>
        </p:txBody>
      </p:sp>
      <p:sp>
        <p:nvSpPr>
          <p:cNvPr id="4" name="Titel 3">
            <a:extLst>
              <a:ext uri="{FF2B5EF4-FFF2-40B4-BE49-F238E27FC236}">
                <a16:creationId xmlns:a16="http://schemas.microsoft.com/office/drawing/2014/main" id="{72F3B855-C4B4-0FCF-F935-EE5142E80B79}"/>
              </a:ext>
            </a:extLst>
          </p:cNvPr>
          <p:cNvSpPr>
            <a:spLocks noGrp="1"/>
          </p:cNvSpPr>
          <p:nvPr>
            <p:ph type="title"/>
          </p:nvPr>
        </p:nvSpPr>
        <p:spPr/>
        <p:txBody>
          <a:bodyPr/>
          <a:lstStyle/>
          <a:p>
            <a:r>
              <a:rPr lang="de-CH" dirty="0"/>
              <a:t>Der Aufbau einer Karte</a:t>
            </a:r>
          </a:p>
        </p:txBody>
      </p:sp>
      <p:sp>
        <p:nvSpPr>
          <p:cNvPr id="5" name="AutoShape 4">
            <a:extLst>
              <a:ext uri="{FF2B5EF4-FFF2-40B4-BE49-F238E27FC236}">
                <a16:creationId xmlns:a16="http://schemas.microsoft.com/office/drawing/2014/main" id="{DF7409A1-0DE1-09C4-B47E-AE5CCE67B50F}"/>
              </a:ext>
            </a:extLst>
          </p:cNvPr>
          <p:cNvSpPr>
            <a:spLocks noChangeArrowheads="1"/>
          </p:cNvSpPr>
          <p:nvPr/>
        </p:nvSpPr>
        <p:spPr bwMode="auto">
          <a:xfrm>
            <a:off x="2860403" y="1673820"/>
            <a:ext cx="5381625" cy="1422400"/>
          </a:xfrm>
          <a:prstGeom prst="parallelogram">
            <a:avLst>
              <a:gd name="adj" fmla="val 94570"/>
            </a:avLst>
          </a:prstGeom>
          <a:solidFill>
            <a:srgbClr val="E7E7E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 name="AutoShape 5">
            <a:extLst>
              <a:ext uri="{FF2B5EF4-FFF2-40B4-BE49-F238E27FC236}">
                <a16:creationId xmlns:a16="http://schemas.microsoft.com/office/drawing/2014/main" id="{C4DF6824-0601-8415-619A-1DDADF75AFE4}"/>
              </a:ext>
            </a:extLst>
          </p:cNvPr>
          <p:cNvSpPr>
            <a:spLocks noChangeArrowheads="1"/>
          </p:cNvSpPr>
          <p:nvPr/>
        </p:nvSpPr>
        <p:spPr bwMode="auto">
          <a:xfrm>
            <a:off x="2860403" y="4839295"/>
            <a:ext cx="5381625" cy="1422400"/>
          </a:xfrm>
          <a:prstGeom prst="parallelogram">
            <a:avLst>
              <a:gd name="adj" fmla="val 94570"/>
            </a:avLst>
          </a:prstGeom>
          <a:solidFill>
            <a:srgbClr val="99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7" name="Line 6">
            <a:extLst>
              <a:ext uri="{FF2B5EF4-FFF2-40B4-BE49-F238E27FC236}">
                <a16:creationId xmlns:a16="http://schemas.microsoft.com/office/drawing/2014/main" id="{25AFB5E8-DB08-9BC5-0E5F-F68D9478AD47}"/>
              </a:ext>
            </a:extLst>
          </p:cNvPr>
          <p:cNvSpPr>
            <a:spLocks noChangeShapeType="1"/>
          </p:cNvSpPr>
          <p:nvPr/>
        </p:nvSpPr>
        <p:spPr bwMode="auto">
          <a:xfrm flipH="1">
            <a:off x="4073253" y="1702395"/>
            <a:ext cx="1355725" cy="1365250"/>
          </a:xfrm>
          <a:prstGeom prst="line">
            <a:avLst/>
          </a:prstGeom>
          <a:noFill/>
          <a:ln w="76200">
            <a:solidFill>
              <a:srgbClr val="063DE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8" name="Group 7">
            <a:extLst>
              <a:ext uri="{FF2B5EF4-FFF2-40B4-BE49-F238E27FC236}">
                <a16:creationId xmlns:a16="http://schemas.microsoft.com/office/drawing/2014/main" id="{52FFD499-3B09-1E7A-F1F4-C853A5E629FF}"/>
              </a:ext>
            </a:extLst>
          </p:cNvPr>
          <p:cNvGrpSpPr>
            <a:grpSpLocks/>
          </p:cNvGrpSpPr>
          <p:nvPr/>
        </p:nvGrpSpPr>
        <p:grpSpPr bwMode="auto">
          <a:xfrm>
            <a:off x="3633515" y="1702395"/>
            <a:ext cx="2162175" cy="1365250"/>
            <a:chOff x="922" y="1951"/>
            <a:chExt cx="1362" cy="860"/>
          </a:xfrm>
        </p:grpSpPr>
        <p:sp>
          <p:nvSpPr>
            <p:cNvPr id="9" name="Line 8">
              <a:extLst>
                <a:ext uri="{FF2B5EF4-FFF2-40B4-BE49-F238E27FC236}">
                  <a16:creationId xmlns:a16="http://schemas.microsoft.com/office/drawing/2014/main" id="{CD1763F0-856D-F0AC-3C06-29CAD360EB48}"/>
                </a:ext>
              </a:extLst>
            </p:cNvPr>
            <p:cNvSpPr>
              <a:spLocks noChangeShapeType="1"/>
            </p:cNvSpPr>
            <p:nvPr/>
          </p:nvSpPr>
          <p:spPr bwMode="auto">
            <a:xfrm>
              <a:off x="922" y="2359"/>
              <a:ext cx="1007"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0" name="Line 9">
              <a:extLst>
                <a:ext uri="{FF2B5EF4-FFF2-40B4-BE49-F238E27FC236}">
                  <a16:creationId xmlns:a16="http://schemas.microsoft.com/office/drawing/2014/main" id="{D421F12B-9129-0BA8-41FD-5690BC647BC4}"/>
                </a:ext>
              </a:extLst>
            </p:cNvPr>
            <p:cNvSpPr>
              <a:spLocks noChangeShapeType="1"/>
            </p:cNvSpPr>
            <p:nvPr/>
          </p:nvSpPr>
          <p:spPr bwMode="auto">
            <a:xfrm flipH="1">
              <a:off x="1545" y="1951"/>
              <a:ext cx="739" cy="86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 name="Line 10">
              <a:extLst>
                <a:ext uri="{FF2B5EF4-FFF2-40B4-BE49-F238E27FC236}">
                  <a16:creationId xmlns:a16="http://schemas.microsoft.com/office/drawing/2014/main" id="{BD28CD46-908B-1372-A7A1-D6AACF837A9C}"/>
                </a:ext>
              </a:extLst>
            </p:cNvPr>
            <p:cNvSpPr>
              <a:spLocks noChangeShapeType="1"/>
            </p:cNvSpPr>
            <p:nvPr/>
          </p:nvSpPr>
          <p:spPr bwMode="auto">
            <a:xfrm>
              <a:off x="1541" y="2313"/>
              <a:ext cx="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2" name="Line 11">
              <a:extLst>
                <a:ext uri="{FF2B5EF4-FFF2-40B4-BE49-F238E27FC236}">
                  <a16:creationId xmlns:a16="http://schemas.microsoft.com/office/drawing/2014/main" id="{68D9BE3C-7F4E-901C-B4E1-6A498018B798}"/>
                </a:ext>
              </a:extLst>
            </p:cNvPr>
            <p:cNvSpPr>
              <a:spLocks noChangeShapeType="1"/>
            </p:cNvSpPr>
            <p:nvPr/>
          </p:nvSpPr>
          <p:spPr bwMode="auto">
            <a:xfrm>
              <a:off x="1490" y="2401"/>
              <a:ext cx="27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3" name="Line 12">
              <a:extLst>
                <a:ext uri="{FF2B5EF4-FFF2-40B4-BE49-F238E27FC236}">
                  <a16:creationId xmlns:a16="http://schemas.microsoft.com/office/drawing/2014/main" id="{C675CC6E-D71B-E213-EA70-3A45889CB65D}"/>
                </a:ext>
              </a:extLst>
            </p:cNvPr>
            <p:cNvSpPr>
              <a:spLocks noChangeShapeType="1"/>
            </p:cNvSpPr>
            <p:nvPr/>
          </p:nvSpPr>
          <p:spPr bwMode="auto">
            <a:xfrm flipH="1">
              <a:off x="1427" y="2402"/>
              <a:ext cx="74" cy="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 name="Line 13">
              <a:extLst>
                <a:ext uri="{FF2B5EF4-FFF2-40B4-BE49-F238E27FC236}">
                  <a16:creationId xmlns:a16="http://schemas.microsoft.com/office/drawing/2014/main" id="{80207DBB-1F84-5440-6A61-00E1109A235E}"/>
                </a:ext>
              </a:extLst>
            </p:cNvPr>
            <p:cNvSpPr>
              <a:spLocks noChangeShapeType="1"/>
            </p:cNvSpPr>
            <p:nvPr/>
          </p:nvSpPr>
          <p:spPr bwMode="auto">
            <a:xfrm>
              <a:off x="1492" y="2271"/>
              <a:ext cx="44" cy="3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5" name="Line 14">
              <a:extLst>
                <a:ext uri="{FF2B5EF4-FFF2-40B4-BE49-F238E27FC236}">
                  <a16:creationId xmlns:a16="http://schemas.microsoft.com/office/drawing/2014/main" id="{05DFA617-2A98-835A-188B-8CD7C7BCC842}"/>
                </a:ext>
              </a:extLst>
            </p:cNvPr>
            <p:cNvSpPr>
              <a:spLocks noChangeShapeType="1"/>
            </p:cNvSpPr>
            <p:nvPr/>
          </p:nvSpPr>
          <p:spPr bwMode="auto">
            <a:xfrm>
              <a:off x="1770" y="2402"/>
              <a:ext cx="38" cy="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6" name="Line 15">
              <a:extLst>
                <a:ext uri="{FF2B5EF4-FFF2-40B4-BE49-F238E27FC236}">
                  <a16:creationId xmlns:a16="http://schemas.microsoft.com/office/drawing/2014/main" id="{3FDAE848-4AAA-9789-D591-33FB38FC01F6}"/>
                </a:ext>
              </a:extLst>
            </p:cNvPr>
            <p:cNvSpPr>
              <a:spLocks noChangeShapeType="1"/>
            </p:cNvSpPr>
            <p:nvPr/>
          </p:nvSpPr>
          <p:spPr bwMode="auto">
            <a:xfrm flipV="1">
              <a:off x="1818" y="2258"/>
              <a:ext cx="49" cy="6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7" name="Group 16">
            <a:extLst>
              <a:ext uri="{FF2B5EF4-FFF2-40B4-BE49-F238E27FC236}">
                <a16:creationId xmlns:a16="http://schemas.microsoft.com/office/drawing/2014/main" id="{77FA921A-34C7-1C8B-339F-335088C7C046}"/>
              </a:ext>
            </a:extLst>
          </p:cNvPr>
          <p:cNvGrpSpPr>
            <a:grpSpLocks/>
          </p:cNvGrpSpPr>
          <p:nvPr/>
        </p:nvGrpSpPr>
        <p:grpSpPr bwMode="auto">
          <a:xfrm>
            <a:off x="3641453" y="1977033"/>
            <a:ext cx="808037" cy="790575"/>
            <a:chOff x="927" y="2124"/>
            <a:chExt cx="509" cy="498"/>
          </a:xfrm>
        </p:grpSpPr>
        <p:sp>
          <p:nvSpPr>
            <p:cNvPr id="18" name="Oval 17">
              <a:extLst>
                <a:ext uri="{FF2B5EF4-FFF2-40B4-BE49-F238E27FC236}">
                  <a16:creationId xmlns:a16="http://schemas.microsoft.com/office/drawing/2014/main" id="{F2A5B62F-4292-0539-F688-7D0AB2045307}"/>
                </a:ext>
              </a:extLst>
            </p:cNvPr>
            <p:cNvSpPr>
              <a:spLocks noChangeArrowheads="1"/>
            </p:cNvSpPr>
            <p:nvPr/>
          </p:nvSpPr>
          <p:spPr bwMode="auto">
            <a:xfrm>
              <a:off x="1329" y="2124"/>
              <a:ext cx="107" cy="99"/>
            </a:xfrm>
            <a:prstGeom prst="ellipse">
              <a:avLst/>
            </a:prstGeom>
            <a:solidFill>
              <a:srgbClr val="438E00"/>
            </a:solidFill>
            <a:ln w="12700">
              <a:solidFill>
                <a:srgbClr val="438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19" name="Oval 18">
              <a:extLst>
                <a:ext uri="{FF2B5EF4-FFF2-40B4-BE49-F238E27FC236}">
                  <a16:creationId xmlns:a16="http://schemas.microsoft.com/office/drawing/2014/main" id="{2A855EC0-4E55-1452-084E-074990089421}"/>
                </a:ext>
              </a:extLst>
            </p:cNvPr>
            <p:cNvSpPr>
              <a:spLocks noChangeArrowheads="1"/>
            </p:cNvSpPr>
            <p:nvPr/>
          </p:nvSpPr>
          <p:spPr bwMode="auto">
            <a:xfrm>
              <a:off x="927" y="2523"/>
              <a:ext cx="107" cy="99"/>
            </a:xfrm>
            <a:prstGeom prst="ellipse">
              <a:avLst/>
            </a:prstGeom>
            <a:solidFill>
              <a:srgbClr val="438E00"/>
            </a:solidFill>
            <a:ln w="12700">
              <a:solidFill>
                <a:srgbClr val="438E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nvGrpSpPr>
          <p:cNvPr id="20" name="Group 19">
            <a:extLst>
              <a:ext uri="{FF2B5EF4-FFF2-40B4-BE49-F238E27FC236}">
                <a16:creationId xmlns:a16="http://schemas.microsoft.com/office/drawing/2014/main" id="{C8AA9F0F-3C23-AE54-66D8-682B926622C1}"/>
              </a:ext>
            </a:extLst>
          </p:cNvPr>
          <p:cNvGrpSpPr>
            <a:grpSpLocks/>
          </p:cNvGrpSpPr>
          <p:nvPr/>
        </p:nvGrpSpPr>
        <p:grpSpPr bwMode="auto">
          <a:xfrm>
            <a:off x="3727178" y="2145308"/>
            <a:ext cx="642937" cy="3786187"/>
            <a:chOff x="981" y="2230"/>
            <a:chExt cx="405" cy="2385"/>
          </a:xfrm>
        </p:grpSpPr>
        <p:sp>
          <p:nvSpPr>
            <p:cNvPr id="21" name="Line 20">
              <a:extLst>
                <a:ext uri="{FF2B5EF4-FFF2-40B4-BE49-F238E27FC236}">
                  <a16:creationId xmlns:a16="http://schemas.microsoft.com/office/drawing/2014/main" id="{5814A5BF-2559-AB4D-63F0-4A60C6FC3EB9}"/>
                </a:ext>
              </a:extLst>
            </p:cNvPr>
            <p:cNvSpPr>
              <a:spLocks noChangeShapeType="1"/>
            </p:cNvSpPr>
            <p:nvPr/>
          </p:nvSpPr>
          <p:spPr bwMode="auto">
            <a:xfrm>
              <a:off x="981" y="2629"/>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2" name="Line 21">
              <a:extLst>
                <a:ext uri="{FF2B5EF4-FFF2-40B4-BE49-F238E27FC236}">
                  <a16:creationId xmlns:a16="http://schemas.microsoft.com/office/drawing/2014/main" id="{605A63DA-96BA-FE8C-2811-92C4B8401B57}"/>
                </a:ext>
              </a:extLst>
            </p:cNvPr>
            <p:cNvSpPr>
              <a:spLocks noChangeShapeType="1"/>
            </p:cNvSpPr>
            <p:nvPr/>
          </p:nvSpPr>
          <p:spPr bwMode="auto">
            <a:xfrm>
              <a:off x="1386" y="2230"/>
              <a:ext cx="0" cy="1987"/>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23" name="Group 22">
            <a:extLst>
              <a:ext uri="{FF2B5EF4-FFF2-40B4-BE49-F238E27FC236}">
                <a16:creationId xmlns:a16="http://schemas.microsoft.com/office/drawing/2014/main" id="{656A36FF-7755-23C6-86E8-0ED52B1E5F07}"/>
              </a:ext>
            </a:extLst>
          </p:cNvPr>
          <p:cNvGrpSpPr>
            <a:grpSpLocks/>
          </p:cNvGrpSpPr>
          <p:nvPr/>
        </p:nvGrpSpPr>
        <p:grpSpPr bwMode="auto">
          <a:xfrm>
            <a:off x="3608115" y="5225058"/>
            <a:ext cx="839788" cy="989012"/>
            <a:chOff x="906" y="4170"/>
            <a:chExt cx="529" cy="623"/>
          </a:xfrm>
        </p:grpSpPr>
        <p:sp>
          <p:nvSpPr>
            <p:cNvPr id="24" name="Rectangle 23">
              <a:extLst>
                <a:ext uri="{FF2B5EF4-FFF2-40B4-BE49-F238E27FC236}">
                  <a16:creationId xmlns:a16="http://schemas.microsoft.com/office/drawing/2014/main" id="{7F53A08F-4607-E73B-E6C7-F836BA5AB497}"/>
                </a:ext>
              </a:extLst>
            </p:cNvPr>
            <p:cNvSpPr>
              <a:spLocks noChangeArrowheads="1"/>
            </p:cNvSpPr>
            <p:nvPr/>
          </p:nvSpPr>
          <p:spPr bwMode="auto">
            <a:xfrm>
              <a:off x="958" y="4756"/>
              <a:ext cx="40" cy="37"/>
            </a:xfrm>
            <a:prstGeom prst="rect">
              <a:avLst/>
            </a:prstGeom>
            <a:solidFill>
              <a:srgbClr val="714400"/>
            </a:solidFill>
            <a:ln w="12700">
              <a:solidFill>
                <a:srgbClr val="714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25" name="Rectangle 24">
              <a:extLst>
                <a:ext uri="{FF2B5EF4-FFF2-40B4-BE49-F238E27FC236}">
                  <a16:creationId xmlns:a16="http://schemas.microsoft.com/office/drawing/2014/main" id="{D366958F-3227-92AD-0CEF-9DDE4422E8B9}"/>
                </a:ext>
              </a:extLst>
            </p:cNvPr>
            <p:cNvSpPr>
              <a:spLocks noChangeArrowheads="1"/>
            </p:cNvSpPr>
            <p:nvPr/>
          </p:nvSpPr>
          <p:spPr bwMode="auto">
            <a:xfrm>
              <a:off x="1342" y="4313"/>
              <a:ext cx="40" cy="37"/>
            </a:xfrm>
            <a:prstGeom prst="rect">
              <a:avLst/>
            </a:prstGeom>
            <a:solidFill>
              <a:srgbClr val="714400"/>
            </a:solidFill>
            <a:ln w="12700">
              <a:solidFill>
                <a:srgbClr val="7144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26" name="Group 25">
              <a:extLst>
                <a:ext uri="{FF2B5EF4-FFF2-40B4-BE49-F238E27FC236}">
                  <a16:creationId xmlns:a16="http://schemas.microsoft.com/office/drawing/2014/main" id="{E80BCBD2-AD7F-2B74-D746-CC200FC15949}"/>
                </a:ext>
              </a:extLst>
            </p:cNvPr>
            <p:cNvGrpSpPr>
              <a:grpSpLocks/>
            </p:cNvGrpSpPr>
            <p:nvPr/>
          </p:nvGrpSpPr>
          <p:grpSpPr bwMode="auto">
            <a:xfrm>
              <a:off x="906" y="4170"/>
              <a:ext cx="529" cy="583"/>
              <a:chOff x="906" y="4170"/>
              <a:chExt cx="529" cy="583"/>
            </a:xfrm>
          </p:grpSpPr>
          <p:sp>
            <p:nvSpPr>
              <p:cNvPr id="27" name="Freeform 26">
                <a:extLst>
                  <a:ext uri="{FF2B5EF4-FFF2-40B4-BE49-F238E27FC236}">
                    <a16:creationId xmlns:a16="http://schemas.microsoft.com/office/drawing/2014/main" id="{A03DEAAD-183E-999C-3C85-6995A20AE0FC}"/>
                  </a:ext>
                </a:extLst>
              </p:cNvPr>
              <p:cNvSpPr>
                <a:spLocks/>
              </p:cNvSpPr>
              <p:nvPr/>
            </p:nvSpPr>
            <p:spPr bwMode="auto">
              <a:xfrm>
                <a:off x="906" y="4614"/>
                <a:ext cx="145" cy="139"/>
              </a:xfrm>
              <a:custGeom>
                <a:avLst/>
                <a:gdLst>
                  <a:gd name="T0" fmla="*/ 63 w 145"/>
                  <a:gd name="T1" fmla="*/ 32 h 150"/>
                  <a:gd name="T2" fmla="*/ 56 w 145"/>
                  <a:gd name="T3" fmla="*/ 32 h 150"/>
                  <a:gd name="T4" fmla="*/ 46 w 145"/>
                  <a:gd name="T5" fmla="*/ 32 h 150"/>
                  <a:gd name="T6" fmla="*/ 36 w 145"/>
                  <a:gd name="T7" fmla="*/ 32 h 150"/>
                  <a:gd name="T8" fmla="*/ 29 w 145"/>
                  <a:gd name="T9" fmla="*/ 32 h 150"/>
                  <a:gd name="T10" fmla="*/ 17 w 145"/>
                  <a:gd name="T11" fmla="*/ 30 h 150"/>
                  <a:gd name="T12" fmla="*/ 7 w 145"/>
                  <a:gd name="T13" fmla="*/ 28 h 150"/>
                  <a:gd name="T14" fmla="*/ 2 w 145"/>
                  <a:gd name="T15" fmla="*/ 26 h 150"/>
                  <a:gd name="T16" fmla="*/ 0 w 145"/>
                  <a:gd name="T17" fmla="*/ 24 h 150"/>
                  <a:gd name="T18" fmla="*/ 0 w 145"/>
                  <a:gd name="T19" fmla="*/ 21 h 150"/>
                  <a:gd name="T20" fmla="*/ 0 w 145"/>
                  <a:gd name="T21" fmla="*/ 19 h 150"/>
                  <a:gd name="T22" fmla="*/ 2 w 145"/>
                  <a:gd name="T23" fmla="*/ 18 h 150"/>
                  <a:gd name="T24" fmla="*/ 12 w 145"/>
                  <a:gd name="T25" fmla="*/ 17 h 150"/>
                  <a:gd name="T26" fmla="*/ 17 w 145"/>
                  <a:gd name="T27" fmla="*/ 15 h 150"/>
                  <a:gd name="T28" fmla="*/ 24 w 145"/>
                  <a:gd name="T29" fmla="*/ 13 h 150"/>
                  <a:gd name="T30" fmla="*/ 31 w 145"/>
                  <a:gd name="T31" fmla="*/ 11 h 150"/>
                  <a:gd name="T32" fmla="*/ 36 w 145"/>
                  <a:gd name="T33" fmla="*/ 8 h 150"/>
                  <a:gd name="T34" fmla="*/ 41 w 145"/>
                  <a:gd name="T35" fmla="*/ 6 h 150"/>
                  <a:gd name="T36" fmla="*/ 46 w 145"/>
                  <a:gd name="T37" fmla="*/ 6 h 150"/>
                  <a:gd name="T38" fmla="*/ 53 w 145"/>
                  <a:gd name="T39" fmla="*/ 6 h 150"/>
                  <a:gd name="T40" fmla="*/ 56 w 145"/>
                  <a:gd name="T41" fmla="*/ 0 h 150"/>
                  <a:gd name="T42" fmla="*/ 63 w 145"/>
                  <a:gd name="T43" fmla="*/ 3 h 150"/>
                  <a:gd name="T44" fmla="*/ 70 w 145"/>
                  <a:gd name="T45" fmla="*/ 6 h 150"/>
                  <a:gd name="T46" fmla="*/ 77 w 145"/>
                  <a:gd name="T47" fmla="*/ 6 h 150"/>
                  <a:gd name="T48" fmla="*/ 84 w 145"/>
                  <a:gd name="T49" fmla="*/ 6 h 150"/>
                  <a:gd name="T50" fmla="*/ 92 w 145"/>
                  <a:gd name="T51" fmla="*/ 6 h 150"/>
                  <a:gd name="T52" fmla="*/ 99 w 145"/>
                  <a:gd name="T53" fmla="*/ 6 h 150"/>
                  <a:gd name="T54" fmla="*/ 106 w 145"/>
                  <a:gd name="T55" fmla="*/ 6 h 150"/>
                  <a:gd name="T56" fmla="*/ 113 w 145"/>
                  <a:gd name="T57" fmla="*/ 6 h 150"/>
                  <a:gd name="T58" fmla="*/ 118 w 145"/>
                  <a:gd name="T59" fmla="*/ 6 h 150"/>
                  <a:gd name="T60" fmla="*/ 144 w 145"/>
                  <a:gd name="T61" fmla="*/ 13 h 150"/>
                  <a:gd name="T62" fmla="*/ 118 w 145"/>
                  <a:gd name="T63" fmla="*/ 12 h 150"/>
                  <a:gd name="T64" fmla="*/ 116 w 145"/>
                  <a:gd name="T65" fmla="*/ 14 h 150"/>
                  <a:gd name="T66" fmla="*/ 144 w 145"/>
                  <a:gd name="T67" fmla="*/ 13 h 150"/>
                  <a:gd name="T68" fmla="*/ 144 w 145"/>
                  <a:gd name="T69" fmla="*/ 22 h 150"/>
                  <a:gd name="T70" fmla="*/ 144 w 145"/>
                  <a:gd name="T71" fmla="*/ 22 h 150"/>
                  <a:gd name="T72" fmla="*/ 116 w 145"/>
                  <a:gd name="T73" fmla="*/ 20 h 150"/>
                  <a:gd name="T74" fmla="*/ 118 w 145"/>
                  <a:gd name="T75" fmla="*/ 22 h 150"/>
                  <a:gd name="T76" fmla="*/ 144 w 145"/>
                  <a:gd name="T77" fmla="*/ 22 h 150"/>
                  <a:gd name="T78" fmla="*/ 123 w 145"/>
                  <a:gd name="T79" fmla="*/ 28 h 150"/>
                  <a:gd name="T80" fmla="*/ 123 w 145"/>
                  <a:gd name="T81" fmla="*/ 30 h 150"/>
                  <a:gd name="T82" fmla="*/ 118 w 145"/>
                  <a:gd name="T83" fmla="*/ 31 h 150"/>
                  <a:gd name="T84" fmla="*/ 111 w 145"/>
                  <a:gd name="T85" fmla="*/ 32 h 150"/>
                  <a:gd name="T86" fmla="*/ 104 w 145"/>
                  <a:gd name="T87" fmla="*/ 32 h 150"/>
                  <a:gd name="T88" fmla="*/ 97 w 145"/>
                  <a:gd name="T89" fmla="*/ 32 h 150"/>
                  <a:gd name="T90" fmla="*/ 63 w 145"/>
                  <a:gd name="T91" fmla="*/ 32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50">
                    <a:moveTo>
                      <a:pt x="63" y="149"/>
                    </a:moveTo>
                    <a:lnTo>
                      <a:pt x="56" y="149"/>
                    </a:lnTo>
                    <a:lnTo>
                      <a:pt x="46" y="146"/>
                    </a:lnTo>
                    <a:lnTo>
                      <a:pt x="36" y="146"/>
                    </a:lnTo>
                    <a:lnTo>
                      <a:pt x="29" y="146"/>
                    </a:lnTo>
                    <a:lnTo>
                      <a:pt x="17" y="140"/>
                    </a:lnTo>
                    <a:lnTo>
                      <a:pt x="7" y="128"/>
                    </a:lnTo>
                    <a:lnTo>
                      <a:pt x="2" y="119"/>
                    </a:lnTo>
                    <a:lnTo>
                      <a:pt x="0" y="110"/>
                    </a:lnTo>
                    <a:lnTo>
                      <a:pt x="0" y="98"/>
                    </a:lnTo>
                    <a:lnTo>
                      <a:pt x="0" y="89"/>
                    </a:lnTo>
                    <a:lnTo>
                      <a:pt x="2" y="80"/>
                    </a:lnTo>
                    <a:lnTo>
                      <a:pt x="12" y="75"/>
                    </a:lnTo>
                    <a:lnTo>
                      <a:pt x="17" y="66"/>
                    </a:lnTo>
                    <a:lnTo>
                      <a:pt x="24" y="57"/>
                    </a:lnTo>
                    <a:lnTo>
                      <a:pt x="31" y="48"/>
                    </a:lnTo>
                    <a:lnTo>
                      <a:pt x="36" y="39"/>
                    </a:lnTo>
                    <a:lnTo>
                      <a:pt x="41" y="30"/>
                    </a:lnTo>
                    <a:lnTo>
                      <a:pt x="46" y="21"/>
                    </a:lnTo>
                    <a:lnTo>
                      <a:pt x="53" y="9"/>
                    </a:lnTo>
                    <a:lnTo>
                      <a:pt x="56" y="0"/>
                    </a:lnTo>
                    <a:lnTo>
                      <a:pt x="63" y="3"/>
                    </a:lnTo>
                    <a:lnTo>
                      <a:pt x="70" y="9"/>
                    </a:lnTo>
                    <a:lnTo>
                      <a:pt x="77" y="15"/>
                    </a:lnTo>
                    <a:lnTo>
                      <a:pt x="84" y="18"/>
                    </a:lnTo>
                    <a:lnTo>
                      <a:pt x="92" y="18"/>
                    </a:lnTo>
                    <a:lnTo>
                      <a:pt x="99" y="15"/>
                    </a:lnTo>
                    <a:lnTo>
                      <a:pt x="106" y="15"/>
                    </a:lnTo>
                    <a:lnTo>
                      <a:pt x="113" y="21"/>
                    </a:lnTo>
                    <a:lnTo>
                      <a:pt x="118" y="30"/>
                    </a:lnTo>
                    <a:lnTo>
                      <a:pt x="144" y="54"/>
                    </a:lnTo>
                    <a:lnTo>
                      <a:pt x="118" y="51"/>
                    </a:lnTo>
                    <a:lnTo>
                      <a:pt x="116" y="60"/>
                    </a:lnTo>
                    <a:lnTo>
                      <a:pt x="144" y="54"/>
                    </a:lnTo>
                    <a:lnTo>
                      <a:pt x="144" y="101"/>
                    </a:lnTo>
                    <a:lnTo>
                      <a:pt x="116" y="95"/>
                    </a:lnTo>
                    <a:lnTo>
                      <a:pt x="118" y="104"/>
                    </a:lnTo>
                    <a:lnTo>
                      <a:pt x="144" y="101"/>
                    </a:lnTo>
                    <a:lnTo>
                      <a:pt x="123" y="125"/>
                    </a:lnTo>
                    <a:lnTo>
                      <a:pt x="123" y="134"/>
                    </a:lnTo>
                    <a:lnTo>
                      <a:pt x="118" y="143"/>
                    </a:lnTo>
                    <a:lnTo>
                      <a:pt x="111" y="149"/>
                    </a:lnTo>
                    <a:lnTo>
                      <a:pt x="104" y="149"/>
                    </a:lnTo>
                    <a:lnTo>
                      <a:pt x="97" y="149"/>
                    </a:lnTo>
                    <a:lnTo>
                      <a:pt x="63" y="149"/>
                    </a:lnTo>
                  </a:path>
                </a:pathLst>
              </a:custGeom>
              <a:solidFill>
                <a:srgbClr val="037C03"/>
              </a:solidFill>
              <a:ln w="12700" cap="rnd" cmpd="sng">
                <a:solidFill>
                  <a:srgbClr val="037C0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8" name="Freeform 27">
                <a:extLst>
                  <a:ext uri="{FF2B5EF4-FFF2-40B4-BE49-F238E27FC236}">
                    <a16:creationId xmlns:a16="http://schemas.microsoft.com/office/drawing/2014/main" id="{28907D27-D590-49E3-3581-EF064BDDE790}"/>
                  </a:ext>
                </a:extLst>
              </p:cNvPr>
              <p:cNvSpPr>
                <a:spLocks/>
              </p:cNvSpPr>
              <p:nvPr/>
            </p:nvSpPr>
            <p:spPr bwMode="auto">
              <a:xfrm>
                <a:off x="1290" y="4170"/>
                <a:ext cx="145" cy="140"/>
              </a:xfrm>
              <a:custGeom>
                <a:avLst/>
                <a:gdLst>
                  <a:gd name="T0" fmla="*/ 63 w 145"/>
                  <a:gd name="T1" fmla="*/ 33 h 151"/>
                  <a:gd name="T2" fmla="*/ 56 w 145"/>
                  <a:gd name="T3" fmla="*/ 33 h 151"/>
                  <a:gd name="T4" fmla="*/ 46 w 145"/>
                  <a:gd name="T5" fmla="*/ 32 h 151"/>
                  <a:gd name="T6" fmla="*/ 36 w 145"/>
                  <a:gd name="T7" fmla="*/ 32 h 151"/>
                  <a:gd name="T8" fmla="*/ 29 w 145"/>
                  <a:gd name="T9" fmla="*/ 32 h 151"/>
                  <a:gd name="T10" fmla="*/ 17 w 145"/>
                  <a:gd name="T11" fmla="*/ 31 h 151"/>
                  <a:gd name="T12" fmla="*/ 7 w 145"/>
                  <a:gd name="T13" fmla="*/ 29 h 151"/>
                  <a:gd name="T14" fmla="*/ 2 w 145"/>
                  <a:gd name="T15" fmla="*/ 27 h 151"/>
                  <a:gd name="T16" fmla="*/ 0 w 145"/>
                  <a:gd name="T17" fmla="*/ 25 h 151"/>
                  <a:gd name="T18" fmla="*/ 0 w 145"/>
                  <a:gd name="T19" fmla="*/ 22 h 151"/>
                  <a:gd name="T20" fmla="*/ 0 w 145"/>
                  <a:gd name="T21" fmla="*/ 19 h 151"/>
                  <a:gd name="T22" fmla="*/ 2 w 145"/>
                  <a:gd name="T23" fmla="*/ 18 h 151"/>
                  <a:gd name="T24" fmla="*/ 12 w 145"/>
                  <a:gd name="T25" fmla="*/ 17 h 151"/>
                  <a:gd name="T26" fmla="*/ 17 w 145"/>
                  <a:gd name="T27" fmla="*/ 15 h 151"/>
                  <a:gd name="T28" fmla="*/ 24 w 145"/>
                  <a:gd name="T29" fmla="*/ 13 h 151"/>
                  <a:gd name="T30" fmla="*/ 31 w 145"/>
                  <a:gd name="T31" fmla="*/ 11 h 151"/>
                  <a:gd name="T32" fmla="*/ 36 w 145"/>
                  <a:gd name="T33" fmla="*/ 8 h 151"/>
                  <a:gd name="T34" fmla="*/ 41 w 145"/>
                  <a:gd name="T35" fmla="*/ 6 h 151"/>
                  <a:gd name="T36" fmla="*/ 46 w 145"/>
                  <a:gd name="T37" fmla="*/ 6 h 151"/>
                  <a:gd name="T38" fmla="*/ 53 w 145"/>
                  <a:gd name="T39" fmla="*/ 6 h 151"/>
                  <a:gd name="T40" fmla="*/ 56 w 145"/>
                  <a:gd name="T41" fmla="*/ 0 h 151"/>
                  <a:gd name="T42" fmla="*/ 63 w 145"/>
                  <a:gd name="T43" fmla="*/ 3 h 151"/>
                  <a:gd name="T44" fmla="*/ 70 w 145"/>
                  <a:gd name="T45" fmla="*/ 6 h 151"/>
                  <a:gd name="T46" fmla="*/ 77 w 145"/>
                  <a:gd name="T47" fmla="*/ 6 h 151"/>
                  <a:gd name="T48" fmla="*/ 84 w 145"/>
                  <a:gd name="T49" fmla="*/ 6 h 151"/>
                  <a:gd name="T50" fmla="*/ 92 w 145"/>
                  <a:gd name="T51" fmla="*/ 6 h 151"/>
                  <a:gd name="T52" fmla="*/ 99 w 145"/>
                  <a:gd name="T53" fmla="*/ 6 h 151"/>
                  <a:gd name="T54" fmla="*/ 106 w 145"/>
                  <a:gd name="T55" fmla="*/ 6 h 151"/>
                  <a:gd name="T56" fmla="*/ 113 w 145"/>
                  <a:gd name="T57" fmla="*/ 6 h 151"/>
                  <a:gd name="T58" fmla="*/ 118 w 145"/>
                  <a:gd name="T59" fmla="*/ 6 h 151"/>
                  <a:gd name="T60" fmla="*/ 144 w 145"/>
                  <a:gd name="T61" fmla="*/ 13 h 151"/>
                  <a:gd name="T62" fmla="*/ 118 w 145"/>
                  <a:gd name="T63" fmla="*/ 12 h 151"/>
                  <a:gd name="T64" fmla="*/ 116 w 145"/>
                  <a:gd name="T65" fmla="*/ 14 h 151"/>
                  <a:gd name="T66" fmla="*/ 144 w 145"/>
                  <a:gd name="T67" fmla="*/ 13 h 151"/>
                  <a:gd name="T68" fmla="*/ 144 w 145"/>
                  <a:gd name="T69" fmla="*/ 23 h 151"/>
                  <a:gd name="T70" fmla="*/ 144 w 145"/>
                  <a:gd name="T71" fmla="*/ 23 h 151"/>
                  <a:gd name="T72" fmla="*/ 116 w 145"/>
                  <a:gd name="T73" fmla="*/ 21 h 151"/>
                  <a:gd name="T74" fmla="*/ 118 w 145"/>
                  <a:gd name="T75" fmla="*/ 23 h 151"/>
                  <a:gd name="T76" fmla="*/ 144 w 145"/>
                  <a:gd name="T77" fmla="*/ 23 h 151"/>
                  <a:gd name="T78" fmla="*/ 123 w 145"/>
                  <a:gd name="T79" fmla="*/ 28 h 151"/>
                  <a:gd name="T80" fmla="*/ 123 w 145"/>
                  <a:gd name="T81" fmla="*/ 30 h 151"/>
                  <a:gd name="T82" fmla="*/ 118 w 145"/>
                  <a:gd name="T83" fmla="*/ 32 h 151"/>
                  <a:gd name="T84" fmla="*/ 111 w 145"/>
                  <a:gd name="T85" fmla="*/ 33 h 151"/>
                  <a:gd name="T86" fmla="*/ 104 w 145"/>
                  <a:gd name="T87" fmla="*/ 33 h 151"/>
                  <a:gd name="T88" fmla="*/ 97 w 145"/>
                  <a:gd name="T89" fmla="*/ 33 h 151"/>
                  <a:gd name="T90" fmla="*/ 63 w 145"/>
                  <a:gd name="T91" fmla="*/ 33 h 1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51">
                    <a:moveTo>
                      <a:pt x="63" y="150"/>
                    </a:moveTo>
                    <a:lnTo>
                      <a:pt x="56" y="150"/>
                    </a:lnTo>
                    <a:lnTo>
                      <a:pt x="46" y="147"/>
                    </a:lnTo>
                    <a:lnTo>
                      <a:pt x="36" y="147"/>
                    </a:lnTo>
                    <a:lnTo>
                      <a:pt x="29" y="147"/>
                    </a:lnTo>
                    <a:lnTo>
                      <a:pt x="17" y="141"/>
                    </a:lnTo>
                    <a:lnTo>
                      <a:pt x="7" y="129"/>
                    </a:lnTo>
                    <a:lnTo>
                      <a:pt x="2" y="120"/>
                    </a:lnTo>
                    <a:lnTo>
                      <a:pt x="0" y="111"/>
                    </a:lnTo>
                    <a:lnTo>
                      <a:pt x="0" y="99"/>
                    </a:lnTo>
                    <a:lnTo>
                      <a:pt x="0" y="90"/>
                    </a:lnTo>
                    <a:lnTo>
                      <a:pt x="2" y="81"/>
                    </a:lnTo>
                    <a:lnTo>
                      <a:pt x="12" y="75"/>
                    </a:lnTo>
                    <a:lnTo>
                      <a:pt x="17" y="66"/>
                    </a:lnTo>
                    <a:lnTo>
                      <a:pt x="24" y="57"/>
                    </a:lnTo>
                    <a:lnTo>
                      <a:pt x="31" y="48"/>
                    </a:lnTo>
                    <a:lnTo>
                      <a:pt x="36" y="39"/>
                    </a:lnTo>
                    <a:lnTo>
                      <a:pt x="41" y="30"/>
                    </a:lnTo>
                    <a:lnTo>
                      <a:pt x="46" y="21"/>
                    </a:lnTo>
                    <a:lnTo>
                      <a:pt x="53" y="9"/>
                    </a:lnTo>
                    <a:lnTo>
                      <a:pt x="56" y="0"/>
                    </a:lnTo>
                    <a:lnTo>
                      <a:pt x="63" y="3"/>
                    </a:lnTo>
                    <a:lnTo>
                      <a:pt x="70" y="9"/>
                    </a:lnTo>
                    <a:lnTo>
                      <a:pt x="77" y="15"/>
                    </a:lnTo>
                    <a:lnTo>
                      <a:pt x="84" y="18"/>
                    </a:lnTo>
                    <a:lnTo>
                      <a:pt x="92" y="18"/>
                    </a:lnTo>
                    <a:lnTo>
                      <a:pt x="99" y="15"/>
                    </a:lnTo>
                    <a:lnTo>
                      <a:pt x="106" y="15"/>
                    </a:lnTo>
                    <a:lnTo>
                      <a:pt x="113" y="21"/>
                    </a:lnTo>
                    <a:lnTo>
                      <a:pt x="118" y="30"/>
                    </a:lnTo>
                    <a:lnTo>
                      <a:pt x="144" y="54"/>
                    </a:lnTo>
                    <a:lnTo>
                      <a:pt x="118" y="51"/>
                    </a:lnTo>
                    <a:lnTo>
                      <a:pt x="116" y="60"/>
                    </a:lnTo>
                    <a:lnTo>
                      <a:pt x="144" y="54"/>
                    </a:lnTo>
                    <a:lnTo>
                      <a:pt x="144" y="102"/>
                    </a:lnTo>
                    <a:lnTo>
                      <a:pt x="116" y="96"/>
                    </a:lnTo>
                    <a:lnTo>
                      <a:pt x="118" y="105"/>
                    </a:lnTo>
                    <a:lnTo>
                      <a:pt x="144" y="102"/>
                    </a:lnTo>
                    <a:lnTo>
                      <a:pt x="123" y="126"/>
                    </a:lnTo>
                    <a:lnTo>
                      <a:pt x="123" y="135"/>
                    </a:lnTo>
                    <a:lnTo>
                      <a:pt x="118" y="144"/>
                    </a:lnTo>
                    <a:lnTo>
                      <a:pt x="111" y="150"/>
                    </a:lnTo>
                    <a:lnTo>
                      <a:pt x="104" y="150"/>
                    </a:lnTo>
                    <a:lnTo>
                      <a:pt x="97" y="150"/>
                    </a:lnTo>
                    <a:lnTo>
                      <a:pt x="63" y="150"/>
                    </a:lnTo>
                  </a:path>
                </a:pathLst>
              </a:custGeom>
              <a:solidFill>
                <a:srgbClr val="037C03"/>
              </a:solidFill>
              <a:ln w="12700" cap="rnd" cmpd="sng">
                <a:solidFill>
                  <a:srgbClr val="037C0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sp>
        <p:nvSpPr>
          <p:cNvPr id="29" name="Freeform 28">
            <a:extLst>
              <a:ext uri="{FF2B5EF4-FFF2-40B4-BE49-F238E27FC236}">
                <a16:creationId xmlns:a16="http://schemas.microsoft.com/office/drawing/2014/main" id="{F60B61B8-AC1F-3590-927C-3D0BEE21C63E}"/>
              </a:ext>
            </a:extLst>
          </p:cNvPr>
          <p:cNvSpPr>
            <a:spLocks/>
          </p:cNvSpPr>
          <p:nvPr/>
        </p:nvSpPr>
        <p:spPr bwMode="auto">
          <a:xfrm>
            <a:off x="3884340" y="4839295"/>
            <a:ext cx="1644650" cy="1420813"/>
          </a:xfrm>
          <a:custGeom>
            <a:avLst/>
            <a:gdLst>
              <a:gd name="T0" fmla="*/ 2147483646 w 1036"/>
              <a:gd name="T1" fmla="*/ 0 h 970"/>
              <a:gd name="T2" fmla="*/ 2147483646 w 1036"/>
              <a:gd name="T3" fmla="*/ 2147483646 h 970"/>
              <a:gd name="T4" fmla="*/ 0 w 1036"/>
              <a:gd name="T5" fmla="*/ 2147483646 h 970"/>
              <a:gd name="T6" fmla="*/ 2147483646 w 1036"/>
              <a:gd name="T7" fmla="*/ 2147483646 h 970"/>
              <a:gd name="T8" fmla="*/ 2147483646 w 1036"/>
              <a:gd name="T9" fmla="*/ 0 h 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6" h="970">
                <a:moveTo>
                  <a:pt x="1035" y="0"/>
                </a:moveTo>
                <a:lnTo>
                  <a:pt x="870" y="3"/>
                </a:lnTo>
                <a:lnTo>
                  <a:pt x="0" y="969"/>
                </a:lnTo>
                <a:lnTo>
                  <a:pt x="210" y="969"/>
                </a:lnTo>
                <a:lnTo>
                  <a:pt x="1035" y="0"/>
                </a:lnTo>
              </a:path>
            </a:pathLst>
          </a:custGeom>
          <a:solidFill>
            <a:srgbClr val="063DE8"/>
          </a:solidFill>
          <a:ln w="12700" cap="rnd" cmpd="sng">
            <a:solidFill>
              <a:srgbClr val="063DE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30" name="Group 29">
            <a:extLst>
              <a:ext uri="{FF2B5EF4-FFF2-40B4-BE49-F238E27FC236}">
                <a16:creationId xmlns:a16="http://schemas.microsoft.com/office/drawing/2014/main" id="{EC49F74E-A7C1-5DE7-EF89-7F18D263ED0A}"/>
              </a:ext>
            </a:extLst>
          </p:cNvPr>
          <p:cNvGrpSpPr>
            <a:grpSpLocks/>
          </p:cNvGrpSpPr>
          <p:nvPr/>
        </p:nvGrpSpPr>
        <p:grpSpPr bwMode="auto">
          <a:xfrm>
            <a:off x="4103415" y="1670645"/>
            <a:ext cx="1285875" cy="4586288"/>
            <a:chOff x="1218" y="1931"/>
            <a:chExt cx="810" cy="2889"/>
          </a:xfrm>
        </p:grpSpPr>
        <p:sp>
          <p:nvSpPr>
            <p:cNvPr id="31" name="Line 30">
              <a:extLst>
                <a:ext uri="{FF2B5EF4-FFF2-40B4-BE49-F238E27FC236}">
                  <a16:creationId xmlns:a16="http://schemas.microsoft.com/office/drawing/2014/main" id="{1A67F839-6C84-2B99-65D0-0D2D43AF819D}"/>
                </a:ext>
              </a:extLst>
            </p:cNvPr>
            <p:cNvSpPr>
              <a:spLocks noChangeShapeType="1"/>
            </p:cNvSpPr>
            <p:nvPr/>
          </p:nvSpPr>
          <p:spPr bwMode="auto">
            <a:xfrm>
              <a:off x="2028" y="1931"/>
              <a:ext cx="0" cy="2014"/>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2" name="Line 31">
              <a:extLst>
                <a:ext uri="{FF2B5EF4-FFF2-40B4-BE49-F238E27FC236}">
                  <a16:creationId xmlns:a16="http://schemas.microsoft.com/office/drawing/2014/main" id="{FDE799B7-342D-1F10-0F8C-E4DA52EF3DBD}"/>
                </a:ext>
              </a:extLst>
            </p:cNvPr>
            <p:cNvSpPr>
              <a:spLocks noChangeShapeType="1"/>
            </p:cNvSpPr>
            <p:nvPr/>
          </p:nvSpPr>
          <p:spPr bwMode="auto">
            <a:xfrm>
              <a:off x="1218" y="2806"/>
              <a:ext cx="0" cy="2014"/>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33" name="Freeform 32">
            <a:extLst>
              <a:ext uri="{FF2B5EF4-FFF2-40B4-BE49-F238E27FC236}">
                <a16:creationId xmlns:a16="http://schemas.microsoft.com/office/drawing/2014/main" id="{257ABE60-5DAC-39E2-766C-B71450ECA4FB}"/>
              </a:ext>
            </a:extLst>
          </p:cNvPr>
          <p:cNvSpPr>
            <a:spLocks/>
          </p:cNvSpPr>
          <p:nvPr/>
        </p:nvSpPr>
        <p:spPr bwMode="auto">
          <a:xfrm>
            <a:off x="3441428" y="4844058"/>
            <a:ext cx="2544762" cy="1425575"/>
          </a:xfrm>
          <a:custGeom>
            <a:avLst/>
            <a:gdLst>
              <a:gd name="T0" fmla="*/ 2147483646 w 1603"/>
              <a:gd name="T1" fmla="*/ 0 h 972"/>
              <a:gd name="T2" fmla="*/ 2147483646 w 1603"/>
              <a:gd name="T3" fmla="*/ 0 h 972"/>
              <a:gd name="T4" fmla="*/ 2147483646 w 1603"/>
              <a:gd name="T5" fmla="*/ 2147483646 h 972"/>
              <a:gd name="T6" fmla="*/ 2147483646 w 1603"/>
              <a:gd name="T7" fmla="*/ 2147483646 h 972"/>
              <a:gd name="T8" fmla="*/ 0 w 1603"/>
              <a:gd name="T9" fmla="*/ 2147483646 h 972"/>
              <a:gd name="T10" fmla="*/ 2147483646 w 1603"/>
              <a:gd name="T11" fmla="*/ 2147483646 h 972"/>
              <a:gd name="T12" fmla="*/ 2147483646 w 1603"/>
              <a:gd name="T13" fmla="*/ 2147483646 h 972"/>
              <a:gd name="T14" fmla="*/ 2147483646 w 1603"/>
              <a:gd name="T15" fmla="*/ 2147483646 h 972"/>
              <a:gd name="T16" fmla="*/ 2147483646 w 1603"/>
              <a:gd name="T17" fmla="*/ 0 h 972"/>
              <a:gd name="T18" fmla="*/ 2147483646 w 1603"/>
              <a:gd name="T19" fmla="*/ 0 h 9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03" h="972">
                <a:moveTo>
                  <a:pt x="1566" y="0"/>
                </a:moveTo>
                <a:lnTo>
                  <a:pt x="1423" y="0"/>
                </a:lnTo>
                <a:lnTo>
                  <a:pt x="1035" y="488"/>
                </a:lnTo>
                <a:lnTo>
                  <a:pt x="55" y="488"/>
                </a:lnTo>
                <a:lnTo>
                  <a:pt x="0" y="545"/>
                </a:lnTo>
                <a:lnTo>
                  <a:pt x="986" y="545"/>
                </a:lnTo>
                <a:lnTo>
                  <a:pt x="637" y="968"/>
                </a:lnTo>
                <a:lnTo>
                  <a:pt x="859" y="971"/>
                </a:lnTo>
                <a:lnTo>
                  <a:pt x="1602" y="0"/>
                </a:lnTo>
                <a:lnTo>
                  <a:pt x="1566" y="0"/>
                </a:lnTo>
              </a:path>
            </a:pathLst>
          </a:custGeom>
          <a:solidFill>
            <a:schemeClr val="bg2"/>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4" name="AutoShape 33">
            <a:extLst>
              <a:ext uri="{FF2B5EF4-FFF2-40B4-BE49-F238E27FC236}">
                <a16:creationId xmlns:a16="http://schemas.microsoft.com/office/drawing/2014/main" id="{7707461F-5B7B-CE3B-51F2-4AF317D3BC84}"/>
              </a:ext>
            </a:extLst>
          </p:cNvPr>
          <p:cNvSpPr>
            <a:spLocks noChangeArrowheads="1"/>
          </p:cNvSpPr>
          <p:nvPr/>
        </p:nvSpPr>
        <p:spPr bwMode="auto">
          <a:xfrm>
            <a:off x="6138590" y="2377083"/>
            <a:ext cx="901700" cy="579437"/>
          </a:xfrm>
          <a:prstGeom prst="parallelogram">
            <a:avLst>
              <a:gd name="adj" fmla="val 91418"/>
            </a:avLst>
          </a:prstGeom>
          <a:solidFill>
            <a:schemeClr val="tx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35" name="Group 34">
            <a:extLst>
              <a:ext uri="{FF2B5EF4-FFF2-40B4-BE49-F238E27FC236}">
                <a16:creationId xmlns:a16="http://schemas.microsoft.com/office/drawing/2014/main" id="{A682BDA4-2BBA-DA21-A14B-B48D04BAB874}"/>
              </a:ext>
            </a:extLst>
          </p:cNvPr>
          <p:cNvGrpSpPr>
            <a:grpSpLocks/>
          </p:cNvGrpSpPr>
          <p:nvPr/>
        </p:nvGrpSpPr>
        <p:grpSpPr bwMode="auto">
          <a:xfrm>
            <a:off x="6146528" y="2383433"/>
            <a:ext cx="895350" cy="3741737"/>
            <a:chOff x="2505" y="2380"/>
            <a:chExt cx="564" cy="2357"/>
          </a:xfrm>
        </p:grpSpPr>
        <p:sp>
          <p:nvSpPr>
            <p:cNvPr id="36" name="Line 35">
              <a:extLst>
                <a:ext uri="{FF2B5EF4-FFF2-40B4-BE49-F238E27FC236}">
                  <a16:creationId xmlns:a16="http://schemas.microsoft.com/office/drawing/2014/main" id="{84AC0C29-E934-3970-519B-BD2158874FE5}"/>
                </a:ext>
              </a:extLst>
            </p:cNvPr>
            <p:cNvSpPr>
              <a:spLocks noChangeShapeType="1"/>
            </p:cNvSpPr>
            <p:nvPr/>
          </p:nvSpPr>
          <p:spPr bwMode="auto">
            <a:xfrm>
              <a:off x="2505" y="2746"/>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7" name="Line 36">
              <a:extLst>
                <a:ext uri="{FF2B5EF4-FFF2-40B4-BE49-F238E27FC236}">
                  <a16:creationId xmlns:a16="http://schemas.microsoft.com/office/drawing/2014/main" id="{36020BE7-8858-9087-15E4-6C75CE01D54E}"/>
                </a:ext>
              </a:extLst>
            </p:cNvPr>
            <p:cNvSpPr>
              <a:spLocks noChangeShapeType="1"/>
            </p:cNvSpPr>
            <p:nvPr/>
          </p:nvSpPr>
          <p:spPr bwMode="auto">
            <a:xfrm>
              <a:off x="2838" y="238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8" name="Line 37">
              <a:extLst>
                <a:ext uri="{FF2B5EF4-FFF2-40B4-BE49-F238E27FC236}">
                  <a16:creationId xmlns:a16="http://schemas.microsoft.com/office/drawing/2014/main" id="{96038393-0A7E-876F-7380-FC327460E988}"/>
                </a:ext>
              </a:extLst>
            </p:cNvPr>
            <p:cNvSpPr>
              <a:spLocks noChangeShapeType="1"/>
            </p:cNvSpPr>
            <p:nvPr/>
          </p:nvSpPr>
          <p:spPr bwMode="auto">
            <a:xfrm>
              <a:off x="3069" y="238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 name="Line 38">
              <a:extLst>
                <a:ext uri="{FF2B5EF4-FFF2-40B4-BE49-F238E27FC236}">
                  <a16:creationId xmlns:a16="http://schemas.microsoft.com/office/drawing/2014/main" id="{895AF197-9751-6C9C-FB80-1215BCF5BA05}"/>
                </a:ext>
              </a:extLst>
            </p:cNvPr>
            <p:cNvSpPr>
              <a:spLocks noChangeShapeType="1"/>
            </p:cNvSpPr>
            <p:nvPr/>
          </p:nvSpPr>
          <p:spPr bwMode="auto">
            <a:xfrm>
              <a:off x="2733" y="2751"/>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0" name="Group 39">
            <a:extLst>
              <a:ext uri="{FF2B5EF4-FFF2-40B4-BE49-F238E27FC236}">
                <a16:creationId xmlns:a16="http://schemas.microsoft.com/office/drawing/2014/main" id="{12184F80-296B-18C6-84CF-C0B403F721B5}"/>
              </a:ext>
            </a:extLst>
          </p:cNvPr>
          <p:cNvGrpSpPr>
            <a:grpSpLocks/>
          </p:cNvGrpSpPr>
          <p:nvPr/>
        </p:nvGrpSpPr>
        <p:grpSpPr bwMode="auto">
          <a:xfrm>
            <a:off x="6075090" y="5005983"/>
            <a:ext cx="1047750" cy="1127125"/>
            <a:chOff x="2460" y="4032"/>
            <a:chExt cx="660" cy="710"/>
          </a:xfrm>
        </p:grpSpPr>
        <p:sp>
          <p:nvSpPr>
            <p:cNvPr id="41" name="Rectangle 40">
              <a:extLst>
                <a:ext uri="{FF2B5EF4-FFF2-40B4-BE49-F238E27FC236}">
                  <a16:creationId xmlns:a16="http://schemas.microsoft.com/office/drawing/2014/main" id="{040AFEB7-4A96-702B-03F6-D0062BC43CF8}"/>
                </a:ext>
              </a:extLst>
            </p:cNvPr>
            <p:cNvSpPr>
              <a:spLocks noChangeArrowheads="1"/>
            </p:cNvSpPr>
            <p:nvPr/>
          </p:nvSpPr>
          <p:spPr bwMode="auto">
            <a:xfrm>
              <a:off x="2503" y="4612"/>
              <a:ext cx="219" cy="128"/>
            </a:xfrm>
            <a:prstGeom prst="rect">
              <a:avLst/>
            </a:prstGeom>
            <a:solidFill>
              <a:schemeClr val="bg2"/>
            </a:soli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2" name="Rectangle 41">
              <a:extLst>
                <a:ext uri="{FF2B5EF4-FFF2-40B4-BE49-F238E27FC236}">
                  <a16:creationId xmlns:a16="http://schemas.microsoft.com/office/drawing/2014/main" id="{B59DE45B-9863-25BC-27F1-FC0274A78ADD}"/>
                </a:ext>
              </a:extLst>
            </p:cNvPr>
            <p:cNvSpPr>
              <a:spLocks noChangeArrowheads="1"/>
            </p:cNvSpPr>
            <p:nvPr/>
          </p:nvSpPr>
          <p:spPr bwMode="auto">
            <a:xfrm>
              <a:off x="2839" y="4232"/>
              <a:ext cx="220" cy="129"/>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3" name="Freeform 42">
              <a:extLst>
                <a:ext uri="{FF2B5EF4-FFF2-40B4-BE49-F238E27FC236}">
                  <a16:creationId xmlns:a16="http://schemas.microsoft.com/office/drawing/2014/main" id="{60ECE1B6-9330-B578-E1D7-0350D2B55EDD}"/>
                </a:ext>
              </a:extLst>
            </p:cNvPr>
            <p:cNvSpPr>
              <a:spLocks/>
            </p:cNvSpPr>
            <p:nvPr/>
          </p:nvSpPr>
          <p:spPr bwMode="auto">
            <a:xfrm>
              <a:off x="2724" y="4234"/>
              <a:ext cx="346" cy="508"/>
            </a:xfrm>
            <a:custGeom>
              <a:avLst/>
              <a:gdLst>
                <a:gd name="T0" fmla="*/ 345 w 346"/>
                <a:gd name="T1" fmla="*/ 0 h 550"/>
                <a:gd name="T2" fmla="*/ 0 w 346"/>
                <a:gd name="T3" fmla="*/ 84 h 550"/>
                <a:gd name="T4" fmla="*/ 3 w 346"/>
                <a:gd name="T5" fmla="*/ 112 h 550"/>
                <a:gd name="T6" fmla="*/ 345 w 346"/>
                <a:gd name="T7" fmla="*/ 30 h 550"/>
                <a:gd name="T8" fmla="*/ 345 w 346"/>
                <a:gd name="T9" fmla="*/ 0 h 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6" h="550">
                  <a:moveTo>
                    <a:pt x="345" y="0"/>
                  </a:moveTo>
                  <a:lnTo>
                    <a:pt x="0" y="408"/>
                  </a:lnTo>
                  <a:lnTo>
                    <a:pt x="3" y="549"/>
                  </a:lnTo>
                  <a:lnTo>
                    <a:pt x="345" y="144"/>
                  </a:lnTo>
                  <a:lnTo>
                    <a:pt x="345" y="0"/>
                  </a:lnTo>
                </a:path>
              </a:pathLst>
            </a:custGeom>
            <a:solidFill>
              <a:schemeClr val="bg2"/>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4" name="Rectangle 43">
              <a:extLst>
                <a:ext uri="{FF2B5EF4-FFF2-40B4-BE49-F238E27FC236}">
                  <a16:creationId xmlns:a16="http://schemas.microsoft.com/office/drawing/2014/main" id="{1BE329C9-4E14-2A1C-1D31-C8A45F280CA6}"/>
                </a:ext>
              </a:extLst>
            </p:cNvPr>
            <p:cNvSpPr>
              <a:spLocks noChangeArrowheads="1"/>
            </p:cNvSpPr>
            <p:nvPr/>
          </p:nvSpPr>
          <p:spPr bwMode="auto">
            <a:xfrm>
              <a:off x="2586" y="4658"/>
              <a:ext cx="40" cy="81"/>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5" name="Freeform 44">
              <a:extLst>
                <a:ext uri="{FF2B5EF4-FFF2-40B4-BE49-F238E27FC236}">
                  <a16:creationId xmlns:a16="http://schemas.microsoft.com/office/drawing/2014/main" id="{1A501254-01F1-EF9C-24B7-B3044FECED3F}"/>
                </a:ext>
              </a:extLst>
            </p:cNvPr>
            <p:cNvSpPr>
              <a:spLocks/>
            </p:cNvSpPr>
            <p:nvPr/>
          </p:nvSpPr>
          <p:spPr bwMode="auto">
            <a:xfrm>
              <a:off x="2460" y="4471"/>
              <a:ext cx="267" cy="154"/>
            </a:xfrm>
            <a:custGeom>
              <a:avLst/>
              <a:gdLst>
                <a:gd name="T0" fmla="*/ 0 w 267"/>
                <a:gd name="T1" fmla="*/ 36 h 166"/>
                <a:gd name="T2" fmla="*/ 128 w 267"/>
                <a:gd name="T3" fmla="*/ 0 h 166"/>
                <a:gd name="T4" fmla="*/ 266 w 267"/>
                <a:gd name="T5" fmla="*/ 36 h 166"/>
                <a:gd name="T6" fmla="*/ 0 w 267"/>
                <a:gd name="T7" fmla="*/ 36 h 1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7" h="166">
                  <a:moveTo>
                    <a:pt x="0" y="165"/>
                  </a:moveTo>
                  <a:lnTo>
                    <a:pt x="128" y="0"/>
                  </a:lnTo>
                  <a:lnTo>
                    <a:pt x="266" y="162"/>
                  </a:lnTo>
                  <a:lnTo>
                    <a:pt x="0" y="165"/>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6" name="Line 45">
              <a:extLst>
                <a:ext uri="{FF2B5EF4-FFF2-40B4-BE49-F238E27FC236}">
                  <a16:creationId xmlns:a16="http://schemas.microsoft.com/office/drawing/2014/main" id="{9E0E6D2A-B229-A8CF-1CF8-40F799E8DAAE}"/>
                </a:ext>
              </a:extLst>
            </p:cNvPr>
            <p:cNvSpPr>
              <a:spLocks noChangeShapeType="1"/>
            </p:cNvSpPr>
            <p:nvPr/>
          </p:nvSpPr>
          <p:spPr bwMode="auto">
            <a:xfrm flipV="1">
              <a:off x="2467" y="4465"/>
              <a:ext cx="121" cy="161"/>
            </a:xfrm>
            <a:prstGeom prst="line">
              <a:avLst/>
            </a:prstGeom>
            <a:noFill/>
            <a:ln w="12700">
              <a:solidFill>
                <a:srgbClr val="037C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7" name="Freeform 46" descr="Dachplatten">
              <a:extLst>
                <a:ext uri="{FF2B5EF4-FFF2-40B4-BE49-F238E27FC236}">
                  <a16:creationId xmlns:a16="http://schemas.microsoft.com/office/drawing/2014/main" id="{C3A6DE71-1BE8-6CA6-2A49-4C51628F3FCA}"/>
                </a:ext>
              </a:extLst>
            </p:cNvPr>
            <p:cNvSpPr>
              <a:spLocks/>
            </p:cNvSpPr>
            <p:nvPr/>
          </p:nvSpPr>
          <p:spPr bwMode="auto">
            <a:xfrm>
              <a:off x="2563" y="4032"/>
              <a:ext cx="557" cy="624"/>
            </a:xfrm>
            <a:custGeom>
              <a:avLst/>
              <a:gdLst>
                <a:gd name="T0" fmla="*/ 2196 w 509"/>
                <a:gd name="T1" fmla="*/ 0 h 594"/>
                <a:gd name="T2" fmla="*/ 0 w 509"/>
                <a:gd name="T3" fmla="*/ 1150 h 594"/>
                <a:gd name="T4" fmla="*/ 863 w 509"/>
                <a:gd name="T5" fmla="*/ 1587 h 594"/>
                <a:gd name="T6" fmla="*/ 3076 w 509"/>
                <a:gd name="T7" fmla="*/ 486 h 594"/>
                <a:gd name="T8" fmla="*/ 2196 w 509"/>
                <a:gd name="T9" fmla="*/ 0 h 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4">
                  <a:moveTo>
                    <a:pt x="362" y="0"/>
                  </a:moveTo>
                  <a:lnTo>
                    <a:pt x="0" y="429"/>
                  </a:lnTo>
                  <a:lnTo>
                    <a:pt x="143" y="593"/>
                  </a:lnTo>
                  <a:lnTo>
                    <a:pt x="508" y="182"/>
                  </a:lnTo>
                  <a:lnTo>
                    <a:pt x="362" y="0"/>
                  </a:lnTo>
                </a:path>
              </a:pathLst>
            </a:custGeom>
            <a:blipFill dpi="0" rotWithShape="0">
              <a:blip r:embed="rId2"/>
              <a:srcRect/>
              <a:tile tx="0" ty="0" sx="100000" sy="100000" flip="none" algn="tl"/>
            </a:blipFill>
            <a:ln w="12700" cap="rnd" cmpd="sng">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48" name="Group 47">
            <a:extLst>
              <a:ext uri="{FF2B5EF4-FFF2-40B4-BE49-F238E27FC236}">
                <a16:creationId xmlns:a16="http://schemas.microsoft.com/office/drawing/2014/main" id="{F373A599-9326-1236-07AA-8999FA5025D4}"/>
              </a:ext>
            </a:extLst>
          </p:cNvPr>
          <p:cNvGrpSpPr>
            <a:grpSpLocks/>
          </p:cNvGrpSpPr>
          <p:nvPr/>
        </p:nvGrpSpPr>
        <p:grpSpPr bwMode="auto">
          <a:xfrm>
            <a:off x="2855640" y="1700808"/>
            <a:ext cx="5410200" cy="4524375"/>
            <a:chOff x="432" y="1950"/>
            <a:chExt cx="3408" cy="2850"/>
          </a:xfrm>
        </p:grpSpPr>
        <p:sp>
          <p:nvSpPr>
            <p:cNvPr id="49" name="Line 48">
              <a:extLst>
                <a:ext uri="{FF2B5EF4-FFF2-40B4-BE49-F238E27FC236}">
                  <a16:creationId xmlns:a16="http://schemas.microsoft.com/office/drawing/2014/main" id="{29E8D2B1-F5BA-C3CE-FC82-4D612C868050}"/>
                </a:ext>
              </a:extLst>
            </p:cNvPr>
            <p:cNvSpPr>
              <a:spLocks noChangeShapeType="1"/>
            </p:cNvSpPr>
            <p:nvPr/>
          </p:nvSpPr>
          <p:spPr bwMode="auto">
            <a:xfrm>
              <a:off x="3840" y="195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0" name="Line 49">
              <a:extLst>
                <a:ext uri="{FF2B5EF4-FFF2-40B4-BE49-F238E27FC236}">
                  <a16:creationId xmlns:a16="http://schemas.microsoft.com/office/drawing/2014/main" id="{FE005B95-B0CF-5BDB-505E-C9D34E57F27A}"/>
                </a:ext>
              </a:extLst>
            </p:cNvPr>
            <p:cNvSpPr>
              <a:spLocks noChangeShapeType="1"/>
            </p:cNvSpPr>
            <p:nvPr/>
          </p:nvSpPr>
          <p:spPr bwMode="auto">
            <a:xfrm>
              <a:off x="2976" y="2814"/>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1" name="Line 50">
              <a:extLst>
                <a:ext uri="{FF2B5EF4-FFF2-40B4-BE49-F238E27FC236}">
                  <a16:creationId xmlns:a16="http://schemas.microsoft.com/office/drawing/2014/main" id="{ABC47243-0C74-236C-4D94-C5CD7EACF1F9}"/>
                </a:ext>
              </a:extLst>
            </p:cNvPr>
            <p:cNvSpPr>
              <a:spLocks noChangeShapeType="1"/>
            </p:cNvSpPr>
            <p:nvPr/>
          </p:nvSpPr>
          <p:spPr bwMode="auto">
            <a:xfrm>
              <a:off x="1296" y="1950"/>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2" name="Line 51">
              <a:extLst>
                <a:ext uri="{FF2B5EF4-FFF2-40B4-BE49-F238E27FC236}">
                  <a16:creationId xmlns:a16="http://schemas.microsoft.com/office/drawing/2014/main" id="{EC5F5225-B669-EAA8-9292-6CFA35113A22}"/>
                </a:ext>
              </a:extLst>
            </p:cNvPr>
            <p:cNvSpPr>
              <a:spLocks noChangeShapeType="1"/>
            </p:cNvSpPr>
            <p:nvPr/>
          </p:nvSpPr>
          <p:spPr bwMode="auto">
            <a:xfrm>
              <a:off x="432" y="2814"/>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53" name="Group 52">
            <a:extLst>
              <a:ext uri="{FF2B5EF4-FFF2-40B4-BE49-F238E27FC236}">
                <a16:creationId xmlns:a16="http://schemas.microsoft.com/office/drawing/2014/main" id="{C33F6F23-E204-FBE3-1F9F-A63EFE0BF2B8}"/>
              </a:ext>
            </a:extLst>
          </p:cNvPr>
          <p:cNvGrpSpPr>
            <a:grpSpLocks/>
          </p:cNvGrpSpPr>
          <p:nvPr/>
        </p:nvGrpSpPr>
        <p:grpSpPr bwMode="auto">
          <a:xfrm>
            <a:off x="3617640" y="1670645"/>
            <a:ext cx="2133600" cy="4603750"/>
            <a:chOff x="912" y="1931"/>
            <a:chExt cx="1344" cy="2900"/>
          </a:xfrm>
        </p:grpSpPr>
        <p:sp>
          <p:nvSpPr>
            <p:cNvPr id="54" name="Line 53">
              <a:extLst>
                <a:ext uri="{FF2B5EF4-FFF2-40B4-BE49-F238E27FC236}">
                  <a16:creationId xmlns:a16="http://schemas.microsoft.com/office/drawing/2014/main" id="{320BA8A1-E43D-FD67-65DC-A68713C0078A}"/>
                </a:ext>
              </a:extLst>
            </p:cNvPr>
            <p:cNvSpPr>
              <a:spLocks noChangeShapeType="1"/>
            </p:cNvSpPr>
            <p:nvPr/>
          </p:nvSpPr>
          <p:spPr bwMode="auto">
            <a:xfrm>
              <a:off x="2256" y="1931"/>
              <a:ext cx="0" cy="2014"/>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5" name="Line 54">
              <a:extLst>
                <a:ext uri="{FF2B5EF4-FFF2-40B4-BE49-F238E27FC236}">
                  <a16:creationId xmlns:a16="http://schemas.microsoft.com/office/drawing/2014/main" id="{2B2C6F6F-19EB-BE50-FF5F-D821551F8E26}"/>
                </a:ext>
              </a:extLst>
            </p:cNvPr>
            <p:cNvSpPr>
              <a:spLocks noChangeShapeType="1"/>
            </p:cNvSpPr>
            <p:nvPr/>
          </p:nvSpPr>
          <p:spPr bwMode="auto">
            <a:xfrm>
              <a:off x="1580" y="2818"/>
              <a:ext cx="0" cy="2013"/>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6" name="Line 55">
              <a:extLst>
                <a:ext uri="{FF2B5EF4-FFF2-40B4-BE49-F238E27FC236}">
                  <a16:creationId xmlns:a16="http://schemas.microsoft.com/office/drawing/2014/main" id="{3644D35E-4CEB-A020-92F8-FF2131FF1FAC}"/>
                </a:ext>
              </a:extLst>
            </p:cNvPr>
            <p:cNvSpPr>
              <a:spLocks noChangeShapeType="1"/>
            </p:cNvSpPr>
            <p:nvPr/>
          </p:nvSpPr>
          <p:spPr bwMode="auto">
            <a:xfrm>
              <a:off x="1674" y="2407"/>
              <a:ext cx="0" cy="1988"/>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57" name="Line 56">
              <a:extLst>
                <a:ext uri="{FF2B5EF4-FFF2-40B4-BE49-F238E27FC236}">
                  <a16:creationId xmlns:a16="http://schemas.microsoft.com/office/drawing/2014/main" id="{10A4C0EC-7450-A5C1-04FD-003A9716D5A4}"/>
                </a:ext>
              </a:extLst>
            </p:cNvPr>
            <p:cNvSpPr>
              <a:spLocks noChangeShapeType="1"/>
            </p:cNvSpPr>
            <p:nvPr/>
          </p:nvSpPr>
          <p:spPr bwMode="auto">
            <a:xfrm>
              <a:off x="912" y="2352"/>
              <a:ext cx="0" cy="1986"/>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Tree>
    <p:extLst>
      <p:ext uri="{BB962C8B-B14F-4D97-AF65-F5344CB8AC3E}">
        <p14:creationId xmlns:p14="http://schemas.microsoft.com/office/powerpoint/2010/main" val="429070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subTnLst>
                                    <p:set>
                                      <p:cBhvr override="childStyle">
                                        <p:cTn dur="1" fill="hold" display="0" masterRel="nextClick" afterEffect="1"/>
                                        <p:tgtEl>
                                          <p:spTgt spid="48"/>
                                        </p:tgtEl>
                                        <p:attrNameLst>
                                          <p:attrName>style.visibility</p:attrName>
                                        </p:attrNameLst>
                                      </p:cBhvr>
                                      <p:to>
                                        <p:strVal val="hidden"/>
                                      </p:to>
                                    </p:set>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00"/>
                                        <p:tgtEl>
                                          <p:spTgt spid="53"/>
                                        </p:tgtEl>
                                      </p:cBhvr>
                                    </p:animEffec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par>
                          <p:cTn id="22" fill="hold">
                            <p:stCondLst>
                              <p:cond delay="2500"/>
                            </p:stCondLst>
                            <p:childTnLst>
                              <p:par>
                                <p:cTn id="23" presetID="1" presetClass="entr" presetSubtype="0" fill="hold" nodeType="afterEffect">
                                  <p:stCondLst>
                                    <p:cond delay="0"/>
                                  </p:stCondLst>
                                  <p:childTnLst>
                                    <p:set>
                                      <p:cBhvr>
                                        <p:cTn id="24" dur="1" fill="hold">
                                          <p:stCondLst>
                                            <p:cond delay="499"/>
                                          </p:stCondLst>
                                        </p:cTn>
                                        <p:tgtEl>
                                          <p:spTgt spid="8"/>
                                        </p:tgtEl>
                                        <p:attrNameLst>
                                          <p:attrName>style.visibility</p:attrName>
                                        </p:attrNameLst>
                                      </p:cBhvr>
                                      <p:to>
                                        <p:strVal val="visible"/>
                                      </p:to>
                                    </p:se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par>
                          <p:cTn id="29" fill="hold">
                            <p:stCondLst>
                              <p:cond delay="3500"/>
                            </p:stCondLst>
                            <p:childTnLst>
                              <p:par>
                                <p:cTn id="30" presetID="1" presetClass="entr" presetSubtype="0" fill="hold" nodeType="afterEffect">
                                  <p:stCondLst>
                                    <p:cond delay="0"/>
                                  </p:stCondLst>
                                  <p:childTnLst>
                                    <p:set>
                                      <p:cBhvr>
                                        <p:cTn id="31" dur="1" fill="hold">
                                          <p:stCondLst>
                                            <p:cond delay="499"/>
                                          </p:stCondLst>
                                        </p:cTn>
                                        <p:tgtEl>
                                          <p:spTgt spid="17"/>
                                        </p:tgtEl>
                                        <p:attrNameLst>
                                          <p:attrName>style.visibility</p:attrName>
                                        </p:attrNameLst>
                                      </p:cBhvr>
                                      <p:to>
                                        <p:strVal val="visible"/>
                                      </p:to>
                                    </p:set>
                                  </p:childTnLst>
                                </p:cTn>
                              </p:par>
                            </p:childTnLst>
                          </p:cTn>
                        </p:par>
                        <p:par>
                          <p:cTn id="32" fill="hold">
                            <p:stCondLst>
                              <p:cond delay="4000"/>
                            </p:stCondLst>
                            <p:childTnLst>
                              <p:par>
                                <p:cTn id="33" presetID="22" presetClass="entr" presetSubtype="4"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36" fill="hold">
                            <p:stCondLst>
                              <p:cond delay="4500"/>
                            </p:stCondLst>
                            <p:childTnLst>
                              <p:par>
                                <p:cTn id="37" presetID="1" presetClass="entr" presetSubtype="0" fill="hold" nodeType="afterEffect">
                                  <p:stCondLst>
                                    <p:cond delay="0"/>
                                  </p:stCondLst>
                                  <p:childTnLst>
                                    <p:set>
                                      <p:cBhvr>
                                        <p:cTn id="38"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DE3F520-F924-7959-68F7-23EB74BAA76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633190C-629B-48AE-35FA-4955837F266C}"/>
              </a:ext>
            </a:extLst>
          </p:cNvPr>
          <p:cNvSpPr>
            <a:spLocks noGrp="1"/>
          </p:cNvSpPr>
          <p:nvPr>
            <p:ph type="sldNum" sz="quarter" idx="12"/>
          </p:nvPr>
        </p:nvSpPr>
        <p:spPr/>
        <p:txBody>
          <a:bodyPr/>
          <a:lstStyle/>
          <a:p>
            <a:pPr>
              <a:defRPr/>
            </a:pPr>
            <a:fld id="{B99F2807-602A-47D3-9714-670AD5065F2C}" type="slidenum">
              <a:rPr lang="de-CH" smtClean="0"/>
              <a:pPr>
                <a:defRPr/>
              </a:pPr>
              <a:t>60</a:t>
            </a:fld>
            <a:endParaRPr lang="de-CH" dirty="0"/>
          </a:p>
        </p:txBody>
      </p:sp>
      <p:sp>
        <p:nvSpPr>
          <p:cNvPr id="29" name="Text Box 39">
            <a:extLst>
              <a:ext uri="{FF2B5EF4-FFF2-40B4-BE49-F238E27FC236}">
                <a16:creationId xmlns:a16="http://schemas.microsoft.com/office/drawing/2014/main" id="{694C57C8-1380-D369-C061-1BB1ED0F594F}"/>
              </a:ext>
            </a:extLst>
          </p:cNvPr>
          <p:cNvSpPr txBox="1">
            <a:spLocks noChangeArrowheads="1"/>
          </p:cNvSpPr>
          <p:nvPr/>
        </p:nvSpPr>
        <p:spPr bwMode="auto">
          <a:xfrm>
            <a:off x="5231904" y="3429000"/>
            <a:ext cx="35226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chemeClr val="accent2"/>
                </a:solidFill>
                <a:effectLst>
                  <a:outerShdw blurRad="38100" dist="38100" dir="2700000" algn="tl">
                    <a:srgbClr val="C0C0C0"/>
                  </a:outerShdw>
                </a:effectLst>
                <a:cs typeface="+mn-cs"/>
              </a:rPr>
              <a:t>2 611        / 1 212</a:t>
            </a:r>
            <a:endParaRPr lang="de-DE" altLang="de-DE" sz="2400" dirty="0">
              <a:latin typeface="Times New Roman" pitchFamily="18" charset="0"/>
              <a:cs typeface="+mn-cs"/>
            </a:endParaRPr>
          </a:p>
        </p:txBody>
      </p:sp>
      <p:sp>
        <p:nvSpPr>
          <p:cNvPr id="30" name="Text Box 40">
            <a:extLst>
              <a:ext uri="{FF2B5EF4-FFF2-40B4-BE49-F238E27FC236}">
                <a16:creationId xmlns:a16="http://schemas.microsoft.com/office/drawing/2014/main" id="{F92109A6-855F-CF5C-73DA-932CE40C449C}"/>
              </a:ext>
            </a:extLst>
          </p:cNvPr>
          <p:cNvSpPr txBox="1">
            <a:spLocks noChangeArrowheads="1"/>
          </p:cNvSpPr>
          <p:nvPr/>
        </p:nvSpPr>
        <p:spPr bwMode="auto">
          <a:xfrm>
            <a:off x="5257304" y="3429000"/>
            <a:ext cx="29464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rgbClr val="990033"/>
                </a:solidFill>
                <a:effectLst>
                  <a:outerShdw blurRad="38100" dist="38100" dir="2700000" algn="tl">
                    <a:srgbClr val="C0C0C0"/>
                  </a:outerShdw>
                </a:effectLst>
                <a:cs typeface="+mn-cs"/>
              </a:rPr>
              <a:t>         </a:t>
            </a:r>
            <a:r>
              <a:rPr lang="de-DE" altLang="de-DE" sz="2800" b="1" dirty="0">
                <a:solidFill>
                  <a:schemeClr val="tx1">
                    <a:lumMod val="95000"/>
                    <a:lumOff val="5000"/>
                  </a:schemeClr>
                </a:solidFill>
                <a:effectLst>
                  <a:outerShdw blurRad="38100" dist="38100" dir="2700000" algn="tl">
                    <a:srgbClr val="C0C0C0"/>
                  </a:outerShdw>
                </a:effectLst>
                <a:cs typeface="+mn-cs"/>
              </a:rPr>
              <a:t>470</a:t>
            </a:r>
            <a:r>
              <a:rPr lang="de-DE" altLang="de-DE" sz="2800" b="1" dirty="0">
                <a:solidFill>
                  <a:srgbClr val="990033"/>
                </a:solidFill>
                <a:effectLst>
                  <a:outerShdw blurRad="38100" dist="38100" dir="2700000" algn="tl">
                    <a:srgbClr val="C0C0C0"/>
                  </a:outerShdw>
                </a:effectLst>
                <a:cs typeface="+mn-cs"/>
              </a:rPr>
              <a:t>           </a:t>
            </a:r>
            <a:endParaRPr lang="de-DE" altLang="de-DE" sz="2400" dirty="0">
              <a:latin typeface="Times New Roman" pitchFamily="18" charset="0"/>
              <a:cs typeface="+mn-cs"/>
            </a:endParaRPr>
          </a:p>
        </p:txBody>
      </p:sp>
      <p:sp>
        <p:nvSpPr>
          <p:cNvPr id="31" name="Rectangle 2">
            <a:extLst>
              <a:ext uri="{FF2B5EF4-FFF2-40B4-BE49-F238E27FC236}">
                <a16:creationId xmlns:a16="http://schemas.microsoft.com/office/drawing/2014/main" id="{99C7517E-78A1-EF41-3D63-E8A85D823C4A}"/>
              </a:ext>
            </a:extLst>
          </p:cNvPr>
          <p:cNvSpPr txBox="1">
            <a:spLocks noChangeArrowheads="1"/>
          </p:cNvSpPr>
          <p:nvPr/>
        </p:nvSpPr>
        <p:spPr>
          <a:xfrm>
            <a:off x="360660" y="322039"/>
            <a:ext cx="6694487" cy="8747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Koordinaten bestimmen</a:t>
            </a:r>
          </a:p>
        </p:txBody>
      </p:sp>
      <p:grpSp>
        <p:nvGrpSpPr>
          <p:cNvPr id="32" name="Group 31">
            <a:extLst>
              <a:ext uri="{FF2B5EF4-FFF2-40B4-BE49-F238E27FC236}">
                <a16:creationId xmlns:a16="http://schemas.microsoft.com/office/drawing/2014/main" id="{638680C1-5F3A-AD45-9EA3-A16EFE8C5532}"/>
              </a:ext>
            </a:extLst>
          </p:cNvPr>
          <p:cNvGrpSpPr>
            <a:grpSpLocks/>
          </p:cNvGrpSpPr>
          <p:nvPr/>
        </p:nvGrpSpPr>
        <p:grpSpPr bwMode="auto">
          <a:xfrm>
            <a:off x="1348879" y="1905000"/>
            <a:ext cx="4873625" cy="4495800"/>
            <a:chOff x="1346" y="1152"/>
            <a:chExt cx="3070" cy="2832"/>
          </a:xfrm>
        </p:grpSpPr>
        <p:pic>
          <p:nvPicPr>
            <p:cNvPr id="33" name="Picture 29">
              <a:extLst>
                <a:ext uri="{FF2B5EF4-FFF2-40B4-BE49-F238E27FC236}">
                  <a16:creationId xmlns:a16="http://schemas.microsoft.com/office/drawing/2014/main" id="{3F8530D5-EB0C-0BF0-3A91-808EDEAF3C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1680"/>
              <a:ext cx="1872"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Line 6">
              <a:extLst>
                <a:ext uri="{FF2B5EF4-FFF2-40B4-BE49-F238E27FC236}">
                  <a16:creationId xmlns:a16="http://schemas.microsoft.com/office/drawing/2014/main" id="{1070E8FA-FE18-4564-538F-8DCED46432FE}"/>
                </a:ext>
              </a:extLst>
            </p:cNvPr>
            <p:cNvSpPr>
              <a:spLocks noChangeShapeType="1"/>
            </p:cNvSpPr>
            <p:nvPr/>
          </p:nvSpPr>
          <p:spPr bwMode="auto">
            <a:xfrm flipV="1">
              <a:off x="1920" y="1152"/>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5" name="Line 7">
              <a:extLst>
                <a:ext uri="{FF2B5EF4-FFF2-40B4-BE49-F238E27FC236}">
                  <a16:creationId xmlns:a16="http://schemas.microsoft.com/office/drawing/2014/main" id="{7B31EF4E-1D7D-C932-8EB9-093512E4730B}"/>
                </a:ext>
              </a:extLst>
            </p:cNvPr>
            <p:cNvSpPr>
              <a:spLocks noChangeShapeType="1"/>
            </p:cNvSpPr>
            <p:nvPr/>
          </p:nvSpPr>
          <p:spPr bwMode="auto">
            <a:xfrm flipV="1">
              <a:off x="3792" y="1200"/>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6" name="Line 11">
              <a:extLst>
                <a:ext uri="{FF2B5EF4-FFF2-40B4-BE49-F238E27FC236}">
                  <a16:creationId xmlns:a16="http://schemas.microsoft.com/office/drawing/2014/main" id="{BBEDB84D-B678-F5A0-3075-7D9642BEBE24}"/>
                </a:ext>
              </a:extLst>
            </p:cNvPr>
            <p:cNvSpPr>
              <a:spLocks noChangeShapeType="1"/>
            </p:cNvSpPr>
            <p:nvPr/>
          </p:nvSpPr>
          <p:spPr bwMode="auto">
            <a:xfrm rot="16200000" flipV="1">
              <a:off x="2904" y="1848"/>
              <a:ext cx="0" cy="30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7" name="Text Box 12">
              <a:extLst>
                <a:ext uri="{FF2B5EF4-FFF2-40B4-BE49-F238E27FC236}">
                  <a16:creationId xmlns:a16="http://schemas.microsoft.com/office/drawing/2014/main" id="{E41223A6-9454-73AA-D5FD-75786DC59CE0}"/>
                </a:ext>
              </a:extLst>
            </p:cNvPr>
            <p:cNvSpPr txBox="1">
              <a:spLocks noChangeArrowheads="1"/>
            </p:cNvSpPr>
            <p:nvPr/>
          </p:nvSpPr>
          <p:spPr bwMode="auto">
            <a:xfrm>
              <a:off x="1346" y="172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1 213</a:t>
              </a:r>
            </a:p>
          </p:txBody>
        </p:sp>
        <p:sp>
          <p:nvSpPr>
            <p:cNvPr id="38" name="Text Box 14">
              <a:extLst>
                <a:ext uri="{FF2B5EF4-FFF2-40B4-BE49-F238E27FC236}">
                  <a16:creationId xmlns:a16="http://schemas.microsoft.com/office/drawing/2014/main" id="{795611D7-B16B-3D9B-E3A6-E4313F47683E}"/>
                </a:ext>
              </a:extLst>
            </p:cNvPr>
            <p:cNvSpPr txBox="1">
              <a:spLocks noChangeArrowheads="1"/>
            </p:cNvSpPr>
            <p:nvPr/>
          </p:nvSpPr>
          <p:spPr bwMode="auto">
            <a:xfrm>
              <a:off x="1346" y="340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1 212</a:t>
              </a:r>
            </a:p>
          </p:txBody>
        </p:sp>
        <p:sp>
          <p:nvSpPr>
            <p:cNvPr id="39" name="Text Box 15">
              <a:extLst>
                <a:ext uri="{FF2B5EF4-FFF2-40B4-BE49-F238E27FC236}">
                  <a16:creationId xmlns:a16="http://schemas.microsoft.com/office/drawing/2014/main" id="{C3D6DC7B-1B27-01F5-F931-32942DB68D82}"/>
                </a:ext>
              </a:extLst>
            </p:cNvPr>
            <p:cNvSpPr txBox="1">
              <a:spLocks noChangeArrowheads="1"/>
            </p:cNvSpPr>
            <p:nvPr/>
          </p:nvSpPr>
          <p:spPr bwMode="auto">
            <a:xfrm>
              <a:off x="1920" y="1344"/>
              <a:ext cx="58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2 611</a:t>
              </a:r>
            </a:p>
          </p:txBody>
        </p:sp>
        <p:sp>
          <p:nvSpPr>
            <p:cNvPr id="40" name="Line 17">
              <a:extLst>
                <a:ext uri="{FF2B5EF4-FFF2-40B4-BE49-F238E27FC236}">
                  <a16:creationId xmlns:a16="http://schemas.microsoft.com/office/drawing/2014/main" id="{19735625-4C34-6FF8-9F21-DD0140568909}"/>
                </a:ext>
              </a:extLst>
            </p:cNvPr>
            <p:cNvSpPr>
              <a:spLocks noChangeShapeType="1"/>
            </p:cNvSpPr>
            <p:nvPr/>
          </p:nvSpPr>
          <p:spPr bwMode="auto">
            <a:xfrm rot="16200000" flipV="1">
              <a:off x="2928" y="192"/>
              <a:ext cx="0" cy="29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41" name="Group 32">
            <a:extLst>
              <a:ext uri="{FF2B5EF4-FFF2-40B4-BE49-F238E27FC236}">
                <a16:creationId xmlns:a16="http://schemas.microsoft.com/office/drawing/2014/main" id="{5E7BB135-6B3D-EDD5-FF93-2D998AA071CF}"/>
              </a:ext>
            </a:extLst>
          </p:cNvPr>
          <p:cNvGrpSpPr>
            <a:grpSpLocks/>
          </p:cNvGrpSpPr>
          <p:nvPr/>
        </p:nvGrpSpPr>
        <p:grpSpPr bwMode="auto">
          <a:xfrm>
            <a:off x="3784104" y="3429000"/>
            <a:ext cx="1049338" cy="1981200"/>
            <a:chOff x="2880" y="2112"/>
            <a:chExt cx="661" cy="1248"/>
          </a:xfrm>
        </p:grpSpPr>
        <p:sp>
          <p:nvSpPr>
            <p:cNvPr id="42" name="Line 22">
              <a:extLst>
                <a:ext uri="{FF2B5EF4-FFF2-40B4-BE49-F238E27FC236}">
                  <a16:creationId xmlns:a16="http://schemas.microsoft.com/office/drawing/2014/main" id="{FF34A783-6370-E779-1898-EB801463EBB9}"/>
                </a:ext>
              </a:extLst>
            </p:cNvPr>
            <p:cNvSpPr>
              <a:spLocks noChangeShapeType="1"/>
            </p:cNvSpPr>
            <p:nvPr/>
          </p:nvSpPr>
          <p:spPr bwMode="auto">
            <a:xfrm flipV="1">
              <a:off x="2880" y="2112"/>
              <a:ext cx="0" cy="12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3" name="Text Box 24">
              <a:extLst>
                <a:ext uri="{FF2B5EF4-FFF2-40B4-BE49-F238E27FC236}">
                  <a16:creationId xmlns:a16="http://schemas.microsoft.com/office/drawing/2014/main" id="{C3656505-8B50-8972-F492-D169E7E95F28}"/>
                </a:ext>
              </a:extLst>
            </p:cNvPr>
            <p:cNvSpPr txBox="1">
              <a:spLocks noChangeArrowheads="1"/>
            </p:cNvSpPr>
            <p:nvPr/>
          </p:nvSpPr>
          <p:spPr bwMode="auto">
            <a:xfrm>
              <a:off x="2880" y="2784"/>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a:solidFill>
                    <a:srgbClr val="FF0000"/>
                  </a:solidFill>
                  <a:effectLst>
                    <a:outerShdw blurRad="38100" dist="38100" dir="2700000" algn="tl">
                      <a:srgbClr val="C0C0C0"/>
                    </a:outerShdw>
                  </a:effectLst>
                  <a:cs typeface="+mn-cs"/>
                </a:rPr>
                <a:t>700 m</a:t>
              </a:r>
              <a:endParaRPr lang="de-CH" altLang="de-DE" sz="2400">
                <a:solidFill>
                  <a:srgbClr val="FF0000"/>
                </a:solidFill>
                <a:cs typeface="+mn-cs"/>
              </a:endParaRPr>
            </a:p>
          </p:txBody>
        </p:sp>
      </p:grpSp>
      <p:grpSp>
        <p:nvGrpSpPr>
          <p:cNvPr id="44" name="Group 33">
            <a:extLst>
              <a:ext uri="{FF2B5EF4-FFF2-40B4-BE49-F238E27FC236}">
                <a16:creationId xmlns:a16="http://schemas.microsoft.com/office/drawing/2014/main" id="{5E5F5B70-A097-A47C-CF12-9B930DD91113}"/>
              </a:ext>
            </a:extLst>
          </p:cNvPr>
          <p:cNvGrpSpPr>
            <a:grpSpLocks/>
          </p:cNvGrpSpPr>
          <p:nvPr/>
        </p:nvGrpSpPr>
        <p:grpSpPr bwMode="auto">
          <a:xfrm>
            <a:off x="2260104" y="3429000"/>
            <a:ext cx="1447800" cy="457200"/>
            <a:chOff x="1920" y="2112"/>
            <a:chExt cx="912" cy="288"/>
          </a:xfrm>
        </p:grpSpPr>
        <p:sp>
          <p:nvSpPr>
            <p:cNvPr id="45" name="Line 23">
              <a:extLst>
                <a:ext uri="{FF2B5EF4-FFF2-40B4-BE49-F238E27FC236}">
                  <a16:creationId xmlns:a16="http://schemas.microsoft.com/office/drawing/2014/main" id="{262E53A0-C3D4-65AD-37BA-1A8EFDE90583}"/>
                </a:ext>
              </a:extLst>
            </p:cNvPr>
            <p:cNvSpPr>
              <a:spLocks noChangeShapeType="1"/>
            </p:cNvSpPr>
            <p:nvPr/>
          </p:nvSpPr>
          <p:spPr bwMode="auto">
            <a:xfrm rot="-5400315">
              <a:off x="2376" y="1656"/>
              <a:ext cx="0" cy="9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6" name="Text Box 26">
              <a:extLst>
                <a:ext uri="{FF2B5EF4-FFF2-40B4-BE49-F238E27FC236}">
                  <a16:creationId xmlns:a16="http://schemas.microsoft.com/office/drawing/2014/main" id="{F03FD650-AF4B-173E-8AF3-72867DA89027}"/>
                </a:ext>
              </a:extLst>
            </p:cNvPr>
            <p:cNvSpPr txBox="1">
              <a:spLocks noChangeArrowheads="1"/>
            </p:cNvSpPr>
            <p:nvPr/>
          </p:nvSpPr>
          <p:spPr bwMode="auto">
            <a:xfrm>
              <a:off x="1968" y="2112"/>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dirty="0">
                  <a:solidFill>
                    <a:schemeClr val="tx1">
                      <a:lumMod val="95000"/>
                      <a:lumOff val="5000"/>
                    </a:schemeClr>
                  </a:solidFill>
                  <a:effectLst>
                    <a:outerShdw blurRad="38100" dist="38100" dir="2700000" algn="tl">
                      <a:srgbClr val="C0C0C0"/>
                    </a:outerShdw>
                  </a:effectLst>
                  <a:cs typeface="+mn-cs"/>
                </a:rPr>
                <a:t>470 m</a:t>
              </a:r>
              <a:endParaRPr lang="de-CH" altLang="de-DE" sz="2400" dirty="0">
                <a:solidFill>
                  <a:schemeClr val="tx1">
                    <a:lumMod val="95000"/>
                    <a:lumOff val="5000"/>
                  </a:schemeClr>
                </a:solidFill>
                <a:cs typeface="+mn-cs"/>
              </a:endParaRPr>
            </a:p>
          </p:txBody>
        </p:sp>
      </p:grpSp>
      <p:sp>
        <p:nvSpPr>
          <p:cNvPr id="47" name="Oval 30">
            <a:extLst>
              <a:ext uri="{FF2B5EF4-FFF2-40B4-BE49-F238E27FC236}">
                <a16:creationId xmlns:a16="http://schemas.microsoft.com/office/drawing/2014/main" id="{B658C0B9-8A61-3D11-6BF5-2B07556DD6F0}"/>
              </a:ext>
            </a:extLst>
          </p:cNvPr>
          <p:cNvSpPr>
            <a:spLocks noChangeArrowheads="1"/>
          </p:cNvSpPr>
          <p:nvPr/>
        </p:nvSpPr>
        <p:spPr bwMode="auto">
          <a:xfrm>
            <a:off x="3555504" y="3200400"/>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48" name="Group 34">
            <a:extLst>
              <a:ext uri="{FF2B5EF4-FFF2-40B4-BE49-F238E27FC236}">
                <a16:creationId xmlns:a16="http://schemas.microsoft.com/office/drawing/2014/main" id="{A131A55A-86AB-3805-D707-61783F96E530}"/>
              </a:ext>
            </a:extLst>
          </p:cNvPr>
          <p:cNvGrpSpPr>
            <a:grpSpLocks/>
          </p:cNvGrpSpPr>
          <p:nvPr/>
        </p:nvGrpSpPr>
        <p:grpSpPr bwMode="auto">
          <a:xfrm>
            <a:off x="2107704" y="5257800"/>
            <a:ext cx="2644775" cy="762000"/>
            <a:chOff x="1824" y="3264"/>
            <a:chExt cx="1666" cy="480"/>
          </a:xfrm>
        </p:grpSpPr>
        <p:sp>
          <p:nvSpPr>
            <p:cNvPr id="49" name="Text Box 28">
              <a:extLst>
                <a:ext uri="{FF2B5EF4-FFF2-40B4-BE49-F238E27FC236}">
                  <a16:creationId xmlns:a16="http://schemas.microsoft.com/office/drawing/2014/main" id="{C0E53281-991B-FEE6-A7C0-44356BCC9CC4}"/>
                </a:ext>
              </a:extLst>
            </p:cNvPr>
            <p:cNvSpPr txBox="1">
              <a:spLocks noChangeArrowheads="1"/>
            </p:cNvSpPr>
            <p:nvPr/>
          </p:nvSpPr>
          <p:spPr bwMode="auto">
            <a:xfrm>
              <a:off x="1968" y="3456"/>
              <a:ext cx="152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2400" b="1" dirty="0">
                  <a:solidFill>
                    <a:schemeClr val="accent2"/>
                  </a:solidFill>
                  <a:effectLst>
                    <a:outerShdw blurRad="38100" dist="38100" dir="2700000" algn="tl">
                      <a:srgbClr val="C0C0C0"/>
                    </a:outerShdw>
                  </a:effectLst>
                  <a:cs typeface="+mn-cs"/>
                </a:rPr>
                <a:t>611km / 212km</a:t>
              </a:r>
              <a:endParaRPr lang="de-CH" altLang="de-DE" sz="2400" b="1" dirty="0">
                <a:solidFill>
                  <a:schemeClr val="accent2"/>
                </a:solidFill>
                <a:cs typeface="+mn-cs"/>
              </a:endParaRPr>
            </a:p>
          </p:txBody>
        </p:sp>
        <p:sp>
          <p:nvSpPr>
            <p:cNvPr id="50" name="Oval 27">
              <a:extLst>
                <a:ext uri="{FF2B5EF4-FFF2-40B4-BE49-F238E27FC236}">
                  <a16:creationId xmlns:a16="http://schemas.microsoft.com/office/drawing/2014/main" id="{09F3C78C-75EE-86D6-2BD2-87135AEFD0A6}"/>
                </a:ext>
              </a:extLst>
            </p:cNvPr>
            <p:cNvSpPr>
              <a:spLocks noChangeArrowheads="1"/>
            </p:cNvSpPr>
            <p:nvPr/>
          </p:nvSpPr>
          <p:spPr bwMode="auto">
            <a:xfrm>
              <a:off x="1824" y="3264"/>
              <a:ext cx="192" cy="19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51" name="Text Box 41">
            <a:extLst>
              <a:ext uri="{FF2B5EF4-FFF2-40B4-BE49-F238E27FC236}">
                <a16:creationId xmlns:a16="http://schemas.microsoft.com/office/drawing/2014/main" id="{20C9D3F7-D313-5C27-47A0-2CD391A6206D}"/>
              </a:ext>
            </a:extLst>
          </p:cNvPr>
          <p:cNvSpPr txBox="1">
            <a:spLocks noChangeArrowheads="1"/>
          </p:cNvSpPr>
          <p:nvPr/>
        </p:nvSpPr>
        <p:spPr bwMode="auto">
          <a:xfrm>
            <a:off x="8046542" y="2998788"/>
            <a:ext cx="838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rgbClr val="990033"/>
                </a:solidFill>
                <a:effectLst>
                  <a:outerShdw blurRad="38100" dist="38100" dir="2700000" algn="tl">
                    <a:srgbClr val="C0C0C0"/>
                  </a:outerShdw>
                </a:effectLst>
                <a:cs typeface="+mn-cs"/>
              </a:rPr>
              <a:t>                </a:t>
            </a:r>
            <a:r>
              <a:rPr lang="de-DE" altLang="de-DE" sz="2800" b="1" dirty="0">
                <a:solidFill>
                  <a:srgbClr val="FF0000"/>
                </a:solidFill>
                <a:effectLst>
                  <a:outerShdw blurRad="38100" dist="38100" dir="2700000" algn="tl">
                    <a:srgbClr val="C0C0C0"/>
                  </a:outerShdw>
                </a:effectLst>
                <a:cs typeface="+mn-cs"/>
              </a:rPr>
              <a:t>700</a:t>
            </a:r>
            <a:r>
              <a:rPr lang="de-DE" altLang="de-DE" sz="2800" b="1" dirty="0">
                <a:solidFill>
                  <a:srgbClr val="990033"/>
                </a:solidFill>
                <a:effectLst>
                  <a:outerShdw blurRad="38100" dist="38100" dir="2700000" algn="tl">
                    <a:srgbClr val="C0C0C0"/>
                  </a:outerShdw>
                </a:effectLst>
                <a:cs typeface="+mn-cs"/>
              </a:rPr>
              <a:t> </a:t>
            </a:r>
            <a:endParaRPr lang="de-DE" altLang="de-DE" sz="2400" dirty="0">
              <a:latin typeface="Times New Roman" pitchFamily="18" charset="0"/>
              <a:cs typeface="+mn-cs"/>
            </a:endParaRPr>
          </a:p>
        </p:txBody>
      </p:sp>
      <p:pic>
        <p:nvPicPr>
          <p:cNvPr id="52" name="Picture 5" descr="Massstab_2a">
            <a:extLst>
              <a:ext uri="{FF2B5EF4-FFF2-40B4-BE49-F238E27FC236}">
                <a16:creationId xmlns:a16="http://schemas.microsoft.com/office/drawing/2014/main" id="{2BC2E2B1-28CD-867A-6D11-8A65EDC8B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02719">
            <a:off x="5244604" y="5068888"/>
            <a:ext cx="37369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Text Box 14">
            <a:extLst>
              <a:ext uri="{FF2B5EF4-FFF2-40B4-BE49-F238E27FC236}">
                <a16:creationId xmlns:a16="http://schemas.microsoft.com/office/drawing/2014/main" id="{85A92EFC-258C-D75B-6E45-8E0B487BFDFE}"/>
              </a:ext>
            </a:extLst>
          </p:cNvPr>
          <p:cNvSpPr txBox="1">
            <a:spLocks noChangeArrowheads="1"/>
          </p:cNvSpPr>
          <p:nvPr/>
        </p:nvSpPr>
        <p:spPr bwMode="auto">
          <a:xfrm>
            <a:off x="4301629" y="2209800"/>
            <a:ext cx="955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2 612</a:t>
            </a:r>
          </a:p>
        </p:txBody>
      </p:sp>
    </p:spTree>
    <p:extLst>
      <p:ext uri="{BB962C8B-B14F-4D97-AF65-F5344CB8AC3E}">
        <p14:creationId xmlns:p14="http://schemas.microsoft.com/office/powerpoint/2010/main" val="210001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ox(i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ox(out)">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dissolv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0-#ppt_w/2"/>
                                          </p:val>
                                        </p:tav>
                                        <p:tav tm="100000">
                                          <p:val>
                                            <p:strVal val="#ppt_x"/>
                                          </p:val>
                                        </p:tav>
                                      </p:tavLst>
                                    </p:anim>
                                    <p:anim calcmode="lin" valueType="num">
                                      <p:cBhvr additive="base">
                                        <p:cTn id="23"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dissolv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5"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linds(vertic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dissolve">
                                      <p:cBhvr>
                                        <p:cTn id="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utoUpdateAnimBg="0"/>
      <p:bldP spid="30" grpId="0" autoUpdateAnimBg="0"/>
      <p:bldP spid="47" grpId="0" animBg="1"/>
      <p:bldP spid="5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AAD9BE8-484A-B0CF-A0E8-A3CB3A4B8A63}"/>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07B92F9E-CC04-670F-1120-94A3230BFD35}"/>
              </a:ext>
            </a:extLst>
          </p:cNvPr>
          <p:cNvSpPr>
            <a:spLocks noGrp="1"/>
          </p:cNvSpPr>
          <p:nvPr>
            <p:ph type="sldNum" sz="quarter" idx="12"/>
          </p:nvPr>
        </p:nvSpPr>
        <p:spPr/>
        <p:txBody>
          <a:bodyPr/>
          <a:lstStyle/>
          <a:p>
            <a:pPr>
              <a:defRPr/>
            </a:pPr>
            <a:fld id="{B99F2807-602A-47D3-9714-670AD5065F2C}" type="slidenum">
              <a:rPr lang="de-CH" smtClean="0"/>
              <a:pPr>
                <a:defRPr/>
              </a:pPr>
              <a:t>61</a:t>
            </a:fld>
            <a:endParaRPr lang="de-CH" dirty="0"/>
          </a:p>
        </p:txBody>
      </p:sp>
      <p:sp>
        <p:nvSpPr>
          <p:cNvPr id="5" name="Text Box 2">
            <a:extLst>
              <a:ext uri="{FF2B5EF4-FFF2-40B4-BE49-F238E27FC236}">
                <a16:creationId xmlns:a16="http://schemas.microsoft.com/office/drawing/2014/main" id="{D57C7070-5813-9FF1-6B43-04E937C921E8}"/>
              </a:ext>
            </a:extLst>
          </p:cNvPr>
          <p:cNvSpPr txBox="1">
            <a:spLocks noChangeArrowheads="1"/>
          </p:cNvSpPr>
          <p:nvPr/>
        </p:nvSpPr>
        <p:spPr bwMode="auto">
          <a:xfrm>
            <a:off x="5231904" y="3429000"/>
            <a:ext cx="364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de-DE" altLang="de-DE" sz="2800" b="1" dirty="0">
                <a:solidFill>
                  <a:schemeClr val="accent2"/>
                </a:solidFill>
                <a:effectLst>
                  <a:outerShdw blurRad="38100" dist="38100" dir="2700000" algn="tl">
                    <a:srgbClr val="C0C0C0"/>
                  </a:outerShdw>
                </a:effectLst>
                <a:cs typeface="+mn-cs"/>
              </a:rPr>
              <a:t>2 611 </a:t>
            </a:r>
            <a:r>
              <a:rPr lang="de-DE" altLang="de-DE" sz="2800" b="1" dirty="0">
                <a:solidFill>
                  <a:schemeClr val="tx1">
                    <a:lumMod val="95000"/>
                    <a:lumOff val="5000"/>
                  </a:schemeClr>
                </a:solidFill>
                <a:effectLst>
                  <a:outerShdw blurRad="38100" dist="38100" dir="2700000" algn="tl">
                    <a:srgbClr val="C0C0C0"/>
                  </a:outerShdw>
                </a:effectLst>
                <a:cs typeface="+mn-cs"/>
              </a:rPr>
              <a:t>470</a:t>
            </a:r>
            <a:r>
              <a:rPr lang="de-DE" altLang="de-DE" sz="2800" b="1" dirty="0">
                <a:solidFill>
                  <a:schemeClr val="accent2"/>
                </a:solidFill>
                <a:effectLst>
                  <a:outerShdw blurRad="38100" dist="38100" dir="2700000" algn="tl">
                    <a:srgbClr val="C0C0C0"/>
                  </a:outerShdw>
                </a:effectLst>
                <a:cs typeface="+mn-cs"/>
              </a:rPr>
              <a:t> / 1 212 </a:t>
            </a:r>
            <a:r>
              <a:rPr lang="de-DE" altLang="de-DE" sz="2800" b="1" dirty="0">
                <a:solidFill>
                  <a:srgbClr val="FF0000"/>
                </a:solidFill>
                <a:effectLst>
                  <a:outerShdw blurRad="38100" dist="38100" dir="2700000" algn="tl">
                    <a:srgbClr val="C0C0C0"/>
                  </a:outerShdw>
                </a:effectLst>
                <a:cs typeface="+mn-cs"/>
              </a:rPr>
              <a:t>700</a:t>
            </a:r>
          </a:p>
        </p:txBody>
      </p:sp>
      <p:sp>
        <p:nvSpPr>
          <p:cNvPr id="6" name="Rectangle 4">
            <a:extLst>
              <a:ext uri="{FF2B5EF4-FFF2-40B4-BE49-F238E27FC236}">
                <a16:creationId xmlns:a16="http://schemas.microsoft.com/office/drawing/2014/main" id="{843F47FA-46FD-4B02-C912-DE0C93E252E7}"/>
              </a:ext>
            </a:extLst>
          </p:cNvPr>
          <p:cNvSpPr txBox="1">
            <a:spLocks noChangeArrowheads="1"/>
          </p:cNvSpPr>
          <p:nvPr/>
        </p:nvSpPr>
        <p:spPr>
          <a:xfrm>
            <a:off x="344785" y="332656"/>
            <a:ext cx="7488238" cy="1143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t>Posten bestimmen</a:t>
            </a:r>
          </a:p>
        </p:txBody>
      </p:sp>
      <p:grpSp>
        <p:nvGrpSpPr>
          <p:cNvPr id="7" name="Group 6">
            <a:extLst>
              <a:ext uri="{FF2B5EF4-FFF2-40B4-BE49-F238E27FC236}">
                <a16:creationId xmlns:a16="http://schemas.microsoft.com/office/drawing/2014/main" id="{AA9ECF6C-A4A5-A675-4B5E-1F70190CC108}"/>
              </a:ext>
            </a:extLst>
          </p:cNvPr>
          <p:cNvGrpSpPr>
            <a:grpSpLocks/>
          </p:cNvGrpSpPr>
          <p:nvPr/>
        </p:nvGrpSpPr>
        <p:grpSpPr bwMode="auto">
          <a:xfrm>
            <a:off x="1348879" y="1905000"/>
            <a:ext cx="4873625" cy="4495800"/>
            <a:chOff x="1346" y="1152"/>
            <a:chExt cx="3070" cy="2832"/>
          </a:xfrm>
        </p:grpSpPr>
        <p:pic>
          <p:nvPicPr>
            <p:cNvPr id="8" name="Picture 7">
              <a:extLst>
                <a:ext uri="{FF2B5EF4-FFF2-40B4-BE49-F238E27FC236}">
                  <a16:creationId xmlns:a16="http://schemas.microsoft.com/office/drawing/2014/main" id="{D911640B-AA88-6012-2923-91F94FF69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 y="1680"/>
              <a:ext cx="1872" cy="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8">
              <a:extLst>
                <a:ext uri="{FF2B5EF4-FFF2-40B4-BE49-F238E27FC236}">
                  <a16:creationId xmlns:a16="http://schemas.microsoft.com/office/drawing/2014/main" id="{35293DDC-D859-D544-4684-6CAAE093E437}"/>
                </a:ext>
              </a:extLst>
            </p:cNvPr>
            <p:cNvSpPr>
              <a:spLocks noChangeShapeType="1"/>
            </p:cNvSpPr>
            <p:nvPr/>
          </p:nvSpPr>
          <p:spPr bwMode="auto">
            <a:xfrm flipV="1">
              <a:off x="1920" y="1152"/>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 name="Line 9">
              <a:extLst>
                <a:ext uri="{FF2B5EF4-FFF2-40B4-BE49-F238E27FC236}">
                  <a16:creationId xmlns:a16="http://schemas.microsoft.com/office/drawing/2014/main" id="{B7E3BEE3-99B4-C794-4855-BA928BBFBD69}"/>
                </a:ext>
              </a:extLst>
            </p:cNvPr>
            <p:cNvSpPr>
              <a:spLocks noChangeShapeType="1"/>
            </p:cNvSpPr>
            <p:nvPr/>
          </p:nvSpPr>
          <p:spPr bwMode="auto">
            <a:xfrm flipV="1">
              <a:off x="3792" y="1200"/>
              <a:ext cx="0" cy="27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 name="Line 10">
              <a:extLst>
                <a:ext uri="{FF2B5EF4-FFF2-40B4-BE49-F238E27FC236}">
                  <a16:creationId xmlns:a16="http://schemas.microsoft.com/office/drawing/2014/main" id="{A76605E1-E281-2EB3-27FD-946D21D2BC21}"/>
                </a:ext>
              </a:extLst>
            </p:cNvPr>
            <p:cNvSpPr>
              <a:spLocks noChangeShapeType="1"/>
            </p:cNvSpPr>
            <p:nvPr/>
          </p:nvSpPr>
          <p:spPr bwMode="auto">
            <a:xfrm rot="16200000" flipV="1">
              <a:off x="2904" y="1848"/>
              <a:ext cx="0" cy="302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2" name="Text Box 11">
              <a:extLst>
                <a:ext uri="{FF2B5EF4-FFF2-40B4-BE49-F238E27FC236}">
                  <a16:creationId xmlns:a16="http://schemas.microsoft.com/office/drawing/2014/main" id="{CD6ED1A9-1D84-CFE7-89F6-CFA647E3C707}"/>
                </a:ext>
              </a:extLst>
            </p:cNvPr>
            <p:cNvSpPr txBox="1">
              <a:spLocks noChangeArrowheads="1"/>
            </p:cNvSpPr>
            <p:nvPr/>
          </p:nvSpPr>
          <p:spPr bwMode="auto">
            <a:xfrm>
              <a:off x="1346" y="172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1 213</a:t>
              </a:r>
            </a:p>
          </p:txBody>
        </p:sp>
        <p:sp>
          <p:nvSpPr>
            <p:cNvPr id="13" name="Text Box 12">
              <a:extLst>
                <a:ext uri="{FF2B5EF4-FFF2-40B4-BE49-F238E27FC236}">
                  <a16:creationId xmlns:a16="http://schemas.microsoft.com/office/drawing/2014/main" id="{82950146-3950-5524-C795-445B9B6B214C}"/>
                </a:ext>
              </a:extLst>
            </p:cNvPr>
            <p:cNvSpPr txBox="1">
              <a:spLocks noChangeArrowheads="1"/>
            </p:cNvSpPr>
            <p:nvPr/>
          </p:nvSpPr>
          <p:spPr bwMode="auto">
            <a:xfrm>
              <a:off x="1346" y="3408"/>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1 212</a:t>
              </a:r>
            </a:p>
          </p:txBody>
        </p:sp>
        <p:sp>
          <p:nvSpPr>
            <p:cNvPr id="14" name="Text Box 13">
              <a:extLst>
                <a:ext uri="{FF2B5EF4-FFF2-40B4-BE49-F238E27FC236}">
                  <a16:creationId xmlns:a16="http://schemas.microsoft.com/office/drawing/2014/main" id="{BE23F464-97D9-3DFD-E89B-166B7DC811B8}"/>
                </a:ext>
              </a:extLst>
            </p:cNvPr>
            <p:cNvSpPr txBox="1">
              <a:spLocks noChangeArrowheads="1"/>
            </p:cNvSpPr>
            <p:nvPr/>
          </p:nvSpPr>
          <p:spPr bwMode="auto">
            <a:xfrm>
              <a:off x="1920" y="1344"/>
              <a:ext cx="58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2 611</a:t>
              </a:r>
            </a:p>
          </p:txBody>
        </p:sp>
        <p:sp>
          <p:nvSpPr>
            <p:cNvPr id="15" name="Text Box 14">
              <a:extLst>
                <a:ext uri="{FF2B5EF4-FFF2-40B4-BE49-F238E27FC236}">
                  <a16:creationId xmlns:a16="http://schemas.microsoft.com/office/drawing/2014/main" id="{C4D2BC92-1FE6-D8C6-0C98-3A7B67F57BFC}"/>
                </a:ext>
              </a:extLst>
            </p:cNvPr>
            <p:cNvSpPr txBox="1">
              <a:spLocks noChangeArrowheads="1"/>
            </p:cNvSpPr>
            <p:nvPr/>
          </p:nvSpPr>
          <p:spPr bwMode="auto">
            <a:xfrm>
              <a:off x="3206" y="1344"/>
              <a:ext cx="60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r>
                <a:rPr lang="de-CH" altLang="de-DE" sz="2400"/>
                <a:t>2 612</a:t>
              </a:r>
            </a:p>
          </p:txBody>
        </p:sp>
        <p:sp>
          <p:nvSpPr>
            <p:cNvPr id="16" name="Line 15">
              <a:extLst>
                <a:ext uri="{FF2B5EF4-FFF2-40B4-BE49-F238E27FC236}">
                  <a16:creationId xmlns:a16="http://schemas.microsoft.com/office/drawing/2014/main" id="{1FEF9614-7419-3C48-A754-6C80F1D0372A}"/>
                </a:ext>
              </a:extLst>
            </p:cNvPr>
            <p:cNvSpPr>
              <a:spLocks noChangeShapeType="1"/>
            </p:cNvSpPr>
            <p:nvPr/>
          </p:nvSpPr>
          <p:spPr bwMode="auto">
            <a:xfrm rot="16200000" flipV="1">
              <a:off x="2928" y="192"/>
              <a:ext cx="0" cy="297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grpSp>
        <p:nvGrpSpPr>
          <p:cNvPr id="17" name="Group 16">
            <a:extLst>
              <a:ext uri="{FF2B5EF4-FFF2-40B4-BE49-F238E27FC236}">
                <a16:creationId xmlns:a16="http://schemas.microsoft.com/office/drawing/2014/main" id="{FFB4B67F-8FFE-5576-14A7-5800654F8C29}"/>
              </a:ext>
            </a:extLst>
          </p:cNvPr>
          <p:cNvGrpSpPr>
            <a:grpSpLocks/>
          </p:cNvGrpSpPr>
          <p:nvPr/>
        </p:nvGrpSpPr>
        <p:grpSpPr bwMode="auto">
          <a:xfrm>
            <a:off x="3784104" y="3429000"/>
            <a:ext cx="1049338" cy="1981200"/>
            <a:chOff x="2880" y="2112"/>
            <a:chExt cx="661" cy="1248"/>
          </a:xfrm>
        </p:grpSpPr>
        <p:sp>
          <p:nvSpPr>
            <p:cNvPr id="18" name="Line 17">
              <a:extLst>
                <a:ext uri="{FF2B5EF4-FFF2-40B4-BE49-F238E27FC236}">
                  <a16:creationId xmlns:a16="http://schemas.microsoft.com/office/drawing/2014/main" id="{D731F1E8-6239-5BCC-95F8-7F58632AC9A4}"/>
                </a:ext>
              </a:extLst>
            </p:cNvPr>
            <p:cNvSpPr>
              <a:spLocks noChangeShapeType="1"/>
            </p:cNvSpPr>
            <p:nvPr/>
          </p:nvSpPr>
          <p:spPr bwMode="auto">
            <a:xfrm flipV="1">
              <a:off x="2880" y="2112"/>
              <a:ext cx="0" cy="124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 name="Text Box 18">
              <a:extLst>
                <a:ext uri="{FF2B5EF4-FFF2-40B4-BE49-F238E27FC236}">
                  <a16:creationId xmlns:a16="http://schemas.microsoft.com/office/drawing/2014/main" id="{6CB9097C-8D51-8F99-7427-4E450BDB8379}"/>
                </a:ext>
              </a:extLst>
            </p:cNvPr>
            <p:cNvSpPr txBox="1">
              <a:spLocks noChangeArrowheads="1"/>
            </p:cNvSpPr>
            <p:nvPr/>
          </p:nvSpPr>
          <p:spPr bwMode="auto">
            <a:xfrm>
              <a:off x="2880" y="2784"/>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a:solidFill>
                    <a:srgbClr val="FF0000"/>
                  </a:solidFill>
                  <a:effectLst>
                    <a:outerShdw blurRad="38100" dist="38100" dir="2700000" algn="tl">
                      <a:srgbClr val="C0C0C0"/>
                    </a:outerShdw>
                  </a:effectLst>
                  <a:cs typeface="+mn-cs"/>
                </a:rPr>
                <a:t>700 m</a:t>
              </a:r>
              <a:endParaRPr lang="de-CH" altLang="de-DE" sz="2400">
                <a:solidFill>
                  <a:srgbClr val="FF0000"/>
                </a:solidFill>
                <a:cs typeface="+mn-cs"/>
              </a:endParaRPr>
            </a:p>
          </p:txBody>
        </p:sp>
      </p:grpSp>
      <p:grpSp>
        <p:nvGrpSpPr>
          <p:cNvPr id="20" name="Group 19">
            <a:extLst>
              <a:ext uri="{FF2B5EF4-FFF2-40B4-BE49-F238E27FC236}">
                <a16:creationId xmlns:a16="http://schemas.microsoft.com/office/drawing/2014/main" id="{59353250-6761-5582-C847-E0CD6B3F1358}"/>
              </a:ext>
            </a:extLst>
          </p:cNvPr>
          <p:cNvGrpSpPr>
            <a:grpSpLocks/>
          </p:cNvGrpSpPr>
          <p:nvPr/>
        </p:nvGrpSpPr>
        <p:grpSpPr bwMode="auto">
          <a:xfrm>
            <a:off x="2260104" y="3429000"/>
            <a:ext cx="1447800" cy="457200"/>
            <a:chOff x="1920" y="2112"/>
            <a:chExt cx="912" cy="288"/>
          </a:xfrm>
        </p:grpSpPr>
        <p:sp>
          <p:nvSpPr>
            <p:cNvPr id="21" name="Line 20">
              <a:extLst>
                <a:ext uri="{FF2B5EF4-FFF2-40B4-BE49-F238E27FC236}">
                  <a16:creationId xmlns:a16="http://schemas.microsoft.com/office/drawing/2014/main" id="{EFBC6FF9-BDD1-42C4-23C5-E0B0F92478E9}"/>
                </a:ext>
              </a:extLst>
            </p:cNvPr>
            <p:cNvSpPr>
              <a:spLocks noChangeShapeType="1"/>
            </p:cNvSpPr>
            <p:nvPr/>
          </p:nvSpPr>
          <p:spPr bwMode="auto">
            <a:xfrm rot="-5400315">
              <a:off x="2376" y="1656"/>
              <a:ext cx="0" cy="9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2" name="Text Box 21">
              <a:extLst>
                <a:ext uri="{FF2B5EF4-FFF2-40B4-BE49-F238E27FC236}">
                  <a16:creationId xmlns:a16="http://schemas.microsoft.com/office/drawing/2014/main" id="{32937378-34F5-2030-963A-65993A3C7F95}"/>
                </a:ext>
              </a:extLst>
            </p:cNvPr>
            <p:cNvSpPr txBox="1">
              <a:spLocks noChangeArrowheads="1"/>
            </p:cNvSpPr>
            <p:nvPr/>
          </p:nvSpPr>
          <p:spPr bwMode="auto">
            <a:xfrm>
              <a:off x="1968" y="2112"/>
              <a:ext cx="661"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de-CH" altLang="de-DE" sz="2400" b="1" dirty="0">
                  <a:solidFill>
                    <a:schemeClr val="tx1">
                      <a:lumMod val="95000"/>
                      <a:lumOff val="5000"/>
                    </a:schemeClr>
                  </a:solidFill>
                  <a:effectLst>
                    <a:outerShdw blurRad="38100" dist="38100" dir="2700000" algn="tl">
                      <a:srgbClr val="C0C0C0"/>
                    </a:outerShdw>
                  </a:effectLst>
                  <a:cs typeface="+mn-cs"/>
                </a:rPr>
                <a:t>470 m</a:t>
              </a:r>
              <a:endParaRPr lang="de-CH" altLang="de-DE" sz="2400" dirty="0">
                <a:solidFill>
                  <a:schemeClr val="tx1">
                    <a:lumMod val="95000"/>
                    <a:lumOff val="5000"/>
                  </a:schemeClr>
                </a:solidFill>
                <a:cs typeface="+mn-cs"/>
              </a:endParaRPr>
            </a:p>
          </p:txBody>
        </p:sp>
      </p:grpSp>
      <p:sp>
        <p:nvSpPr>
          <p:cNvPr id="23" name="Oval 22">
            <a:extLst>
              <a:ext uri="{FF2B5EF4-FFF2-40B4-BE49-F238E27FC236}">
                <a16:creationId xmlns:a16="http://schemas.microsoft.com/office/drawing/2014/main" id="{CC183E3E-42A5-EC00-8C07-030C7F3BB3AC}"/>
              </a:ext>
            </a:extLst>
          </p:cNvPr>
          <p:cNvSpPr>
            <a:spLocks noChangeArrowheads="1"/>
          </p:cNvSpPr>
          <p:nvPr/>
        </p:nvSpPr>
        <p:spPr bwMode="auto">
          <a:xfrm>
            <a:off x="3555504" y="3200400"/>
            <a:ext cx="533400" cy="5334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24" name="Group 23">
            <a:extLst>
              <a:ext uri="{FF2B5EF4-FFF2-40B4-BE49-F238E27FC236}">
                <a16:creationId xmlns:a16="http://schemas.microsoft.com/office/drawing/2014/main" id="{4E36FB23-413B-FAC1-A3C8-E3A8F7889D3D}"/>
              </a:ext>
            </a:extLst>
          </p:cNvPr>
          <p:cNvGrpSpPr>
            <a:grpSpLocks/>
          </p:cNvGrpSpPr>
          <p:nvPr/>
        </p:nvGrpSpPr>
        <p:grpSpPr bwMode="auto">
          <a:xfrm>
            <a:off x="2107704" y="5257800"/>
            <a:ext cx="2644775" cy="762000"/>
            <a:chOff x="1824" y="3264"/>
            <a:chExt cx="1666" cy="480"/>
          </a:xfrm>
        </p:grpSpPr>
        <p:sp>
          <p:nvSpPr>
            <p:cNvPr id="25" name="Text Box 24">
              <a:extLst>
                <a:ext uri="{FF2B5EF4-FFF2-40B4-BE49-F238E27FC236}">
                  <a16:creationId xmlns:a16="http://schemas.microsoft.com/office/drawing/2014/main" id="{F17C700C-83AC-582B-C3AC-34DDD8B165EA}"/>
                </a:ext>
              </a:extLst>
            </p:cNvPr>
            <p:cNvSpPr txBox="1">
              <a:spLocks noChangeArrowheads="1"/>
            </p:cNvSpPr>
            <p:nvPr/>
          </p:nvSpPr>
          <p:spPr bwMode="auto">
            <a:xfrm>
              <a:off x="1968" y="3456"/>
              <a:ext cx="152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de-CH" altLang="de-DE" sz="2400" b="1">
                  <a:solidFill>
                    <a:schemeClr val="accent2"/>
                  </a:solidFill>
                  <a:effectLst>
                    <a:outerShdw blurRad="38100" dist="38100" dir="2700000" algn="tl">
                      <a:srgbClr val="C0C0C0"/>
                    </a:outerShdw>
                  </a:effectLst>
                  <a:cs typeface="+mn-cs"/>
                </a:rPr>
                <a:t>611km / 212km</a:t>
              </a:r>
              <a:endParaRPr lang="de-CH" altLang="de-DE" sz="2400" b="1">
                <a:solidFill>
                  <a:schemeClr val="accent2"/>
                </a:solidFill>
                <a:cs typeface="+mn-cs"/>
              </a:endParaRPr>
            </a:p>
          </p:txBody>
        </p:sp>
        <p:sp>
          <p:nvSpPr>
            <p:cNvPr id="26" name="Oval 25">
              <a:extLst>
                <a:ext uri="{FF2B5EF4-FFF2-40B4-BE49-F238E27FC236}">
                  <a16:creationId xmlns:a16="http://schemas.microsoft.com/office/drawing/2014/main" id="{E1C924AA-7814-98D9-6E0B-C7405C556DAD}"/>
                </a:ext>
              </a:extLst>
            </p:cNvPr>
            <p:cNvSpPr>
              <a:spLocks noChangeArrowheads="1"/>
            </p:cNvSpPr>
            <p:nvPr/>
          </p:nvSpPr>
          <p:spPr bwMode="auto">
            <a:xfrm>
              <a:off x="1824" y="3264"/>
              <a:ext cx="192" cy="192"/>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pic>
        <p:nvPicPr>
          <p:cNvPr id="27" name="Picture 5" descr="Massstab_2a">
            <a:extLst>
              <a:ext uri="{FF2B5EF4-FFF2-40B4-BE49-F238E27FC236}">
                <a16:creationId xmlns:a16="http://schemas.microsoft.com/office/drawing/2014/main" id="{D9083C2C-49EB-A922-1F6C-E83B8D7E5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02719">
            <a:off x="5244604" y="5068888"/>
            <a:ext cx="37369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24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ou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5"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ox(in)">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6D517C2-E468-9D53-ABCA-3FA1D2AD592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A68B4A3F-8C01-75CB-3A75-1D4D5515BF96}"/>
              </a:ext>
            </a:extLst>
          </p:cNvPr>
          <p:cNvSpPr>
            <a:spLocks noGrp="1"/>
          </p:cNvSpPr>
          <p:nvPr>
            <p:ph type="sldNum" sz="quarter" idx="12"/>
          </p:nvPr>
        </p:nvSpPr>
        <p:spPr/>
        <p:txBody>
          <a:bodyPr/>
          <a:lstStyle/>
          <a:p>
            <a:pPr>
              <a:defRPr/>
            </a:pPr>
            <a:fld id="{B99F2807-602A-47D3-9714-670AD5065F2C}" type="slidenum">
              <a:rPr lang="de-CH" smtClean="0"/>
              <a:pPr>
                <a:defRPr/>
              </a:pPr>
              <a:t>62</a:t>
            </a:fld>
            <a:endParaRPr lang="de-CH" dirty="0"/>
          </a:p>
        </p:txBody>
      </p:sp>
      <p:sp>
        <p:nvSpPr>
          <p:cNvPr id="5" name="Rectangle 2">
            <a:extLst>
              <a:ext uri="{FF2B5EF4-FFF2-40B4-BE49-F238E27FC236}">
                <a16:creationId xmlns:a16="http://schemas.microsoft.com/office/drawing/2014/main" id="{977A98D0-FD9A-A407-4ABE-E6CF1F6F526B}"/>
              </a:ext>
            </a:extLst>
          </p:cNvPr>
          <p:cNvSpPr txBox="1">
            <a:spLocks noChangeArrowheads="1"/>
          </p:cNvSpPr>
          <p:nvPr/>
        </p:nvSpPr>
        <p:spPr>
          <a:xfrm>
            <a:off x="378984" y="308587"/>
            <a:ext cx="7461250" cy="48577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Die Höhenkurven</a:t>
            </a:r>
          </a:p>
        </p:txBody>
      </p:sp>
      <p:sp>
        <p:nvSpPr>
          <p:cNvPr id="6" name="Rectangle 3">
            <a:extLst>
              <a:ext uri="{FF2B5EF4-FFF2-40B4-BE49-F238E27FC236}">
                <a16:creationId xmlns:a16="http://schemas.microsoft.com/office/drawing/2014/main" id="{746ED912-1842-856F-0761-4BAC3ADE4DAC}"/>
              </a:ext>
            </a:extLst>
          </p:cNvPr>
          <p:cNvSpPr txBox="1">
            <a:spLocks noChangeArrowheads="1"/>
          </p:cNvSpPr>
          <p:nvPr/>
        </p:nvSpPr>
        <p:spPr>
          <a:xfrm>
            <a:off x="1362047" y="1505239"/>
            <a:ext cx="2849562" cy="48006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pPr>
            <a:endParaRPr lang="de-CH" altLang="de-DE"/>
          </a:p>
          <a:p>
            <a:pPr fontAlgn="auto">
              <a:spcAft>
                <a:spcPts val="0"/>
              </a:spcAft>
              <a:buFontTx/>
              <a:buNone/>
            </a:pPr>
            <a:r>
              <a:rPr lang="de-CH" altLang="de-DE"/>
              <a:t>Die </a:t>
            </a:r>
            <a:r>
              <a:rPr lang="de-CH" altLang="de-DE" b="1"/>
              <a:t>Höhenkurven</a:t>
            </a:r>
            <a:r>
              <a:rPr lang="de-CH" altLang="de-DE"/>
              <a:t> sind Linien, welche die Punkte gleicher Höhenlage miteinander verbinden.</a:t>
            </a:r>
          </a:p>
          <a:p>
            <a:pPr fontAlgn="auto">
              <a:spcAft>
                <a:spcPts val="0"/>
              </a:spcAft>
              <a:buFontTx/>
              <a:buNone/>
            </a:pPr>
            <a:endParaRPr lang="de-CH" altLang="de-DE"/>
          </a:p>
          <a:p>
            <a:pPr fontAlgn="auto">
              <a:spcAft>
                <a:spcPts val="0"/>
              </a:spcAft>
              <a:buFontTx/>
              <a:buNone/>
            </a:pPr>
            <a:endParaRPr lang="de-CH" altLang="de-DE"/>
          </a:p>
          <a:p>
            <a:pPr fontAlgn="auto">
              <a:spcAft>
                <a:spcPts val="0"/>
              </a:spcAft>
              <a:buFontTx/>
              <a:buNone/>
            </a:pPr>
            <a:r>
              <a:rPr lang="de-CH" altLang="de-DE"/>
              <a:t>Die </a:t>
            </a:r>
            <a:r>
              <a:rPr lang="de-CH" altLang="de-DE" b="1"/>
              <a:t>Äquidistanz</a:t>
            </a:r>
            <a:r>
              <a:rPr lang="de-CH" altLang="de-DE"/>
              <a:t> gibt Aufschluss über die Höhendifferenz zwischen den einzelnen Höhenkurven. </a:t>
            </a:r>
          </a:p>
        </p:txBody>
      </p:sp>
      <p:sp>
        <p:nvSpPr>
          <p:cNvPr id="7" name="Rectangle 4">
            <a:extLst>
              <a:ext uri="{FF2B5EF4-FFF2-40B4-BE49-F238E27FC236}">
                <a16:creationId xmlns:a16="http://schemas.microsoft.com/office/drawing/2014/main" id="{8575DB98-0602-1BFD-3C60-4A6290A28124}"/>
              </a:ext>
            </a:extLst>
          </p:cNvPr>
          <p:cNvSpPr>
            <a:spLocks noChangeArrowheads="1"/>
          </p:cNvSpPr>
          <p:nvPr/>
        </p:nvSpPr>
        <p:spPr bwMode="auto">
          <a:xfrm>
            <a:off x="4640234" y="3919827"/>
            <a:ext cx="4067175" cy="2233612"/>
          </a:xfrm>
          <a:prstGeom prst="rect">
            <a:avLst/>
          </a:prstGeom>
          <a:solidFill>
            <a:srgbClr val="E7E7E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8" name="Freeform 5" descr="Weißer Marmor">
            <a:extLst>
              <a:ext uri="{FF2B5EF4-FFF2-40B4-BE49-F238E27FC236}">
                <a16:creationId xmlns:a16="http://schemas.microsoft.com/office/drawing/2014/main" id="{C5196D5D-1167-263E-B810-74DE9189226D}"/>
              </a:ext>
            </a:extLst>
          </p:cNvPr>
          <p:cNvSpPr>
            <a:spLocks/>
          </p:cNvSpPr>
          <p:nvPr/>
        </p:nvSpPr>
        <p:spPr bwMode="auto">
          <a:xfrm>
            <a:off x="4965672" y="1898939"/>
            <a:ext cx="3459162" cy="1843088"/>
          </a:xfrm>
          <a:custGeom>
            <a:avLst/>
            <a:gdLst>
              <a:gd name="T0" fmla="*/ 0 w 2898"/>
              <a:gd name="T1" fmla="*/ 2147483646 h 1673"/>
              <a:gd name="T2" fmla="*/ 2147483646 w 2898"/>
              <a:gd name="T3" fmla="*/ 2147483646 h 1673"/>
              <a:gd name="T4" fmla="*/ 2147483646 w 2898"/>
              <a:gd name="T5" fmla="*/ 2147483646 h 1673"/>
              <a:gd name="T6" fmla="*/ 2147483646 w 2898"/>
              <a:gd name="T7" fmla="*/ 2147483646 h 1673"/>
              <a:gd name="T8" fmla="*/ 2147483646 w 2898"/>
              <a:gd name="T9" fmla="*/ 2147483646 h 1673"/>
              <a:gd name="T10" fmla="*/ 2147483646 w 2898"/>
              <a:gd name="T11" fmla="*/ 2147483646 h 1673"/>
              <a:gd name="T12" fmla="*/ 2147483646 w 2898"/>
              <a:gd name="T13" fmla="*/ 2147483646 h 1673"/>
              <a:gd name="T14" fmla="*/ 2147483646 w 2898"/>
              <a:gd name="T15" fmla="*/ 2147483646 h 1673"/>
              <a:gd name="T16" fmla="*/ 2147483646 w 2898"/>
              <a:gd name="T17" fmla="*/ 2147483646 h 1673"/>
              <a:gd name="T18" fmla="*/ 2147483646 w 2898"/>
              <a:gd name="T19" fmla="*/ 2147483646 h 1673"/>
              <a:gd name="T20" fmla="*/ 2147483646 w 2898"/>
              <a:gd name="T21" fmla="*/ 2147483646 h 1673"/>
              <a:gd name="T22" fmla="*/ 2147483646 w 2898"/>
              <a:gd name="T23" fmla="*/ 2147483646 h 1673"/>
              <a:gd name="T24" fmla="*/ 2147483646 w 2898"/>
              <a:gd name="T25" fmla="*/ 2147483646 h 1673"/>
              <a:gd name="T26" fmla="*/ 2147483646 w 2898"/>
              <a:gd name="T27" fmla="*/ 2147483646 h 1673"/>
              <a:gd name="T28" fmla="*/ 2147483646 w 2898"/>
              <a:gd name="T29" fmla="*/ 2147483646 h 1673"/>
              <a:gd name="T30" fmla="*/ 2147483646 w 2898"/>
              <a:gd name="T31" fmla="*/ 2147483646 h 1673"/>
              <a:gd name="T32" fmla="*/ 2147483646 w 2898"/>
              <a:gd name="T33" fmla="*/ 2147483646 h 1673"/>
              <a:gd name="T34" fmla="*/ 2147483646 w 2898"/>
              <a:gd name="T35" fmla="*/ 2147483646 h 1673"/>
              <a:gd name="T36" fmla="*/ 2147483646 w 2898"/>
              <a:gd name="T37" fmla="*/ 2147483646 h 1673"/>
              <a:gd name="T38" fmla="*/ 2147483646 w 2898"/>
              <a:gd name="T39" fmla="*/ 0 h 1673"/>
              <a:gd name="T40" fmla="*/ 2147483646 w 2898"/>
              <a:gd name="T41" fmla="*/ 2147483646 h 1673"/>
              <a:gd name="T42" fmla="*/ 2147483646 w 2898"/>
              <a:gd name="T43" fmla="*/ 2147483646 h 1673"/>
              <a:gd name="T44" fmla="*/ 2147483646 w 2898"/>
              <a:gd name="T45" fmla="*/ 2147483646 h 1673"/>
              <a:gd name="T46" fmla="*/ 2147483646 w 2898"/>
              <a:gd name="T47" fmla="*/ 2147483646 h 1673"/>
              <a:gd name="T48" fmla="*/ 2147483646 w 2898"/>
              <a:gd name="T49" fmla="*/ 2147483646 h 1673"/>
              <a:gd name="T50" fmla="*/ 2147483646 w 2898"/>
              <a:gd name="T51" fmla="*/ 2147483646 h 1673"/>
              <a:gd name="T52" fmla="*/ 2147483646 w 2898"/>
              <a:gd name="T53" fmla="*/ 2147483646 h 1673"/>
              <a:gd name="T54" fmla="*/ 2147483646 w 2898"/>
              <a:gd name="T55" fmla="*/ 2147483646 h 1673"/>
              <a:gd name="T56" fmla="*/ 2147483646 w 2898"/>
              <a:gd name="T57" fmla="*/ 2147483646 h 1673"/>
              <a:gd name="T58" fmla="*/ 2147483646 w 2898"/>
              <a:gd name="T59" fmla="*/ 2147483646 h 1673"/>
              <a:gd name="T60" fmla="*/ 2147483646 w 2898"/>
              <a:gd name="T61" fmla="*/ 2147483646 h 1673"/>
              <a:gd name="T62" fmla="*/ 2147483646 w 2898"/>
              <a:gd name="T63" fmla="*/ 2147483646 h 1673"/>
              <a:gd name="T64" fmla="*/ 2147483646 w 2898"/>
              <a:gd name="T65" fmla="*/ 2147483646 h 1673"/>
              <a:gd name="T66" fmla="*/ 2147483646 w 2898"/>
              <a:gd name="T67" fmla="*/ 2147483646 h 1673"/>
              <a:gd name="T68" fmla="*/ 2147483646 w 2898"/>
              <a:gd name="T69" fmla="*/ 2147483646 h 1673"/>
              <a:gd name="T70" fmla="*/ 2147483646 w 2898"/>
              <a:gd name="T71" fmla="*/ 2147483646 h 1673"/>
              <a:gd name="T72" fmla="*/ 2147483646 w 2898"/>
              <a:gd name="T73" fmla="*/ 2147483646 h 1673"/>
              <a:gd name="T74" fmla="*/ 2147483646 w 2898"/>
              <a:gd name="T75" fmla="*/ 2147483646 h 1673"/>
              <a:gd name="T76" fmla="*/ 2147483646 w 2898"/>
              <a:gd name="T77" fmla="*/ 2147483646 h 1673"/>
              <a:gd name="T78" fmla="*/ 2147483646 w 2898"/>
              <a:gd name="T79" fmla="*/ 2147483646 h 1673"/>
              <a:gd name="T80" fmla="*/ 2147483646 w 2898"/>
              <a:gd name="T81" fmla="*/ 2147483646 h 1673"/>
              <a:gd name="T82" fmla="*/ 2147483646 w 2898"/>
              <a:gd name="T83" fmla="*/ 2147483646 h 1673"/>
              <a:gd name="T84" fmla="*/ 2147483646 w 2898"/>
              <a:gd name="T85" fmla="*/ 2147483646 h 1673"/>
              <a:gd name="T86" fmla="*/ 2147483646 w 2898"/>
              <a:gd name="T87" fmla="*/ 2147483646 h 1673"/>
              <a:gd name="T88" fmla="*/ 2147483646 w 2898"/>
              <a:gd name="T89" fmla="*/ 2147483646 h 1673"/>
              <a:gd name="T90" fmla="*/ 2147483646 w 2898"/>
              <a:gd name="T91" fmla="*/ 2147483646 h 1673"/>
              <a:gd name="T92" fmla="*/ 2147483646 w 2898"/>
              <a:gd name="T93" fmla="*/ 2147483646 h 1673"/>
              <a:gd name="T94" fmla="*/ 2147483646 w 2898"/>
              <a:gd name="T95" fmla="*/ 2147483646 h 1673"/>
              <a:gd name="T96" fmla="*/ 2147483646 w 2898"/>
              <a:gd name="T97" fmla="*/ 2147483646 h 16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898" h="1673">
                <a:moveTo>
                  <a:pt x="19" y="1668"/>
                </a:moveTo>
                <a:lnTo>
                  <a:pt x="0" y="1669"/>
                </a:lnTo>
                <a:lnTo>
                  <a:pt x="4" y="1610"/>
                </a:lnTo>
                <a:lnTo>
                  <a:pt x="4" y="1551"/>
                </a:lnTo>
                <a:lnTo>
                  <a:pt x="4" y="1493"/>
                </a:lnTo>
                <a:lnTo>
                  <a:pt x="19" y="1449"/>
                </a:lnTo>
                <a:lnTo>
                  <a:pt x="49" y="1405"/>
                </a:lnTo>
                <a:lnTo>
                  <a:pt x="63" y="1361"/>
                </a:lnTo>
                <a:lnTo>
                  <a:pt x="93" y="1317"/>
                </a:lnTo>
                <a:lnTo>
                  <a:pt x="138" y="1302"/>
                </a:lnTo>
                <a:lnTo>
                  <a:pt x="197" y="1259"/>
                </a:lnTo>
                <a:lnTo>
                  <a:pt x="241" y="1229"/>
                </a:lnTo>
                <a:lnTo>
                  <a:pt x="286" y="1200"/>
                </a:lnTo>
                <a:lnTo>
                  <a:pt x="330" y="1156"/>
                </a:lnTo>
                <a:lnTo>
                  <a:pt x="375" y="1112"/>
                </a:lnTo>
                <a:lnTo>
                  <a:pt x="419" y="1083"/>
                </a:lnTo>
                <a:lnTo>
                  <a:pt x="449" y="1039"/>
                </a:lnTo>
                <a:lnTo>
                  <a:pt x="493" y="995"/>
                </a:lnTo>
                <a:lnTo>
                  <a:pt x="538" y="951"/>
                </a:lnTo>
                <a:lnTo>
                  <a:pt x="567" y="907"/>
                </a:lnTo>
                <a:lnTo>
                  <a:pt x="597" y="863"/>
                </a:lnTo>
                <a:lnTo>
                  <a:pt x="641" y="805"/>
                </a:lnTo>
                <a:lnTo>
                  <a:pt x="656" y="761"/>
                </a:lnTo>
                <a:lnTo>
                  <a:pt x="686" y="717"/>
                </a:lnTo>
                <a:lnTo>
                  <a:pt x="701" y="673"/>
                </a:lnTo>
                <a:lnTo>
                  <a:pt x="715" y="629"/>
                </a:lnTo>
                <a:lnTo>
                  <a:pt x="730" y="585"/>
                </a:lnTo>
                <a:lnTo>
                  <a:pt x="760" y="527"/>
                </a:lnTo>
                <a:lnTo>
                  <a:pt x="775" y="483"/>
                </a:lnTo>
                <a:lnTo>
                  <a:pt x="789" y="439"/>
                </a:lnTo>
                <a:lnTo>
                  <a:pt x="804" y="395"/>
                </a:lnTo>
                <a:lnTo>
                  <a:pt x="819" y="351"/>
                </a:lnTo>
                <a:lnTo>
                  <a:pt x="834" y="307"/>
                </a:lnTo>
                <a:lnTo>
                  <a:pt x="864" y="263"/>
                </a:lnTo>
                <a:lnTo>
                  <a:pt x="893" y="205"/>
                </a:lnTo>
                <a:lnTo>
                  <a:pt x="909" y="161"/>
                </a:lnTo>
                <a:lnTo>
                  <a:pt x="938" y="117"/>
                </a:lnTo>
                <a:lnTo>
                  <a:pt x="952" y="73"/>
                </a:lnTo>
                <a:lnTo>
                  <a:pt x="983" y="29"/>
                </a:lnTo>
                <a:lnTo>
                  <a:pt x="1027" y="0"/>
                </a:lnTo>
                <a:lnTo>
                  <a:pt x="1056" y="44"/>
                </a:lnTo>
                <a:lnTo>
                  <a:pt x="1072" y="88"/>
                </a:lnTo>
                <a:lnTo>
                  <a:pt x="1086" y="132"/>
                </a:lnTo>
                <a:lnTo>
                  <a:pt x="1086" y="176"/>
                </a:lnTo>
                <a:lnTo>
                  <a:pt x="1101" y="220"/>
                </a:lnTo>
                <a:lnTo>
                  <a:pt x="1130" y="278"/>
                </a:lnTo>
                <a:lnTo>
                  <a:pt x="1130" y="322"/>
                </a:lnTo>
                <a:lnTo>
                  <a:pt x="1160" y="366"/>
                </a:lnTo>
                <a:lnTo>
                  <a:pt x="1190" y="410"/>
                </a:lnTo>
                <a:lnTo>
                  <a:pt x="1204" y="454"/>
                </a:lnTo>
                <a:lnTo>
                  <a:pt x="1220" y="498"/>
                </a:lnTo>
                <a:lnTo>
                  <a:pt x="1235" y="542"/>
                </a:lnTo>
                <a:lnTo>
                  <a:pt x="1249" y="600"/>
                </a:lnTo>
                <a:lnTo>
                  <a:pt x="1264" y="644"/>
                </a:lnTo>
                <a:lnTo>
                  <a:pt x="1278" y="688"/>
                </a:lnTo>
                <a:lnTo>
                  <a:pt x="1338" y="717"/>
                </a:lnTo>
                <a:lnTo>
                  <a:pt x="1367" y="761"/>
                </a:lnTo>
                <a:lnTo>
                  <a:pt x="1412" y="776"/>
                </a:lnTo>
                <a:lnTo>
                  <a:pt x="1457" y="790"/>
                </a:lnTo>
                <a:lnTo>
                  <a:pt x="1501" y="820"/>
                </a:lnTo>
                <a:lnTo>
                  <a:pt x="1546" y="834"/>
                </a:lnTo>
                <a:lnTo>
                  <a:pt x="1590" y="863"/>
                </a:lnTo>
                <a:lnTo>
                  <a:pt x="1635" y="878"/>
                </a:lnTo>
                <a:lnTo>
                  <a:pt x="1679" y="907"/>
                </a:lnTo>
                <a:lnTo>
                  <a:pt x="1738" y="937"/>
                </a:lnTo>
                <a:lnTo>
                  <a:pt x="1783" y="951"/>
                </a:lnTo>
                <a:lnTo>
                  <a:pt x="1827" y="966"/>
                </a:lnTo>
                <a:lnTo>
                  <a:pt x="1872" y="981"/>
                </a:lnTo>
                <a:lnTo>
                  <a:pt x="1931" y="1010"/>
                </a:lnTo>
                <a:lnTo>
                  <a:pt x="1975" y="1024"/>
                </a:lnTo>
                <a:lnTo>
                  <a:pt x="2020" y="1039"/>
                </a:lnTo>
                <a:lnTo>
                  <a:pt x="2064" y="1054"/>
                </a:lnTo>
                <a:lnTo>
                  <a:pt x="2109" y="1068"/>
                </a:lnTo>
                <a:lnTo>
                  <a:pt x="2154" y="1083"/>
                </a:lnTo>
                <a:lnTo>
                  <a:pt x="2198" y="1083"/>
                </a:lnTo>
                <a:lnTo>
                  <a:pt x="2243" y="1068"/>
                </a:lnTo>
                <a:lnTo>
                  <a:pt x="2287" y="1054"/>
                </a:lnTo>
                <a:lnTo>
                  <a:pt x="2346" y="1024"/>
                </a:lnTo>
                <a:lnTo>
                  <a:pt x="2391" y="1010"/>
                </a:lnTo>
                <a:lnTo>
                  <a:pt x="2435" y="995"/>
                </a:lnTo>
                <a:lnTo>
                  <a:pt x="2480" y="995"/>
                </a:lnTo>
                <a:lnTo>
                  <a:pt x="2524" y="995"/>
                </a:lnTo>
                <a:lnTo>
                  <a:pt x="2569" y="995"/>
                </a:lnTo>
                <a:lnTo>
                  <a:pt x="2612" y="1039"/>
                </a:lnTo>
                <a:lnTo>
                  <a:pt x="2657" y="1083"/>
                </a:lnTo>
                <a:lnTo>
                  <a:pt x="2687" y="1127"/>
                </a:lnTo>
                <a:lnTo>
                  <a:pt x="2702" y="1171"/>
                </a:lnTo>
                <a:lnTo>
                  <a:pt x="2746" y="1200"/>
                </a:lnTo>
                <a:lnTo>
                  <a:pt x="2761" y="1244"/>
                </a:lnTo>
                <a:lnTo>
                  <a:pt x="2791" y="1288"/>
                </a:lnTo>
                <a:lnTo>
                  <a:pt x="2820" y="1332"/>
                </a:lnTo>
                <a:lnTo>
                  <a:pt x="2835" y="1376"/>
                </a:lnTo>
                <a:lnTo>
                  <a:pt x="2850" y="1420"/>
                </a:lnTo>
                <a:lnTo>
                  <a:pt x="2880" y="1478"/>
                </a:lnTo>
                <a:lnTo>
                  <a:pt x="2880" y="1522"/>
                </a:lnTo>
                <a:lnTo>
                  <a:pt x="2880" y="1566"/>
                </a:lnTo>
                <a:lnTo>
                  <a:pt x="2895" y="1610"/>
                </a:lnTo>
                <a:lnTo>
                  <a:pt x="2897" y="1672"/>
                </a:lnTo>
                <a:lnTo>
                  <a:pt x="19" y="1668"/>
                </a:lnTo>
              </a:path>
            </a:pathLst>
          </a:custGeom>
          <a:blipFill dpi="0" rotWithShape="0">
            <a:blip r:embed="rId2"/>
            <a:srcRect/>
            <a:tile tx="0" ty="0" sx="100000" sy="100000" flip="none" algn="tl"/>
          </a:blip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9" name="Group 6">
            <a:extLst>
              <a:ext uri="{FF2B5EF4-FFF2-40B4-BE49-F238E27FC236}">
                <a16:creationId xmlns:a16="http://schemas.microsoft.com/office/drawing/2014/main" id="{C8467F88-849E-7D14-B4D3-DA991BF56859}"/>
              </a:ext>
            </a:extLst>
          </p:cNvPr>
          <p:cNvGrpSpPr>
            <a:grpSpLocks/>
          </p:cNvGrpSpPr>
          <p:nvPr/>
        </p:nvGrpSpPr>
        <p:grpSpPr bwMode="auto">
          <a:xfrm>
            <a:off x="5843559" y="2470439"/>
            <a:ext cx="571500" cy="2581275"/>
            <a:chOff x="1440" y="1954"/>
            <a:chExt cx="480" cy="2163"/>
          </a:xfrm>
        </p:grpSpPr>
        <p:sp>
          <p:nvSpPr>
            <p:cNvPr id="10" name="Line 7">
              <a:extLst>
                <a:ext uri="{FF2B5EF4-FFF2-40B4-BE49-F238E27FC236}">
                  <a16:creationId xmlns:a16="http://schemas.microsoft.com/office/drawing/2014/main" id="{8599E165-FDD0-D4FF-F244-2A4EA30EB934}"/>
                </a:ext>
              </a:extLst>
            </p:cNvPr>
            <p:cNvSpPr>
              <a:spLocks noChangeShapeType="1"/>
            </p:cNvSpPr>
            <p:nvPr/>
          </p:nvSpPr>
          <p:spPr bwMode="auto">
            <a:xfrm>
              <a:off x="1440" y="1954"/>
              <a:ext cx="0" cy="2163"/>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1" name="Line 8">
              <a:extLst>
                <a:ext uri="{FF2B5EF4-FFF2-40B4-BE49-F238E27FC236}">
                  <a16:creationId xmlns:a16="http://schemas.microsoft.com/office/drawing/2014/main" id="{42B594C6-3055-6262-B828-BB6E390F2C87}"/>
                </a:ext>
              </a:extLst>
            </p:cNvPr>
            <p:cNvSpPr>
              <a:spLocks noChangeShapeType="1"/>
            </p:cNvSpPr>
            <p:nvPr/>
          </p:nvSpPr>
          <p:spPr bwMode="auto">
            <a:xfrm>
              <a:off x="1920" y="1954"/>
              <a:ext cx="0" cy="2163"/>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2" name="Group 9">
            <a:extLst>
              <a:ext uri="{FF2B5EF4-FFF2-40B4-BE49-F238E27FC236}">
                <a16:creationId xmlns:a16="http://schemas.microsoft.com/office/drawing/2014/main" id="{BD07651F-E78B-A58E-6DCF-E9B724C3A6EF}"/>
              </a:ext>
            </a:extLst>
          </p:cNvPr>
          <p:cNvGrpSpPr>
            <a:grpSpLocks/>
          </p:cNvGrpSpPr>
          <p:nvPr/>
        </p:nvGrpSpPr>
        <p:grpSpPr bwMode="auto">
          <a:xfrm>
            <a:off x="5727672" y="2786352"/>
            <a:ext cx="982662" cy="2265362"/>
            <a:chOff x="1344" y="2219"/>
            <a:chExt cx="823" cy="1898"/>
          </a:xfrm>
        </p:grpSpPr>
        <p:sp>
          <p:nvSpPr>
            <p:cNvPr id="13" name="Line 10">
              <a:extLst>
                <a:ext uri="{FF2B5EF4-FFF2-40B4-BE49-F238E27FC236}">
                  <a16:creationId xmlns:a16="http://schemas.microsoft.com/office/drawing/2014/main" id="{364A4CE7-BED8-F081-DEBA-2412F07BA9E1}"/>
                </a:ext>
              </a:extLst>
            </p:cNvPr>
            <p:cNvSpPr>
              <a:spLocks noChangeShapeType="1"/>
            </p:cNvSpPr>
            <p:nvPr/>
          </p:nvSpPr>
          <p:spPr bwMode="auto">
            <a:xfrm>
              <a:off x="1344" y="2219"/>
              <a:ext cx="0" cy="1898"/>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4" name="Line 11">
              <a:extLst>
                <a:ext uri="{FF2B5EF4-FFF2-40B4-BE49-F238E27FC236}">
                  <a16:creationId xmlns:a16="http://schemas.microsoft.com/office/drawing/2014/main" id="{1F68C321-2771-3288-FF77-334E2C4394F3}"/>
                </a:ext>
              </a:extLst>
            </p:cNvPr>
            <p:cNvSpPr>
              <a:spLocks noChangeShapeType="1"/>
            </p:cNvSpPr>
            <p:nvPr/>
          </p:nvSpPr>
          <p:spPr bwMode="auto">
            <a:xfrm>
              <a:off x="2167" y="2219"/>
              <a:ext cx="0" cy="1898"/>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15" name="Group 12">
            <a:extLst>
              <a:ext uri="{FF2B5EF4-FFF2-40B4-BE49-F238E27FC236}">
                <a16:creationId xmlns:a16="http://schemas.microsoft.com/office/drawing/2014/main" id="{7901E5B6-5D6F-7A07-A196-767DA8D1D5FC}"/>
              </a:ext>
            </a:extLst>
          </p:cNvPr>
          <p:cNvGrpSpPr>
            <a:grpSpLocks/>
          </p:cNvGrpSpPr>
          <p:nvPr/>
        </p:nvGrpSpPr>
        <p:grpSpPr bwMode="auto">
          <a:xfrm>
            <a:off x="5040284" y="3421352"/>
            <a:ext cx="3322638" cy="1630362"/>
            <a:chOff x="768" y="2751"/>
            <a:chExt cx="2784" cy="1366"/>
          </a:xfrm>
        </p:grpSpPr>
        <p:sp>
          <p:nvSpPr>
            <p:cNvPr id="16" name="Line 13">
              <a:extLst>
                <a:ext uri="{FF2B5EF4-FFF2-40B4-BE49-F238E27FC236}">
                  <a16:creationId xmlns:a16="http://schemas.microsoft.com/office/drawing/2014/main" id="{E25586FD-889A-834D-2499-3AEE3C10E199}"/>
                </a:ext>
              </a:extLst>
            </p:cNvPr>
            <p:cNvSpPr>
              <a:spLocks noChangeShapeType="1"/>
            </p:cNvSpPr>
            <p:nvPr/>
          </p:nvSpPr>
          <p:spPr bwMode="auto">
            <a:xfrm>
              <a:off x="768" y="2751"/>
              <a:ext cx="0" cy="1366"/>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7" name="Line 14">
              <a:extLst>
                <a:ext uri="{FF2B5EF4-FFF2-40B4-BE49-F238E27FC236}">
                  <a16:creationId xmlns:a16="http://schemas.microsoft.com/office/drawing/2014/main" id="{43D6EFFE-1ED3-CE68-0C2C-A6D11240B522}"/>
                </a:ext>
              </a:extLst>
            </p:cNvPr>
            <p:cNvSpPr>
              <a:spLocks noChangeShapeType="1"/>
            </p:cNvSpPr>
            <p:nvPr/>
          </p:nvSpPr>
          <p:spPr bwMode="auto">
            <a:xfrm>
              <a:off x="3552" y="2751"/>
              <a:ext cx="0" cy="1366"/>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18" name="Line 15">
            <a:extLst>
              <a:ext uri="{FF2B5EF4-FFF2-40B4-BE49-F238E27FC236}">
                <a16:creationId xmlns:a16="http://schemas.microsoft.com/office/drawing/2014/main" id="{5FCB9783-323E-4F0B-3CA1-D4F15F3B6B2B}"/>
              </a:ext>
            </a:extLst>
          </p:cNvPr>
          <p:cNvSpPr>
            <a:spLocks noChangeShapeType="1"/>
          </p:cNvSpPr>
          <p:nvPr/>
        </p:nvSpPr>
        <p:spPr bwMode="auto">
          <a:xfrm>
            <a:off x="4940272" y="3740439"/>
            <a:ext cx="376713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19" name="Line 16">
            <a:extLst>
              <a:ext uri="{FF2B5EF4-FFF2-40B4-BE49-F238E27FC236}">
                <a16:creationId xmlns:a16="http://schemas.microsoft.com/office/drawing/2014/main" id="{2EA4E548-9824-18E8-5071-A7919EB5F2CB}"/>
              </a:ext>
            </a:extLst>
          </p:cNvPr>
          <p:cNvSpPr>
            <a:spLocks noChangeShapeType="1"/>
          </p:cNvSpPr>
          <p:nvPr/>
        </p:nvSpPr>
        <p:spPr bwMode="auto">
          <a:xfrm>
            <a:off x="4940272" y="3424527"/>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0" name="Line 17">
            <a:extLst>
              <a:ext uri="{FF2B5EF4-FFF2-40B4-BE49-F238E27FC236}">
                <a16:creationId xmlns:a16="http://schemas.microsoft.com/office/drawing/2014/main" id="{C0E9C68F-FE9B-E780-0883-AC439912756B}"/>
              </a:ext>
            </a:extLst>
          </p:cNvPr>
          <p:cNvSpPr>
            <a:spLocks noChangeShapeType="1"/>
          </p:cNvSpPr>
          <p:nvPr/>
        </p:nvSpPr>
        <p:spPr bwMode="auto">
          <a:xfrm>
            <a:off x="4940272" y="3107027"/>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1" name="Line 18">
            <a:extLst>
              <a:ext uri="{FF2B5EF4-FFF2-40B4-BE49-F238E27FC236}">
                <a16:creationId xmlns:a16="http://schemas.microsoft.com/office/drawing/2014/main" id="{7F783471-D349-EB11-4DE5-83AF2997FF3B}"/>
              </a:ext>
            </a:extLst>
          </p:cNvPr>
          <p:cNvSpPr>
            <a:spLocks noChangeShapeType="1"/>
          </p:cNvSpPr>
          <p:nvPr/>
        </p:nvSpPr>
        <p:spPr bwMode="auto">
          <a:xfrm>
            <a:off x="4940272" y="2789527"/>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2" name="Line 19">
            <a:extLst>
              <a:ext uri="{FF2B5EF4-FFF2-40B4-BE49-F238E27FC236}">
                <a16:creationId xmlns:a16="http://schemas.microsoft.com/office/drawing/2014/main" id="{F2D0DD8B-B29D-FE92-67E5-000C1A28A38B}"/>
              </a:ext>
            </a:extLst>
          </p:cNvPr>
          <p:cNvSpPr>
            <a:spLocks noChangeShapeType="1"/>
          </p:cNvSpPr>
          <p:nvPr/>
        </p:nvSpPr>
        <p:spPr bwMode="auto">
          <a:xfrm>
            <a:off x="4940272" y="2472027"/>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3" name="Line 20">
            <a:extLst>
              <a:ext uri="{FF2B5EF4-FFF2-40B4-BE49-F238E27FC236}">
                <a16:creationId xmlns:a16="http://schemas.microsoft.com/office/drawing/2014/main" id="{47563B0E-B6CB-B337-533F-33677139B79B}"/>
              </a:ext>
            </a:extLst>
          </p:cNvPr>
          <p:cNvSpPr>
            <a:spLocks noChangeShapeType="1"/>
          </p:cNvSpPr>
          <p:nvPr/>
        </p:nvSpPr>
        <p:spPr bwMode="auto">
          <a:xfrm>
            <a:off x="4940272" y="2154527"/>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4" name="Line 21">
            <a:extLst>
              <a:ext uri="{FF2B5EF4-FFF2-40B4-BE49-F238E27FC236}">
                <a16:creationId xmlns:a16="http://schemas.microsoft.com/office/drawing/2014/main" id="{2B5DB419-20A6-B7E6-1315-B7942C1C82EE}"/>
              </a:ext>
            </a:extLst>
          </p:cNvPr>
          <p:cNvSpPr>
            <a:spLocks noChangeShapeType="1"/>
          </p:cNvSpPr>
          <p:nvPr/>
        </p:nvSpPr>
        <p:spPr bwMode="auto">
          <a:xfrm>
            <a:off x="4940272" y="1837027"/>
            <a:ext cx="37496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25" name="Rectangle 22">
            <a:extLst>
              <a:ext uri="{FF2B5EF4-FFF2-40B4-BE49-F238E27FC236}">
                <a16:creationId xmlns:a16="http://schemas.microsoft.com/office/drawing/2014/main" id="{83DD82BF-4024-104B-7FF2-F13FAF9F2238}"/>
              </a:ext>
            </a:extLst>
          </p:cNvPr>
          <p:cNvSpPr>
            <a:spLocks noChangeArrowheads="1"/>
          </p:cNvSpPr>
          <p:nvPr/>
        </p:nvSpPr>
        <p:spPr bwMode="auto">
          <a:xfrm>
            <a:off x="4337022" y="3561052"/>
            <a:ext cx="51911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960</a:t>
            </a:r>
          </a:p>
        </p:txBody>
      </p:sp>
      <p:sp>
        <p:nvSpPr>
          <p:cNvPr id="26" name="Rectangle 23">
            <a:extLst>
              <a:ext uri="{FF2B5EF4-FFF2-40B4-BE49-F238E27FC236}">
                <a16:creationId xmlns:a16="http://schemas.microsoft.com/office/drawing/2014/main" id="{78FC7F90-3280-3293-D5F6-EF016CE87169}"/>
              </a:ext>
            </a:extLst>
          </p:cNvPr>
          <p:cNvSpPr>
            <a:spLocks noChangeArrowheads="1"/>
          </p:cNvSpPr>
          <p:nvPr/>
        </p:nvSpPr>
        <p:spPr bwMode="auto">
          <a:xfrm>
            <a:off x="4337022" y="3241964"/>
            <a:ext cx="519112"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980</a:t>
            </a:r>
          </a:p>
        </p:txBody>
      </p:sp>
      <p:sp>
        <p:nvSpPr>
          <p:cNvPr id="27" name="Rectangle 24">
            <a:extLst>
              <a:ext uri="{FF2B5EF4-FFF2-40B4-BE49-F238E27FC236}">
                <a16:creationId xmlns:a16="http://schemas.microsoft.com/office/drawing/2014/main" id="{2850EDD1-4713-B683-2C3F-BD1781F973C2}"/>
              </a:ext>
            </a:extLst>
          </p:cNvPr>
          <p:cNvSpPr>
            <a:spLocks noChangeArrowheads="1"/>
          </p:cNvSpPr>
          <p:nvPr/>
        </p:nvSpPr>
        <p:spPr bwMode="auto">
          <a:xfrm>
            <a:off x="4211609" y="2927639"/>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1000</a:t>
            </a:r>
          </a:p>
        </p:txBody>
      </p:sp>
      <p:sp>
        <p:nvSpPr>
          <p:cNvPr id="28" name="Rectangle 25">
            <a:extLst>
              <a:ext uri="{FF2B5EF4-FFF2-40B4-BE49-F238E27FC236}">
                <a16:creationId xmlns:a16="http://schemas.microsoft.com/office/drawing/2014/main" id="{20861F50-5E69-1727-2C66-6E29A0325066}"/>
              </a:ext>
            </a:extLst>
          </p:cNvPr>
          <p:cNvSpPr>
            <a:spLocks noChangeArrowheads="1"/>
          </p:cNvSpPr>
          <p:nvPr/>
        </p:nvSpPr>
        <p:spPr bwMode="auto">
          <a:xfrm>
            <a:off x="4211609" y="2608552"/>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1020</a:t>
            </a:r>
          </a:p>
        </p:txBody>
      </p:sp>
      <p:sp>
        <p:nvSpPr>
          <p:cNvPr id="29" name="Rectangle 26">
            <a:extLst>
              <a:ext uri="{FF2B5EF4-FFF2-40B4-BE49-F238E27FC236}">
                <a16:creationId xmlns:a16="http://schemas.microsoft.com/office/drawing/2014/main" id="{D2DFF5B5-CC8E-B02E-7533-59653FD0C804}"/>
              </a:ext>
            </a:extLst>
          </p:cNvPr>
          <p:cNvSpPr>
            <a:spLocks noChangeArrowheads="1"/>
          </p:cNvSpPr>
          <p:nvPr/>
        </p:nvSpPr>
        <p:spPr bwMode="auto">
          <a:xfrm>
            <a:off x="4211609" y="2292639"/>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1040</a:t>
            </a:r>
          </a:p>
        </p:txBody>
      </p:sp>
      <p:sp>
        <p:nvSpPr>
          <p:cNvPr id="30" name="Rectangle 27">
            <a:extLst>
              <a:ext uri="{FF2B5EF4-FFF2-40B4-BE49-F238E27FC236}">
                <a16:creationId xmlns:a16="http://schemas.microsoft.com/office/drawing/2014/main" id="{6201C806-4C72-7F1C-2600-F9A3D9BDE30C}"/>
              </a:ext>
            </a:extLst>
          </p:cNvPr>
          <p:cNvSpPr>
            <a:spLocks noChangeArrowheads="1"/>
          </p:cNvSpPr>
          <p:nvPr/>
        </p:nvSpPr>
        <p:spPr bwMode="auto">
          <a:xfrm>
            <a:off x="4211609" y="1975139"/>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1060</a:t>
            </a:r>
          </a:p>
        </p:txBody>
      </p:sp>
      <p:sp>
        <p:nvSpPr>
          <p:cNvPr id="31" name="Rectangle 28">
            <a:extLst>
              <a:ext uri="{FF2B5EF4-FFF2-40B4-BE49-F238E27FC236}">
                <a16:creationId xmlns:a16="http://schemas.microsoft.com/office/drawing/2014/main" id="{E7486B13-D2F2-521C-0502-C42F74DAE047}"/>
              </a:ext>
            </a:extLst>
          </p:cNvPr>
          <p:cNvSpPr>
            <a:spLocks noChangeArrowheads="1"/>
          </p:cNvSpPr>
          <p:nvPr/>
        </p:nvSpPr>
        <p:spPr bwMode="auto">
          <a:xfrm>
            <a:off x="4211609" y="1657639"/>
            <a:ext cx="6318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600" b="1"/>
              <a:t>1080</a:t>
            </a:r>
          </a:p>
        </p:txBody>
      </p:sp>
      <p:grpSp>
        <p:nvGrpSpPr>
          <p:cNvPr id="32" name="Group 29">
            <a:extLst>
              <a:ext uri="{FF2B5EF4-FFF2-40B4-BE49-F238E27FC236}">
                <a16:creationId xmlns:a16="http://schemas.microsoft.com/office/drawing/2014/main" id="{2E11453C-CA92-10F7-87DC-12B909318B0E}"/>
              </a:ext>
            </a:extLst>
          </p:cNvPr>
          <p:cNvGrpSpPr>
            <a:grpSpLocks/>
          </p:cNvGrpSpPr>
          <p:nvPr/>
        </p:nvGrpSpPr>
        <p:grpSpPr bwMode="auto">
          <a:xfrm>
            <a:off x="5433984" y="3103852"/>
            <a:ext cx="2700338" cy="1947862"/>
            <a:chOff x="1097" y="2485"/>
            <a:chExt cx="2263" cy="1632"/>
          </a:xfrm>
        </p:grpSpPr>
        <p:sp>
          <p:nvSpPr>
            <p:cNvPr id="33" name="Line 30">
              <a:extLst>
                <a:ext uri="{FF2B5EF4-FFF2-40B4-BE49-F238E27FC236}">
                  <a16:creationId xmlns:a16="http://schemas.microsoft.com/office/drawing/2014/main" id="{7C7A7C48-7638-1FEB-2235-AF919A775A08}"/>
                </a:ext>
              </a:extLst>
            </p:cNvPr>
            <p:cNvSpPr>
              <a:spLocks noChangeShapeType="1"/>
            </p:cNvSpPr>
            <p:nvPr/>
          </p:nvSpPr>
          <p:spPr bwMode="auto">
            <a:xfrm>
              <a:off x="1097" y="2485"/>
              <a:ext cx="0" cy="1632"/>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4" name="Line 31">
              <a:extLst>
                <a:ext uri="{FF2B5EF4-FFF2-40B4-BE49-F238E27FC236}">
                  <a16:creationId xmlns:a16="http://schemas.microsoft.com/office/drawing/2014/main" id="{F5AC3CEB-E5C2-8D9B-4E1C-13FCB90996E1}"/>
                </a:ext>
              </a:extLst>
            </p:cNvPr>
            <p:cNvSpPr>
              <a:spLocks noChangeShapeType="1"/>
            </p:cNvSpPr>
            <p:nvPr/>
          </p:nvSpPr>
          <p:spPr bwMode="auto">
            <a:xfrm>
              <a:off x="3360" y="2530"/>
              <a:ext cx="0" cy="1587"/>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5" name="Line 32">
              <a:extLst>
                <a:ext uri="{FF2B5EF4-FFF2-40B4-BE49-F238E27FC236}">
                  <a16:creationId xmlns:a16="http://schemas.microsoft.com/office/drawing/2014/main" id="{380D3791-06B3-D766-0575-D4915F3B2E59}"/>
                </a:ext>
              </a:extLst>
            </p:cNvPr>
            <p:cNvSpPr>
              <a:spLocks noChangeShapeType="1"/>
            </p:cNvSpPr>
            <p:nvPr/>
          </p:nvSpPr>
          <p:spPr bwMode="auto">
            <a:xfrm>
              <a:off x="2880" y="2485"/>
              <a:ext cx="0" cy="1632"/>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36" name="Line 33">
            <a:extLst>
              <a:ext uri="{FF2B5EF4-FFF2-40B4-BE49-F238E27FC236}">
                <a16:creationId xmlns:a16="http://schemas.microsoft.com/office/drawing/2014/main" id="{53F40B5A-C272-C474-5715-6A948865BFAD}"/>
              </a:ext>
            </a:extLst>
          </p:cNvPr>
          <p:cNvSpPr>
            <a:spLocks noChangeShapeType="1"/>
          </p:cNvSpPr>
          <p:nvPr/>
        </p:nvSpPr>
        <p:spPr bwMode="auto">
          <a:xfrm>
            <a:off x="6186459" y="1887827"/>
            <a:ext cx="0" cy="3163887"/>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37" name="Group 34">
            <a:extLst>
              <a:ext uri="{FF2B5EF4-FFF2-40B4-BE49-F238E27FC236}">
                <a16:creationId xmlns:a16="http://schemas.microsoft.com/office/drawing/2014/main" id="{260C6410-43EB-F84A-53DC-1CB1C78B72CD}"/>
              </a:ext>
            </a:extLst>
          </p:cNvPr>
          <p:cNvGrpSpPr>
            <a:grpSpLocks/>
          </p:cNvGrpSpPr>
          <p:nvPr/>
        </p:nvGrpSpPr>
        <p:grpSpPr bwMode="auto">
          <a:xfrm>
            <a:off x="6007072" y="2151352"/>
            <a:ext cx="293687" cy="2900362"/>
            <a:chOff x="1577" y="1687"/>
            <a:chExt cx="247" cy="2430"/>
          </a:xfrm>
        </p:grpSpPr>
        <p:sp>
          <p:nvSpPr>
            <p:cNvPr id="38" name="Line 35">
              <a:extLst>
                <a:ext uri="{FF2B5EF4-FFF2-40B4-BE49-F238E27FC236}">
                  <a16:creationId xmlns:a16="http://schemas.microsoft.com/office/drawing/2014/main" id="{4C7E070B-9AB9-14C7-C784-A3BDA0874655}"/>
                </a:ext>
              </a:extLst>
            </p:cNvPr>
            <p:cNvSpPr>
              <a:spLocks noChangeShapeType="1"/>
            </p:cNvSpPr>
            <p:nvPr/>
          </p:nvSpPr>
          <p:spPr bwMode="auto">
            <a:xfrm>
              <a:off x="1824" y="1687"/>
              <a:ext cx="0" cy="243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39" name="Line 36">
              <a:extLst>
                <a:ext uri="{FF2B5EF4-FFF2-40B4-BE49-F238E27FC236}">
                  <a16:creationId xmlns:a16="http://schemas.microsoft.com/office/drawing/2014/main" id="{FC158B05-C849-2EDE-6908-F8290CC3EEFF}"/>
                </a:ext>
              </a:extLst>
            </p:cNvPr>
            <p:cNvSpPr>
              <a:spLocks noChangeShapeType="1"/>
            </p:cNvSpPr>
            <p:nvPr/>
          </p:nvSpPr>
          <p:spPr bwMode="auto">
            <a:xfrm>
              <a:off x="1577" y="1687"/>
              <a:ext cx="0" cy="243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grpSp>
        <p:nvGrpSpPr>
          <p:cNvPr id="40" name="Group 37">
            <a:extLst>
              <a:ext uri="{FF2B5EF4-FFF2-40B4-BE49-F238E27FC236}">
                <a16:creationId xmlns:a16="http://schemas.microsoft.com/office/drawing/2014/main" id="{04197C91-1959-D599-767D-C4EC679654F2}"/>
              </a:ext>
            </a:extLst>
          </p:cNvPr>
          <p:cNvGrpSpPr>
            <a:grpSpLocks/>
          </p:cNvGrpSpPr>
          <p:nvPr/>
        </p:nvGrpSpPr>
        <p:grpSpPr bwMode="auto">
          <a:xfrm>
            <a:off x="4975197" y="3738852"/>
            <a:ext cx="3503612" cy="1312862"/>
            <a:chOff x="713" y="3017"/>
            <a:chExt cx="2935" cy="1100"/>
          </a:xfrm>
        </p:grpSpPr>
        <p:sp>
          <p:nvSpPr>
            <p:cNvPr id="41" name="Line 38">
              <a:extLst>
                <a:ext uri="{FF2B5EF4-FFF2-40B4-BE49-F238E27FC236}">
                  <a16:creationId xmlns:a16="http://schemas.microsoft.com/office/drawing/2014/main" id="{FDF39AD8-2FC5-0493-58EF-196F5FB8C3B8}"/>
                </a:ext>
              </a:extLst>
            </p:cNvPr>
            <p:cNvSpPr>
              <a:spLocks noChangeShapeType="1"/>
            </p:cNvSpPr>
            <p:nvPr/>
          </p:nvSpPr>
          <p:spPr bwMode="auto">
            <a:xfrm>
              <a:off x="3648" y="3017"/>
              <a:ext cx="0" cy="110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2" name="Line 39">
              <a:extLst>
                <a:ext uri="{FF2B5EF4-FFF2-40B4-BE49-F238E27FC236}">
                  <a16:creationId xmlns:a16="http://schemas.microsoft.com/office/drawing/2014/main" id="{89AC2EE1-15D3-AB3E-540F-5F430633EE3B}"/>
                </a:ext>
              </a:extLst>
            </p:cNvPr>
            <p:cNvSpPr>
              <a:spLocks noChangeShapeType="1"/>
            </p:cNvSpPr>
            <p:nvPr/>
          </p:nvSpPr>
          <p:spPr bwMode="auto">
            <a:xfrm>
              <a:off x="713" y="3017"/>
              <a:ext cx="0" cy="1100"/>
            </a:xfrm>
            <a:prstGeom prst="line">
              <a:avLst/>
            </a:prstGeom>
            <a:noFill/>
            <a:ln w="127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43" name="Line 40">
            <a:extLst>
              <a:ext uri="{FF2B5EF4-FFF2-40B4-BE49-F238E27FC236}">
                <a16:creationId xmlns:a16="http://schemas.microsoft.com/office/drawing/2014/main" id="{C4CF1949-EAF4-DAA9-2C14-36C2076BB593}"/>
              </a:ext>
            </a:extLst>
          </p:cNvPr>
          <p:cNvSpPr>
            <a:spLocks noChangeShapeType="1"/>
          </p:cNvSpPr>
          <p:nvPr/>
        </p:nvSpPr>
        <p:spPr bwMode="auto">
          <a:xfrm>
            <a:off x="4759297" y="5056477"/>
            <a:ext cx="38290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nvGrpSpPr>
          <p:cNvPr id="44" name="Group 41">
            <a:extLst>
              <a:ext uri="{FF2B5EF4-FFF2-40B4-BE49-F238E27FC236}">
                <a16:creationId xmlns:a16="http://schemas.microsoft.com/office/drawing/2014/main" id="{2FAAC38C-5124-273F-9994-41E535F4B720}"/>
              </a:ext>
            </a:extLst>
          </p:cNvPr>
          <p:cNvGrpSpPr>
            <a:grpSpLocks/>
          </p:cNvGrpSpPr>
          <p:nvPr/>
        </p:nvGrpSpPr>
        <p:grpSpPr bwMode="auto">
          <a:xfrm>
            <a:off x="6067397" y="5007264"/>
            <a:ext cx="180975" cy="96838"/>
            <a:chOff x="1628" y="4420"/>
            <a:chExt cx="152" cy="88"/>
          </a:xfrm>
        </p:grpSpPr>
        <p:sp>
          <p:nvSpPr>
            <p:cNvPr id="45" name="Line 42">
              <a:extLst>
                <a:ext uri="{FF2B5EF4-FFF2-40B4-BE49-F238E27FC236}">
                  <a16:creationId xmlns:a16="http://schemas.microsoft.com/office/drawing/2014/main" id="{0278A006-2F28-2005-79DA-65124A96D456}"/>
                </a:ext>
              </a:extLst>
            </p:cNvPr>
            <p:cNvSpPr>
              <a:spLocks noChangeShapeType="1"/>
            </p:cNvSpPr>
            <p:nvPr/>
          </p:nvSpPr>
          <p:spPr bwMode="auto">
            <a:xfrm>
              <a:off x="1636" y="4420"/>
              <a:ext cx="136" cy="88"/>
            </a:xfrm>
            <a:prstGeom prst="line">
              <a:avLst/>
            </a:prstGeom>
            <a:noFill/>
            <a:ln w="1905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sp>
          <p:nvSpPr>
            <p:cNvPr id="46" name="Line 43">
              <a:extLst>
                <a:ext uri="{FF2B5EF4-FFF2-40B4-BE49-F238E27FC236}">
                  <a16:creationId xmlns:a16="http://schemas.microsoft.com/office/drawing/2014/main" id="{5C7F9C29-8EF1-2846-971F-760C8C7879CB}"/>
                </a:ext>
              </a:extLst>
            </p:cNvPr>
            <p:cNvSpPr>
              <a:spLocks noChangeShapeType="1"/>
            </p:cNvSpPr>
            <p:nvPr/>
          </p:nvSpPr>
          <p:spPr bwMode="auto">
            <a:xfrm flipH="1">
              <a:off x="1628" y="4420"/>
              <a:ext cx="152" cy="88"/>
            </a:xfrm>
            <a:prstGeom prst="line">
              <a:avLst/>
            </a:prstGeom>
            <a:noFill/>
            <a:ln w="1905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CH"/>
            </a:p>
          </p:txBody>
        </p:sp>
      </p:grpSp>
      <p:sp>
        <p:nvSpPr>
          <p:cNvPr id="47" name="Freeform 44">
            <a:extLst>
              <a:ext uri="{FF2B5EF4-FFF2-40B4-BE49-F238E27FC236}">
                <a16:creationId xmlns:a16="http://schemas.microsoft.com/office/drawing/2014/main" id="{ED0C9DF7-6903-0E6B-B679-CD7BD813E01F}"/>
              </a:ext>
            </a:extLst>
          </p:cNvPr>
          <p:cNvSpPr>
            <a:spLocks/>
          </p:cNvSpPr>
          <p:nvPr/>
        </p:nvSpPr>
        <p:spPr bwMode="auto">
          <a:xfrm>
            <a:off x="6015009" y="4897727"/>
            <a:ext cx="330200" cy="414337"/>
          </a:xfrm>
          <a:custGeom>
            <a:avLst/>
            <a:gdLst>
              <a:gd name="T0" fmla="*/ 0 w 277"/>
              <a:gd name="T1" fmla="*/ 2147483646 h 376"/>
              <a:gd name="T2" fmla="*/ 2147483646 w 277"/>
              <a:gd name="T3" fmla="*/ 2147483646 h 376"/>
              <a:gd name="T4" fmla="*/ 2147483646 w 277"/>
              <a:gd name="T5" fmla="*/ 2147483646 h 376"/>
              <a:gd name="T6" fmla="*/ 2147483646 w 277"/>
              <a:gd name="T7" fmla="*/ 2147483646 h 376"/>
              <a:gd name="T8" fmla="*/ 2147483646 w 277"/>
              <a:gd name="T9" fmla="*/ 2147483646 h 376"/>
              <a:gd name="T10" fmla="*/ 2147483646 w 277"/>
              <a:gd name="T11" fmla="*/ 2147483646 h 376"/>
              <a:gd name="T12" fmla="*/ 2147483646 w 277"/>
              <a:gd name="T13" fmla="*/ 2147483646 h 376"/>
              <a:gd name="T14" fmla="*/ 2147483646 w 277"/>
              <a:gd name="T15" fmla="*/ 2147483646 h 376"/>
              <a:gd name="T16" fmla="*/ 2147483646 w 277"/>
              <a:gd name="T17" fmla="*/ 2147483646 h 376"/>
              <a:gd name="T18" fmla="*/ 2147483646 w 277"/>
              <a:gd name="T19" fmla="*/ 2147483646 h 376"/>
              <a:gd name="T20" fmla="*/ 2147483646 w 277"/>
              <a:gd name="T21" fmla="*/ 2147483646 h 376"/>
              <a:gd name="T22" fmla="*/ 2147483646 w 277"/>
              <a:gd name="T23" fmla="*/ 2147483646 h 376"/>
              <a:gd name="T24" fmla="*/ 2147483646 w 277"/>
              <a:gd name="T25" fmla="*/ 2147483646 h 376"/>
              <a:gd name="T26" fmla="*/ 2147483646 w 277"/>
              <a:gd name="T27" fmla="*/ 2147483646 h 376"/>
              <a:gd name="T28" fmla="*/ 2147483646 w 277"/>
              <a:gd name="T29" fmla="*/ 2147483646 h 376"/>
              <a:gd name="T30" fmla="*/ 2147483646 w 277"/>
              <a:gd name="T31" fmla="*/ 2147483646 h 376"/>
              <a:gd name="T32" fmla="*/ 2147483646 w 277"/>
              <a:gd name="T33" fmla="*/ 2147483646 h 376"/>
              <a:gd name="T34" fmla="*/ 2147483646 w 277"/>
              <a:gd name="T35" fmla="*/ 0 h 376"/>
              <a:gd name="T36" fmla="*/ 2147483646 w 277"/>
              <a:gd name="T37" fmla="*/ 2147483646 h 376"/>
              <a:gd name="T38" fmla="*/ 2147483646 w 277"/>
              <a:gd name="T39" fmla="*/ 2147483646 h 376"/>
              <a:gd name="T40" fmla="*/ 2147483646 w 277"/>
              <a:gd name="T41" fmla="*/ 2147483646 h 376"/>
              <a:gd name="T42" fmla="*/ 2147483646 w 277"/>
              <a:gd name="T43" fmla="*/ 2147483646 h 376"/>
              <a:gd name="T44" fmla="*/ 0 w 277"/>
              <a:gd name="T45" fmla="*/ 2147483646 h 37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77" h="376">
                <a:moveTo>
                  <a:pt x="0" y="144"/>
                </a:moveTo>
                <a:lnTo>
                  <a:pt x="6" y="195"/>
                </a:lnTo>
                <a:lnTo>
                  <a:pt x="21" y="240"/>
                </a:lnTo>
                <a:lnTo>
                  <a:pt x="36" y="285"/>
                </a:lnTo>
                <a:lnTo>
                  <a:pt x="66" y="330"/>
                </a:lnTo>
                <a:lnTo>
                  <a:pt x="111" y="375"/>
                </a:lnTo>
                <a:lnTo>
                  <a:pt x="156" y="375"/>
                </a:lnTo>
                <a:lnTo>
                  <a:pt x="201" y="360"/>
                </a:lnTo>
                <a:lnTo>
                  <a:pt x="231" y="315"/>
                </a:lnTo>
                <a:lnTo>
                  <a:pt x="276" y="285"/>
                </a:lnTo>
                <a:lnTo>
                  <a:pt x="276" y="240"/>
                </a:lnTo>
                <a:lnTo>
                  <a:pt x="276" y="195"/>
                </a:lnTo>
                <a:lnTo>
                  <a:pt x="246" y="150"/>
                </a:lnTo>
                <a:lnTo>
                  <a:pt x="231" y="105"/>
                </a:lnTo>
                <a:lnTo>
                  <a:pt x="216" y="60"/>
                </a:lnTo>
                <a:lnTo>
                  <a:pt x="171" y="45"/>
                </a:lnTo>
                <a:lnTo>
                  <a:pt x="126" y="15"/>
                </a:lnTo>
                <a:lnTo>
                  <a:pt x="81" y="0"/>
                </a:lnTo>
                <a:lnTo>
                  <a:pt x="36" y="15"/>
                </a:lnTo>
                <a:lnTo>
                  <a:pt x="21" y="60"/>
                </a:lnTo>
                <a:lnTo>
                  <a:pt x="6" y="105"/>
                </a:lnTo>
                <a:lnTo>
                  <a:pt x="6" y="150"/>
                </a:lnTo>
                <a:lnTo>
                  <a:pt x="0" y="144"/>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8" name="Freeform 45">
            <a:extLst>
              <a:ext uri="{FF2B5EF4-FFF2-40B4-BE49-F238E27FC236}">
                <a16:creationId xmlns:a16="http://schemas.microsoft.com/office/drawing/2014/main" id="{43D42F4A-6737-9444-D2EB-852B121811D1}"/>
              </a:ext>
            </a:extLst>
          </p:cNvPr>
          <p:cNvSpPr>
            <a:spLocks/>
          </p:cNvSpPr>
          <p:nvPr/>
        </p:nvSpPr>
        <p:spPr bwMode="auto">
          <a:xfrm>
            <a:off x="5843559" y="4650077"/>
            <a:ext cx="573088" cy="760412"/>
          </a:xfrm>
          <a:custGeom>
            <a:avLst/>
            <a:gdLst>
              <a:gd name="T0" fmla="*/ 0 w 481"/>
              <a:gd name="T1" fmla="*/ 2147483646 h 691"/>
              <a:gd name="T2" fmla="*/ 2147483646 w 481"/>
              <a:gd name="T3" fmla="*/ 2147483646 h 691"/>
              <a:gd name="T4" fmla="*/ 2147483646 w 481"/>
              <a:gd name="T5" fmla="*/ 2147483646 h 691"/>
              <a:gd name="T6" fmla="*/ 2147483646 w 481"/>
              <a:gd name="T7" fmla="*/ 2147483646 h 691"/>
              <a:gd name="T8" fmla="*/ 2147483646 w 481"/>
              <a:gd name="T9" fmla="*/ 2147483646 h 691"/>
              <a:gd name="T10" fmla="*/ 2147483646 w 481"/>
              <a:gd name="T11" fmla="*/ 2147483646 h 691"/>
              <a:gd name="T12" fmla="*/ 2147483646 w 481"/>
              <a:gd name="T13" fmla="*/ 2147483646 h 691"/>
              <a:gd name="T14" fmla="*/ 2147483646 w 481"/>
              <a:gd name="T15" fmla="*/ 2147483646 h 691"/>
              <a:gd name="T16" fmla="*/ 2147483646 w 481"/>
              <a:gd name="T17" fmla="*/ 0 h 691"/>
              <a:gd name="T18" fmla="*/ 2147483646 w 481"/>
              <a:gd name="T19" fmla="*/ 0 h 691"/>
              <a:gd name="T20" fmla="*/ 2147483646 w 481"/>
              <a:gd name="T21" fmla="*/ 0 h 691"/>
              <a:gd name="T22" fmla="*/ 2147483646 w 481"/>
              <a:gd name="T23" fmla="*/ 2147483646 h 691"/>
              <a:gd name="T24" fmla="*/ 2147483646 w 481"/>
              <a:gd name="T25" fmla="*/ 2147483646 h 691"/>
              <a:gd name="T26" fmla="*/ 2147483646 w 481"/>
              <a:gd name="T27" fmla="*/ 2147483646 h 691"/>
              <a:gd name="T28" fmla="*/ 2147483646 w 481"/>
              <a:gd name="T29" fmla="*/ 2147483646 h 691"/>
              <a:gd name="T30" fmla="*/ 2147483646 w 481"/>
              <a:gd name="T31" fmla="*/ 2147483646 h 691"/>
              <a:gd name="T32" fmla="*/ 2147483646 w 481"/>
              <a:gd name="T33" fmla="*/ 2147483646 h 691"/>
              <a:gd name="T34" fmla="*/ 2147483646 w 481"/>
              <a:gd name="T35" fmla="*/ 2147483646 h 691"/>
              <a:gd name="T36" fmla="*/ 2147483646 w 481"/>
              <a:gd name="T37" fmla="*/ 2147483646 h 691"/>
              <a:gd name="T38" fmla="*/ 2147483646 w 481"/>
              <a:gd name="T39" fmla="*/ 2147483646 h 691"/>
              <a:gd name="T40" fmla="*/ 2147483646 w 481"/>
              <a:gd name="T41" fmla="*/ 2147483646 h 691"/>
              <a:gd name="T42" fmla="*/ 2147483646 w 481"/>
              <a:gd name="T43" fmla="*/ 2147483646 h 691"/>
              <a:gd name="T44" fmla="*/ 2147483646 w 481"/>
              <a:gd name="T45" fmla="*/ 2147483646 h 691"/>
              <a:gd name="T46" fmla="*/ 2147483646 w 481"/>
              <a:gd name="T47" fmla="*/ 2147483646 h 691"/>
              <a:gd name="T48" fmla="*/ 2147483646 w 481"/>
              <a:gd name="T49" fmla="*/ 2147483646 h 691"/>
              <a:gd name="T50" fmla="*/ 2147483646 w 481"/>
              <a:gd name="T51" fmla="*/ 2147483646 h 691"/>
              <a:gd name="T52" fmla="*/ 2147483646 w 481"/>
              <a:gd name="T53" fmla="*/ 2147483646 h 691"/>
              <a:gd name="T54" fmla="*/ 2147483646 w 481"/>
              <a:gd name="T55" fmla="*/ 2147483646 h 691"/>
              <a:gd name="T56" fmla="*/ 2147483646 w 481"/>
              <a:gd name="T57" fmla="*/ 2147483646 h 691"/>
              <a:gd name="T58" fmla="*/ 2147483646 w 481"/>
              <a:gd name="T59" fmla="*/ 2147483646 h 691"/>
              <a:gd name="T60" fmla="*/ 2147483646 w 481"/>
              <a:gd name="T61" fmla="*/ 2147483646 h 691"/>
              <a:gd name="T62" fmla="*/ 2147483646 w 481"/>
              <a:gd name="T63" fmla="*/ 2147483646 h 691"/>
              <a:gd name="T64" fmla="*/ 2147483646 w 481"/>
              <a:gd name="T65" fmla="*/ 2147483646 h 691"/>
              <a:gd name="T66" fmla="*/ 2147483646 w 481"/>
              <a:gd name="T67" fmla="*/ 2147483646 h 691"/>
              <a:gd name="T68" fmla="*/ 2147483646 w 481"/>
              <a:gd name="T69" fmla="*/ 2147483646 h 691"/>
              <a:gd name="T70" fmla="*/ 2147483646 w 481"/>
              <a:gd name="T71" fmla="*/ 2147483646 h 691"/>
              <a:gd name="T72" fmla="*/ 2147483646 w 481"/>
              <a:gd name="T73" fmla="*/ 2147483646 h 691"/>
              <a:gd name="T74" fmla="*/ 0 w 481"/>
              <a:gd name="T75" fmla="*/ 2147483646 h 691"/>
              <a:gd name="T76" fmla="*/ 2147483646 w 481"/>
              <a:gd name="T77" fmla="*/ 2147483646 h 691"/>
              <a:gd name="T78" fmla="*/ 2147483646 w 481"/>
              <a:gd name="T79" fmla="*/ 2147483646 h 691"/>
              <a:gd name="T80" fmla="*/ 0 w 481"/>
              <a:gd name="T81" fmla="*/ 2147483646 h 6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81" h="691">
                <a:moveTo>
                  <a:pt x="0" y="369"/>
                </a:moveTo>
                <a:lnTo>
                  <a:pt x="30" y="315"/>
                </a:lnTo>
                <a:lnTo>
                  <a:pt x="30" y="270"/>
                </a:lnTo>
                <a:lnTo>
                  <a:pt x="15" y="225"/>
                </a:lnTo>
                <a:lnTo>
                  <a:pt x="30" y="165"/>
                </a:lnTo>
                <a:lnTo>
                  <a:pt x="30" y="120"/>
                </a:lnTo>
                <a:lnTo>
                  <a:pt x="30" y="75"/>
                </a:lnTo>
                <a:lnTo>
                  <a:pt x="60" y="30"/>
                </a:lnTo>
                <a:lnTo>
                  <a:pt x="105" y="0"/>
                </a:lnTo>
                <a:lnTo>
                  <a:pt x="150" y="0"/>
                </a:lnTo>
                <a:lnTo>
                  <a:pt x="195" y="0"/>
                </a:lnTo>
                <a:lnTo>
                  <a:pt x="240" y="30"/>
                </a:lnTo>
                <a:lnTo>
                  <a:pt x="285" y="60"/>
                </a:lnTo>
                <a:lnTo>
                  <a:pt x="315" y="105"/>
                </a:lnTo>
                <a:lnTo>
                  <a:pt x="360" y="150"/>
                </a:lnTo>
                <a:lnTo>
                  <a:pt x="390" y="195"/>
                </a:lnTo>
                <a:lnTo>
                  <a:pt x="420" y="240"/>
                </a:lnTo>
                <a:lnTo>
                  <a:pt x="450" y="285"/>
                </a:lnTo>
                <a:lnTo>
                  <a:pt x="465" y="330"/>
                </a:lnTo>
                <a:lnTo>
                  <a:pt x="480" y="375"/>
                </a:lnTo>
                <a:lnTo>
                  <a:pt x="480" y="420"/>
                </a:lnTo>
                <a:lnTo>
                  <a:pt x="480" y="465"/>
                </a:lnTo>
                <a:lnTo>
                  <a:pt x="480" y="510"/>
                </a:lnTo>
                <a:lnTo>
                  <a:pt x="465" y="555"/>
                </a:lnTo>
                <a:lnTo>
                  <a:pt x="450" y="600"/>
                </a:lnTo>
                <a:lnTo>
                  <a:pt x="435" y="645"/>
                </a:lnTo>
                <a:lnTo>
                  <a:pt x="390" y="660"/>
                </a:lnTo>
                <a:lnTo>
                  <a:pt x="345" y="675"/>
                </a:lnTo>
                <a:lnTo>
                  <a:pt x="300" y="690"/>
                </a:lnTo>
                <a:lnTo>
                  <a:pt x="255" y="690"/>
                </a:lnTo>
                <a:lnTo>
                  <a:pt x="210" y="690"/>
                </a:lnTo>
                <a:lnTo>
                  <a:pt x="165" y="675"/>
                </a:lnTo>
                <a:lnTo>
                  <a:pt x="120" y="645"/>
                </a:lnTo>
                <a:lnTo>
                  <a:pt x="90" y="600"/>
                </a:lnTo>
                <a:lnTo>
                  <a:pt x="60" y="555"/>
                </a:lnTo>
                <a:lnTo>
                  <a:pt x="30" y="510"/>
                </a:lnTo>
                <a:lnTo>
                  <a:pt x="15" y="465"/>
                </a:lnTo>
                <a:lnTo>
                  <a:pt x="0" y="420"/>
                </a:lnTo>
                <a:lnTo>
                  <a:pt x="15" y="375"/>
                </a:lnTo>
                <a:lnTo>
                  <a:pt x="30" y="330"/>
                </a:lnTo>
                <a:lnTo>
                  <a:pt x="0" y="369"/>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 name="Freeform 46">
            <a:extLst>
              <a:ext uri="{FF2B5EF4-FFF2-40B4-BE49-F238E27FC236}">
                <a16:creationId xmlns:a16="http://schemas.microsoft.com/office/drawing/2014/main" id="{85E0D47F-19AB-97F4-3CA3-866BCD128A11}"/>
              </a:ext>
            </a:extLst>
          </p:cNvPr>
          <p:cNvSpPr>
            <a:spLocks/>
          </p:cNvSpPr>
          <p:nvPr/>
        </p:nvSpPr>
        <p:spPr bwMode="auto">
          <a:xfrm>
            <a:off x="5718147" y="4599277"/>
            <a:ext cx="1003300" cy="960437"/>
          </a:xfrm>
          <a:custGeom>
            <a:avLst/>
            <a:gdLst>
              <a:gd name="T0" fmla="*/ 2147483646 w 841"/>
              <a:gd name="T1" fmla="*/ 2147483646 h 872"/>
              <a:gd name="T2" fmla="*/ 0 w 841"/>
              <a:gd name="T3" fmla="*/ 2147483646 h 872"/>
              <a:gd name="T4" fmla="*/ 2147483646 w 841"/>
              <a:gd name="T5" fmla="*/ 2147483646 h 872"/>
              <a:gd name="T6" fmla="*/ 2147483646 w 841"/>
              <a:gd name="T7" fmla="*/ 2147483646 h 872"/>
              <a:gd name="T8" fmla="*/ 2147483646 w 841"/>
              <a:gd name="T9" fmla="*/ 2147483646 h 872"/>
              <a:gd name="T10" fmla="*/ 2147483646 w 841"/>
              <a:gd name="T11" fmla="*/ 2147483646 h 872"/>
              <a:gd name="T12" fmla="*/ 2147483646 w 841"/>
              <a:gd name="T13" fmla="*/ 2147483646 h 872"/>
              <a:gd name="T14" fmla="*/ 2147483646 w 841"/>
              <a:gd name="T15" fmla="*/ 2147483646 h 872"/>
              <a:gd name="T16" fmla="*/ 2147483646 w 841"/>
              <a:gd name="T17" fmla="*/ 2147483646 h 872"/>
              <a:gd name="T18" fmla="*/ 2147483646 w 841"/>
              <a:gd name="T19" fmla="*/ 2147483646 h 872"/>
              <a:gd name="T20" fmla="*/ 2147483646 w 841"/>
              <a:gd name="T21" fmla="*/ 0 h 872"/>
              <a:gd name="T22" fmla="*/ 2147483646 w 841"/>
              <a:gd name="T23" fmla="*/ 0 h 872"/>
              <a:gd name="T24" fmla="*/ 2147483646 w 841"/>
              <a:gd name="T25" fmla="*/ 2147483646 h 872"/>
              <a:gd name="T26" fmla="*/ 2147483646 w 841"/>
              <a:gd name="T27" fmla="*/ 2147483646 h 872"/>
              <a:gd name="T28" fmla="*/ 2147483646 w 841"/>
              <a:gd name="T29" fmla="*/ 2147483646 h 872"/>
              <a:gd name="T30" fmla="*/ 2147483646 w 841"/>
              <a:gd name="T31" fmla="*/ 2147483646 h 872"/>
              <a:gd name="T32" fmla="*/ 2147483646 w 841"/>
              <a:gd name="T33" fmla="*/ 2147483646 h 872"/>
              <a:gd name="T34" fmla="*/ 2147483646 w 841"/>
              <a:gd name="T35" fmla="*/ 2147483646 h 872"/>
              <a:gd name="T36" fmla="*/ 2147483646 w 841"/>
              <a:gd name="T37" fmla="*/ 2147483646 h 872"/>
              <a:gd name="T38" fmla="*/ 2147483646 w 841"/>
              <a:gd name="T39" fmla="*/ 2147483646 h 872"/>
              <a:gd name="T40" fmla="*/ 2147483646 w 841"/>
              <a:gd name="T41" fmla="*/ 2147483646 h 872"/>
              <a:gd name="T42" fmla="*/ 2147483646 w 841"/>
              <a:gd name="T43" fmla="*/ 2147483646 h 872"/>
              <a:gd name="T44" fmla="*/ 2147483646 w 841"/>
              <a:gd name="T45" fmla="*/ 2147483646 h 872"/>
              <a:gd name="T46" fmla="*/ 2147483646 w 841"/>
              <a:gd name="T47" fmla="*/ 2147483646 h 872"/>
              <a:gd name="T48" fmla="*/ 2147483646 w 841"/>
              <a:gd name="T49" fmla="*/ 2147483646 h 872"/>
              <a:gd name="T50" fmla="*/ 2147483646 w 841"/>
              <a:gd name="T51" fmla="*/ 2147483646 h 872"/>
              <a:gd name="T52" fmla="*/ 2147483646 w 841"/>
              <a:gd name="T53" fmla="*/ 2147483646 h 872"/>
              <a:gd name="T54" fmla="*/ 2147483646 w 841"/>
              <a:gd name="T55" fmla="*/ 2147483646 h 872"/>
              <a:gd name="T56" fmla="*/ 2147483646 w 841"/>
              <a:gd name="T57" fmla="*/ 2147483646 h 872"/>
              <a:gd name="T58" fmla="*/ 2147483646 w 841"/>
              <a:gd name="T59" fmla="*/ 2147483646 h 872"/>
              <a:gd name="T60" fmla="*/ 2147483646 w 841"/>
              <a:gd name="T61" fmla="*/ 2147483646 h 872"/>
              <a:gd name="T62" fmla="*/ 2147483646 w 841"/>
              <a:gd name="T63" fmla="*/ 2147483646 h 872"/>
              <a:gd name="T64" fmla="*/ 2147483646 w 841"/>
              <a:gd name="T65" fmla="*/ 2147483646 h 872"/>
              <a:gd name="T66" fmla="*/ 2147483646 w 841"/>
              <a:gd name="T67" fmla="*/ 2147483646 h 872"/>
              <a:gd name="T68" fmla="*/ 2147483646 w 841"/>
              <a:gd name="T69" fmla="*/ 2147483646 h 872"/>
              <a:gd name="T70" fmla="*/ 2147483646 w 841"/>
              <a:gd name="T71" fmla="*/ 2147483646 h 872"/>
              <a:gd name="T72" fmla="*/ 2147483646 w 841"/>
              <a:gd name="T73" fmla="*/ 2147483646 h 872"/>
              <a:gd name="T74" fmla="*/ 2147483646 w 841"/>
              <a:gd name="T75" fmla="*/ 2147483646 h 872"/>
              <a:gd name="T76" fmla="*/ 2147483646 w 841"/>
              <a:gd name="T77" fmla="*/ 2147483646 h 872"/>
              <a:gd name="T78" fmla="*/ 2147483646 w 841"/>
              <a:gd name="T79" fmla="*/ 2147483646 h 872"/>
              <a:gd name="T80" fmla="*/ 2147483646 w 841"/>
              <a:gd name="T81" fmla="*/ 2147483646 h 872"/>
              <a:gd name="T82" fmla="*/ 2147483646 w 841"/>
              <a:gd name="T83" fmla="*/ 2147483646 h 872"/>
              <a:gd name="T84" fmla="*/ 2147483646 w 841"/>
              <a:gd name="T85" fmla="*/ 2147483646 h 872"/>
              <a:gd name="T86" fmla="*/ 2147483646 w 841"/>
              <a:gd name="T87" fmla="*/ 2147483646 h 872"/>
              <a:gd name="T88" fmla="*/ 2147483646 w 841"/>
              <a:gd name="T89" fmla="*/ 2147483646 h 872"/>
              <a:gd name="T90" fmla="*/ 2147483646 w 841"/>
              <a:gd name="T91" fmla="*/ 2147483646 h 872"/>
              <a:gd name="T92" fmla="*/ 2147483646 w 841"/>
              <a:gd name="T93" fmla="*/ 2147483646 h 872"/>
              <a:gd name="T94" fmla="*/ 2147483646 w 841"/>
              <a:gd name="T95" fmla="*/ 2147483646 h 872"/>
              <a:gd name="T96" fmla="*/ 2147483646 w 841"/>
              <a:gd name="T97" fmla="*/ 2147483646 h 872"/>
              <a:gd name="T98" fmla="*/ 2147483646 w 841"/>
              <a:gd name="T99" fmla="*/ 2147483646 h 8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41" h="872">
                <a:moveTo>
                  <a:pt x="9" y="414"/>
                </a:moveTo>
                <a:lnTo>
                  <a:pt x="0" y="360"/>
                </a:lnTo>
                <a:lnTo>
                  <a:pt x="15" y="315"/>
                </a:lnTo>
                <a:lnTo>
                  <a:pt x="30" y="270"/>
                </a:lnTo>
                <a:lnTo>
                  <a:pt x="45" y="225"/>
                </a:lnTo>
                <a:lnTo>
                  <a:pt x="45" y="180"/>
                </a:lnTo>
                <a:lnTo>
                  <a:pt x="90" y="135"/>
                </a:lnTo>
                <a:lnTo>
                  <a:pt x="120" y="90"/>
                </a:lnTo>
                <a:lnTo>
                  <a:pt x="165" y="60"/>
                </a:lnTo>
                <a:lnTo>
                  <a:pt x="210" y="30"/>
                </a:lnTo>
                <a:lnTo>
                  <a:pt x="255" y="0"/>
                </a:lnTo>
                <a:lnTo>
                  <a:pt x="300" y="0"/>
                </a:lnTo>
                <a:lnTo>
                  <a:pt x="345" y="15"/>
                </a:lnTo>
                <a:lnTo>
                  <a:pt x="390" y="30"/>
                </a:lnTo>
                <a:lnTo>
                  <a:pt x="435" y="45"/>
                </a:lnTo>
                <a:lnTo>
                  <a:pt x="480" y="60"/>
                </a:lnTo>
                <a:lnTo>
                  <a:pt x="540" y="90"/>
                </a:lnTo>
                <a:lnTo>
                  <a:pt x="585" y="120"/>
                </a:lnTo>
                <a:lnTo>
                  <a:pt x="630" y="180"/>
                </a:lnTo>
                <a:lnTo>
                  <a:pt x="660" y="225"/>
                </a:lnTo>
                <a:lnTo>
                  <a:pt x="690" y="270"/>
                </a:lnTo>
                <a:lnTo>
                  <a:pt x="720" y="315"/>
                </a:lnTo>
                <a:lnTo>
                  <a:pt x="765" y="360"/>
                </a:lnTo>
                <a:lnTo>
                  <a:pt x="810" y="390"/>
                </a:lnTo>
                <a:lnTo>
                  <a:pt x="825" y="436"/>
                </a:lnTo>
                <a:lnTo>
                  <a:pt x="840" y="481"/>
                </a:lnTo>
                <a:lnTo>
                  <a:pt x="825" y="526"/>
                </a:lnTo>
                <a:lnTo>
                  <a:pt x="810" y="571"/>
                </a:lnTo>
                <a:lnTo>
                  <a:pt x="795" y="616"/>
                </a:lnTo>
                <a:lnTo>
                  <a:pt x="765" y="661"/>
                </a:lnTo>
                <a:lnTo>
                  <a:pt x="705" y="691"/>
                </a:lnTo>
                <a:lnTo>
                  <a:pt x="660" y="721"/>
                </a:lnTo>
                <a:lnTo>
                  <a:pt x="615" y="751"/>
                </a:lnTo>
                <a:lnTo>
                  <a:pt x="570" y="781"/>
                </a:lnTo>
                <a:lnTo>
                  <a:pt x="525" y="811"/>
                </a:lnTo>
                <a:lnTo>
                  <a:pt x="465" y="841"/>
                </a:lnTo>
                <a:lnTo>
                  <a:pt x="420" y="856"/>
                </a:lnTo>
                <a:lnTo>
                  <a:pt x="375" y="871"/>
                </a:lnTo>
                <a:lnTo>
                  <a:pt x="315" y="871"/>
                </a:lnTo>
                <a:lnTo>
                  <a:pt x="270" y="841"/>
                </a:lnTo>
                <a:lnTo>
                  <a:pt x="225" y="796"/>
                </a:lnTo>
                <a:lnTo>
                  <a:pt x="195" y="751"/>
                </a:lnTo>
                <a:lnTo>
                  <a:pt x="150" y="706"/>
                </a:lnTo>
                <a:lnTo>
                  <a:pt x="120" y="661"/>
                </a:lnTo>
                <a:lnTo>
                  <a:pt x="90" y="616"/>
                </a:lnTo>
                <a:lnTo>
                  <a:pt x="75" y="571"/>
                </a:lnTo>
                <a:lnTo>
                  <a:pt x="45" y="526"/>
                </a:lnTo>
                <a:lnTo>
                  <a:pt x="45" y="481"/>
                </a:lnTo>
                <a:lnTo>
                  <a:pt x="15" y="436"/>
                </a:lnTo>
                <a:lnTo>
                  <a:pt x="9" y="414"/>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0" name="Freeform 47">
            <a:extLst>
              <a:ext uri="{FF2B5EF4-FFF2-40B4-BE49-F238E27FC236}">
                <a16:creationId xmlns:a16="http://schemas.microsoft.com/office/drawing/2014/main" id="{346CD06F-F49A-A656-614D-97F26A6972BD}"/>
              </a:ext>
            </a:extLst>
          </p:cNvPr>
          <p:cNvSpPr>
            <a:spLocks/>
          </p:cNvSpPr>
          <p:nvPr/>
        </p:nvSpPr>
        <p:spPr bwMode="auto">
          <a:xfrm>
            <a:off x="5019647" y="4203989"/>
            <a:ext cx="3330575" cy="1801813"/>
          </a:xfrm>
          <a:custGeom>
            <a:avLst/>
            <a:gdLst>
              <a:gd name="T0" fmla="*/ 2147483646 w 2791"/>
              <a:gd name="T1" fmla="*/ 2147483646 h 1636"/>
              <a:gd name="T2" fmla="*/ 2147483646 w 2791"/>
              <a:gd name="T3" fmla="*/ 2147483646 h 1636"/>
              <a:gd name="T4" fmla="*/ 2147483646 w 2791"/>
              <a:gd name="T5" fmla="*/ 2147483646 h 1636"/>
              <a:gd name="T6" fmla="*/ 2147483646 w 2791"/>
              <a:gd name="T7" fmla="*/ 2147483646 h 1636"/>
              <a:gd name="T8" fmla="*/ 2147483646 w 2791"/>
              <a:gd name="T9" fmla="*/ 2147483646 h 1636"/>
              <a:gd name="T10" fmla="*/ 2147483646 w 2791"/>
              <a:gd name="T11" fmla="*/ 2147483646 h 1636"/>
              <a:gd name="T12" fmla="*/ 2147483646 w 2791"/>
              <a:gd name="T13" fmla="*/ 2147483646 h 1636"/>
              <a:gd name="T14" fmla="*/ 2147483646 w 2791"/>
              <a:gd name="T15" fmla="*/ 2147483646 h 1636"/>
              <a:gd name="T16" fmla="*/ 2147483646 w 2791"/>
              <a:gd name="T17" fmla="*/ 2147483646 h 1636"/>
              <a:gd name="T18" fmla="*/ 2147483646 w 2791"/>
              <a:gd name="T19" fmla="*/ 2147483646 h 1636"/>
              <a:gd name="T20" fmla="*/ 2147483646 w 2791"/>
              <a:gd name="T21" fmla="*/ 2147483646 h 1636"/>
              <a:gd name="T22" fmla="*/ 2147483646 w 2791"/>
              <a:gd name="T23" fmla="*/ 2147483646 h 1636"/>
              <a:gd name="T24" fmla="*/ 2147483646 w 2791"/>
              <a:gd name="T25" fmla="*/ 2147483646 h 1636"/>
              <a:gd name="T26" fmla="*/ 2147483646 w 2791"/>
              <a:gd name="T27" fmla="*/ 2147483646 h 1636"/>
              <a:gd name="T28" fmla="*/ 2147483646 w 2791"/>
              <a:gd name="T29" fmla="*/ 2147483646 h 1636"/>
              <a:gd name="T30" fmla="*/ 2147483646 w 2791"/>
              <a:gd name="T31" fmla="*/ 2147483646 h 1636"/>
              <a:gd name="T32" fmla="*/ 2147483646 w 2791"/>
              <a:gd name="T33" fmla="*/ 2147483646 h 1636"/>
              <a:gd name="T34" fmla="*/ 2147483646 w 2791"/>
              <a:gd name="T35" fmla="*/ 2147483646 h 1636"/>
              <a:gd name="T36" fmla="*/ 2147483646 w 2791"/>
              <a:gd name="T37" fmla="*/ 2147483646 h 1636"/>
              <a:gd name="T38" fmla="*/ 2147483646 w 2791"/>
              <a:gd name="T39" fmla="*/ 2147483646 h 1636"/>
              <a:gd name="T40" fmla="*/ 2147483646 w 2791"/>
              <a:gd name="T41" fmla="*/ 2147483646 h 1636"/>
              <a:gd name="T42" fmla="*/ 2147483646 w 2791"/>
              <a:gd name="T43" fmla="*/ 2147483646 h 1636"/>
              <a:gd name="T44" fmla="*/ 2147483646 w 2791"/>
              <a:gd name="T45" fmla="*/ 2147483646 h 1636"/>
              <a:gd name="T46" fmla="*/ 2147483646 w 2791"/>
              <a:gd name="T47" fmla="*/ 2147483646 h 1636"/>
              <a:gd name="T48" fmla="*/ 2147483646 w 2791"/>
              <a:gd name="T49" fmla="*/ 2147483646 h 1636"/>
              <a:gd name="T50" fmla="*/ 2147483646 w 2791"/>
              <a:gd name="T51" fmla="*/ 2147483646 h 1636"/>
              <a:gd name="T52" fmla="*/ 2147483646 w 2791"/>
              <a:gd name="T53" fmla="*/ 2147483646 h 1636"/>
              <a:gd name="T54" fmla="*/ 2147483646 w 2791"/>
              <a:gd name="T55" fmla="*/ 2147483646 h 1636"/>
              <a:gd name="T56" fmla="*/ 2147483646 w 2791"/>
              <a:gd name="T57" fmla="*/ 2147483646 h 1636"/>
              <a:gd name="T58" fmla="*/ 2147483646 w 2791"/>
              <a:gd name="T59" fmla="*/ 2147483646 h 1636"/>
              <a:gd name="T60" fmla="*/ 2147483646 w 2791"/>
              <a:gd name="T61" fmla="*/ 2147483646 h 1636"/>
              <a:gd name="T62" fmla="*/ 2147483646 w 2791"/>
              <a:gd name="T63" fmla="*/ 2147483646 h 1636"/>
              <a:gd name="T64" fmla="*/ 2147483646 w 2791"/>
              <a:gd name="T65" fmla="*/ 2147483646 h 1636"/>
              <a:gd name="T66" fmla="*/ 2147483646 w 2791"/>
              <a:gd name="T67" fmla="*/ 2147483646 h 1636"/>
              <a:gd name="T68" fmla="*/ 2147483646 w 2791"/>
              <a:gd name="T69" fmla="*/ 2147483646 h 1636"/>
              <a:gd name="T70" fmla="*/ 2147483646 w 2791"/>
              <a:gd name="T71" fmla="*/ 2147483646 h 1636"/>
              <a:gd name="T72" fmla="*/ 2147483646 w 2791"/>
              <a:gd name="T73" fmla="*/ 2147483646 h 1636"/>
              <a:gd name="T74" fmla="*/ 2147483646 w 2791"/>
              <a:gd name="T75" fmla="*/ 2147483646 h 1636"/>
              <a:gd name="T76" fmla="*/ 2147483646 w 2791"/>
              <a:gd name="T77" fmla="*/ 2147483646 h 1636"/>
              <a:gd name="T78" fmla="*/ 2147483646 w 2791"/>
              <a:gd name="T79" fmla="*/ 2147483646 h 1636"/>
              <a:gd name="T80" fmla="*/ 2147483646 w 2791"/>
              <a:gd name="T81" fmla="*/ 2147483646 h 1636"/>
              <a:gd name="T82" fmla="*/ 2147483646 w 2791"/>
              <a:gd name="T83" fmla="*/ 2147483646 h 1636"/>
              <a:gd name="T84" fmla="*/ 2147483646 w 2791"/>
              <a:gd name="T85" fmla="*/ 2147483646 h 1636"/>
              <a:gd name="T86" fmla="*/ 2147483646 w 2791"/>
              <a:gd name="T87" fmla="*/ 2147483646 h 1636"/>
              <a:gd name="T88" fmla="*/ 2147483646 w 2791"/>
              <a:gd name="T89" fmla="*/ 2147483646 h 1636"/>
              <a:gd name="T90" fmla="*/ 2147483646 w 2791"/>
              <a:gd name="T91" fmla="*/ 2147483646 h 1636"/>
              <a:gd name="T92" fmla="*/ 2147483646 w 2791"/>
              <a:gd name="T93" fmla="*/ 2147483646 h 1636"/>
              <a:gd name="T94" fmla="*/ 0 w 2791"/>
              <a:gd name="T95" fmla="*/ 2147483646 h 1636"/>
              <a:gd name="T96" fmla="*/ 2147483646 w 2791"/>
              <a:gd name="T97" fmla="*/ 2147483646 h 1636"/>
              <a:gd name="T98" fmla="*/ 2147483646 w 2791"/>
              <a:gd name="T99" fmla="*/ 2147483646 h 1636"/>
              <a:gd name="T100" fmla="*/ 2147483646 w 2791"/>
              <a:gd name="T101" fmla="*/ 2147483646 h 1636"/>
              <a:gd name="T102" fmla="*/ 2147483646 w 2791"/>
              <a:gd name="T103" fmla="*/ 2147483646 h 16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91" h="1636">
                <a:moveTo>
                  <a:pt x="18" y="774"/>
                </a:moveTo>
                <a:lnTo>
                  <a:pt x="45" y="720"/>
                </a:lnTo>
                <a:lnTo>
                  <a:pt x="60" y="675"/>
                </a:lnTo>
                <a:lnTo>
                  <a:pt x="90" y="630"/>
                </a:lnTo>
                <a:lnTo>
                  <a:pt x="105" y="585"/>
                </a:lnTo>
                <a:lnTo>
                  <a:pt x="120" y="540"/>
                </a:lnTo>
                <a:lnTo>
                  <a:pt x="135" y="495"/>
                </a:lnTo>
                <a:lnTo>
                  <a:pt x="150" y="435"/>
                </a:lnTo>
                <a:lnTo>
                  <a:pt x="165" y="390"/>
                </a:lnTo>
                <a:lnTo>
                  <a:pt x="180" y="345"/>
                </a:lnTo>
                <a:lnTo>
                  <a:pt x="180" y="300"/>
                </a:lnTo>
                <a:lnTo>
                  <a:pt x="195" y="255"/>
                </a:lnTo>
                <a:lnTo>
                  <a:pt x="210" y="210"/>
                </a:lnTo>
                <a:lnTo>
                  <a:pt x="225" y="165"/>
                </a:lnTo>
                <a:lnTo>
                  <a:pt x="240" y="120"/>
                </a:lnTo>
                <a:lnTo>
                  <a:pt x="270" y="75"/>
                </a:lnTo>
                <a:lnTo>
                  <a:pt x="300" y="30"/>
                </a:lnTo>
                <a:lnTo>
                  <a:pt x="345" y="15"/>
                </a:lnTo>
                <a:lnTo>
                  <a:pt x="390" y="0"/>
                </a:lnTo>
                <a:lnTo>
                  <a:pt x="450" y="0"/>
                </a:lnTo>
                <a:lnTo>
                  <a:pt x="510" y="15"/>
                </a:lnTo>
                <a:lnTo>
                  <a:pt x="555" y="30"/>
                </a:lnTo>
                <a:lnTo>
                  <a:pt x="600" y="45"/>
                </a:lnTo>
                <a:lnTo>
                  <a:pt x="645" y="60"/>
                </a:lnTo>
                <a:lnTo>
                  <a:pt x="690" y="60"/>
                </a:lnTo>
                <a:lnTo>
                  <a:pt x="750" y="75"/>
                </a:lnTo>
                <a:lnTo>
                  <a:pt x="795" y="75"/>
                </a:lnTo>
                <a:lnTo>
                  <a:pt x="840" y="75"/>
                </a:lnTo>
                <a:lnTo>
                  <a:pt x="885" y="75"/>
                </a:lnTo>
                <a:lnTo>
                  <a:pt x="930" y="75"/>
                </a:lnTo>
                <a:lnTo>
                  <a:pt x="975" y="75"/>
                </a:lnTo>
                <a:lnTo>
                  <a:pt x="1020" y="75"/>
                </a:lnTo>
                <a:lnTo>
                  <a:pt x="1080" y="60"/>
                </a:lnTo>
                <a:lnTo>
                  <a:pt x="1140" y="60"/>
                </a:lnTo>
                <a:lnTo>
                  <a:pt x="1185" y="60"/>
                </a:lnTo>
                <a:lnTo>
                  <a:pt x="1230" y="60"/>
                </a:lnTo>
                <a:lnTo>
                  <a:pt x="1275" y="60"/>
                </a:lnTo>
                <a:lnTo>
                  <a:pt x="1320" y="60"/>
                </a:lnTo>
                <a:lnTo>
                  <a:pt x="1365" y="60"/>
                </a:lnTo>
                <a:lnTo>
                  <a:pt x="1410" y="60"/>
                </a:lnTo>
                <a:lnTo>
                  <a:pt x="1455" y="75"/>
                </a:lnTo>
                <a:lnTo>
                  <a:pt x="1500" y="90"/>
                </a:lnTo>
                <a:lnTo>
                  <a:pt x="1545" y="105"/>
                </a:lnTo>
                <a:lnTo>
                  <a:pt x="1590" y="105"/>
                </a:lnTo>
                <a:lnTo>
                  <a:pt x="1650" y="120"/>
                </a:lnTo>
                <a:lnTo>
                  <a:pt x="1710" y="135"/>
                </a:lnTo>
                <a:lnTo>
                  <a:pt x="1755" y="135"/>
                </a:lnTo>
                <a:lnTo>
                  <a:pt x="1800" y="135"/>
                </a:lnTo>
                <a:lnTo>
                  <a:pt x="1845" y="150"/>
                </a:lnTo>
                <a:lnTo>
                  <a:pt x="1890" y="150"/>
                </a:lnTo>
                <a:lnTo>
                  <a:pt x="1935" y="165"/>
                </a:lnTo>
                <a:lnTo>
                  <a:pt x="1980" y="165"/>
                </a:lnTo>
                <a:lnTo>
                  <a:pt x="2025" y="180"/>
                </a:lnTo>
                <a:lnTo>
                  <a:pt x="2070" y="195"/>
                </a:lnTo>
                <a:lnTo>
                  <a:pt x="2115" y="195"/>
                </a:lnTo>
                <a:lnTo>
                  <a:pt x="2160" y="225"/>
                </a:lnTo>
                <a:lnTo>
                  <a:pt x="2205" y="240"/>
                </a:lnTo>
                <a:lnTo>
                  <a:pt x="2250" y="255"/>
                </a:lnTo>
                <a:lnTo>
                  <a:pt x="2295" y="285"/>
                </a:lnTo>
                <a:lnTo>
                  <a:pt x="2340" y="285"/>
                </a:lnTo>
                <a:lnTo>
                  <a:pt x="2385" y="315"/>
                </a:lnTo>
                <a:lnTo>
                  <a:pt x="2430" y="330"/>
                </a:lnTo>
                <a:lnTo>
                  <a:pt x="2475" y="345"/>
                </a:lnTo>
                <a:lnTo>
                  <a:pt x="2520" y="345"/>
                </a:lnTo>
                <a:lnTo>
                  <a:pt x="2565" y="360"/>
                </a:lnTo>
                <a:lnTo>
                  <a:pt x="2610" y="390"/>
                </a:lnTo>
                <a:lnTo>
                  <a:pt x="2640" y="435"/>
                </a:lnTo>
                <a:lnTo>
                  <a:pt x="2685" y="465"/>
                </a:lnTo>
                <a:lnTo>
                  <a:pt x="2730" y="510"/>
                </a:lnTo>
                <a:lnTo>
                  <a:pt x="2745" y="555"/>
                </a:lnTo>
                <a:lnTo>
                  <a:pt x="2760" y="600"/>
                </a:lnTo>
                <a:lnTo>
                  <a:pt x="2760" y="645"/>
                </a:lnTo>
                <a:lnTo>
                  <a:pt x="2790" y="690"/>
                </a:lnTo>
                <a:lnTo>
                  <a:pt x="2790" y="735"/>
                </a:lnTo>
                <a:lnTo>
                  <a:pt x="2790" y="780"/>
                </a:lnTo>
                <a:lnTo>
                  <a:pt x="2790" y="825"/>
                </a:lnTo>
                <a:lnTo>
                  <a:pt x="2790" y="870"/>
                </a:lnTo>
                <a:lnTo>
                  <a:pt x="2790" y="915"/>
                </a:lnTo>
                <a:lnTo>
                  <a:pt x="2790" y="960"/>
                </a:lnTo>
                <a:lnTo>
                  <a:pt x="2760" y="1005"/>
                </a:lnTo>
                <a:lnTo>
                  <a:pt x="2730" y="1050"/>
                </a:lnTo>
                <a:lnTo>
                  <a:pt x="2715" y="1095"/>
                </a:lnTo>
                <a:lnTo>
                  <a:pt x="2700" y="1140"/>
                </a:lnTo>
                <a:lnTo>
                  <a:pt x="2670" y="1185"/>
                </a:lnTo>
                <a:lnTo>
                  <a:pt x="2640" y="1230"/>
                </a:lnTo>
                <a:lnTo>
                  <a:pt x="2640" y="1275"/>
                </a:lnTo>
                <a:lnTo>
                  <a:pt x="2610" y="1320"/>
                </a:lnTo>
                <a:lnTo>
                  <a:pt x="2550" y="1350"/>
                </a:lnTo>
                <a:lnTo>
                  <a:pt x="2505" y="1380"/>
                </a:lnTo>
                <a:lnTo>
                  <a:pt x="2460" y="1395"/>
                </a:lnTo>
                <a:lnTo>
                  <a:pt x="2415" y="1425"/>
                </a:lnTo>
                <a:lnTo>
                  <a:pt x="2370" y="1440"/>
                </a:lnTo>
                <a:lnTo>
                  <a:pt x="2325" y="1455"/>
                </a:lnTo>
                <a:lnTo>
                  <a:pt x="2280" y="1455"/>
                </a:lnTo>
                <a:lnTo>
                  <a:pt x="2220" y="1470"/>
                </a:lnTo>
                <a:lnTo>
                  <a:pt x="2160" y="1485"/>
                </a:lnTo>
                <a:lnTo>
                  <a:pt x="2115" y="1485"/>
                </a:lnTo>
                <a:lnTo>
                  <a:pt x="2070" y="1515"/>
                </a:lnTo>
                <a:lnTo>
                  <a:pt x="2025" y="1530"/>
                </a:lnTo>
                <a:lnTo>
                  <a:pt x="1980" y="1545"/>
                </a:lnTo>
                <a:lnTo>
                  <a:pt x="1920" y="1575"/>
                </a:lnTo>
                <a:lnTo>
                  <a:pt x="1875" y="1590"/>
                </a:lnTo>
                <a:lnTo>
                  <a:pt x="1830" y="1605"/>
                </a:lnTo>
                <a:lnTo>
                  <a:pt x="1785" y="1605"/>
                </a:lnTo>
                <a:lnTo>
                  <a:pt x="1740" y="1620"/>
                </a:lnTo>
                <a:lnTo>
                  <a:pt x="1695" y="1620"/>
                </a:lnTo>
                <a:lnTo>
                  <a:pt x="1650" y="1635"/>
                </a:lnTo>
                <a:lnTo>
                  <a:pt x="1605" y="1635"/>
                </a:lnTo>
                <a:lnTo>
                  <a:pt x="1560" y="1635"/>
                </a:lnTo>
                <a:lnTo>
                  <a:pt x="1500" y="1635"/>
                </a:lnTo>
                <a:lnTo>
                  <a:pt x="1455" y="1620"/>
                </a:lnTo>
                <a:lnTo>
                  <a:pt x="1410" y="1620"/>
                </a:lnTo>
                <a:lnTo>
                  <a:pt x="1365" y="1620"/>
                </a:lnTo>
                <a:lnTo>
                  <a:pt x="1320" y="1620"/>
                </a:lnTo>
                <a:lnTo>
                  <a:pt x="1275" y="1620"/>
                </a:lnTo>
                <a:lnTo>
                  <a:pt x="1230" y="1620"/>
                </a:lnTo>
                <a:lnTo>
                  <a:pt x="1185" y="1620"/>
                </a:lnTo>
                <a:lnTo>
                  <a:pt x="1125" y="1620"/>
                </a:lnTo>
                <a:lnTo>
                  <a:pt x="1080" y="1620"/>
                </a:lnTo>
                <a:lnTo>
                  <a:pt x="1035" y="1620"/>
                </a:lnTo>
                <a:lnTo>
                  <a:pt x="990" y="1620"/>
                </a:lnTo>
                <a:lnTo>
                  <a:pt x="945" y="1620"/>
                </a:lnTo>
                <a:lnTo>
                  <a:pt x="885" y="1620"/>
                </a:lnTo>
                <a:lnTo>
                  <a:pt x="840" y="1620"/>
                </a:lnTo>
                <a:lnTo>
                  <a:pt x="795" y="1635"/>
                </a:lnTo>
                <a:lnTo>
                  <a:pt x="750" y="1635"/>
                </a:lnTo>
                <a:lnTo>
                  <a:pt x="705" y="1635"/>
                </a:lnTo>
                <a:lnTo>
                  <a:pt x="660" y="1635"/>
                </a:lnTo>
                <a:lnTo>
                  <a:pt x="615" y="1635"/>
                </a:lnTo>
                <a:lnTo>
                  <a:pt x="570" y="1635"/>
                </a:lnTo>
                <a:lnTo>
                  <a:pt x="525" y="1635"/>
                </a:lnTo>
                <a:lnTo>
                  <a:pt x="480" y="1620"/>
                </a:lnTo>
                <a:lnTo>
                  <a:pt x="435" y="1620"/>
                </a:lnTo>
                <a:lnTo>
                  <a:pt x="390" y="1620"/>
                </a:lnTo>
                <a:lnTo>
                  <a:pt x="345" y="1605"/>
                </a:lnTo>
                <a:lnTo>
                  <a:pt x="300" y="1605"/>
                </a:lnTo>
                <a:lnTo>
                  <a:pt x="240" y="1590"/>
                </a:lnTo>
                <a:lnTo>
                  <a:pt x="195" y="1575"/>
                </a:lnTo>
                <a:lnTo>
                  <a:pt x="150" y="1545"/>
                </a:lnTo>
                <a:lnTo>
                  <a:pt x="105" y="1530"/>
                </a:lnTo>
                <a:lnTo>
                  <a:pt x="75" y="1485"/>
                </a:lnTo>
                <a:lnTo>
                  <a:pt x="30" y="1440"/>
                </a:lnTo>
                <a:lnTo>
                  <a:pt x="15" y="1395"/>
                </a:lnTo>
                <a:lnTo>
                  <a:pt x="0" y="1335"/>
                </a:lnTo>
                <a:lnTo>
                  <a:pt x="0" y="1275"/>
                </a:lnTo>
                <a:lnTo>
                  <a:pt x="0" y="1215"/>
                </a:lnTo>
                <a:lnTo>
                  <a:pt x="15" y="1170"/>
                </a:lnTo>
                <a:lnTo>
                  <a:pt x="15" y="1125"/>
                </a:lnTo>
                <a:lnTo>
                  <a:pt x="30" y="1080"/>
                </a:lnTo>
                <a:lnTo>
                  <a:pt x="30" y="1035"/>
                </a:lnTo>
                <a:lnTo>
                  <a:pt x="30" y="990"/>
                </a:lnTo>
                <a:lnTo>
                  <a:pt x="30" y="945"/>
                </a:lnTo>
                <a:lnTo>
                  <a:pt x="30" y="900"/>
                </a:lnTo>
                <a:lnTo>
                  <a:pt x="30" y="855"/>
                </a:lnTo>
                <a:lnTo>
                  <a:pt x="15" y="810"/>
                </a:lnTo>
                <a:lnTo>
                  <a:pt x="30" y="765"/>
                </a:lnTo>
                <a:lnTo>
                  <a:pt x="18" y="774"/>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1" name="Freeform 48">
            <a:extLst>
              <a:ext uri="{FF2B5EF4-FFF2-40B4-BE49-F238E27FC236}">
                <a16:creationId xmlns:a16="http://schemas.microsoft.com/office/drawing/2014/main" id="{650C765C-E133-1F93-D4BE-EA03F3AFCB0D}"/>
              </a:ext>
            </a:extLst>
          </p:cNvPr>
          <p:cNvSpPr>
            <a:spLocks/>
          </p:cNvSpPr>
          <p:nvPr/>
        </p:nvSpPr>
        <p:spPr bwMode="auto">
          <a:xfrm>
            <a:off x="4965672" y="4054764"/>
            <a:ext cx="3513137" cy="2049463"/>
          </a:xfrm>
          <a:custGeom>
            <a:avLst/>
            <a:gdLst>
              <a:gd name="T0" fmla="*/ 2147483646 w 2896"/>
              <a:gd name="T1" fmla="*/ 2147483646 h 1860"/>
              <a:gd name="T2" fmla="*/ 2147483646 w 2896"/>
              <a:gd name="T3" fmla="*/ 2147483646 h 1860"/>
              <a:gd name="T4" fmla="*/ 2147483646 w 2896"/>
              <a:gd name="T5" fmla="*/ 2147483646 h 1860"/>
              <a:gd name="T6" fmla="*/ 2147483646 w 2896"/>
              <a:gd name="T7" fmla="*/ 2147483646 h 1860"/>
              <a:gd name="T8" fmla="*/ 2147483646 w 2896"/>
              <a:gd name="T9" fmla="*/ 2147483646 h 1860"/>
              <a:gd name="T10" fmla="*/ 2147483646 w 2896"/>
              <a:gd name="T11" fmla="*/ 2147483646 h 1860"/>
              <a:gd name="T12" fmla="*/ 2147483646 w 2896"/>
              <a:gd name="T13" fmla="*/ 2147483646 h 1860"/>
              <a:gd name="T14" fmla="*/ 2147483646 w 2896"/>
              <a:gd name="T15" fmla="*/ 2147483646 h 1860"/>
              <a:gd name="T16" fmla="*/ 2147483646 w 2896"/>
              <a:gd name="T17" fmla="*/ 0 h 1860"/>
              <a:gd name="T18" fmla="*/ 2147483646 w 2896"/>
              <a:gd name="T19" fmla="*/ 0 h 1860"/>
              <a:gd name="T20" fmla="*/ 2147483646 w 2896"/>
              <a:gd name="T21" fmla="*/ 2147483646 h 1860"/>
              <a:gd name="T22" fmla="*/ 2147483646 w 2896"/>
              <a:gd name="T23" fmla="*/ 2147483646 h 1860"/>
              <a:gd name="T24" fmla="*/ 2147483646 w 2896"/>
              <a:gd name="T25" fmla="*/ 2147483646 h 1860"/>
              <a:gd name="T26" fmla="*/ 2147483646 w 2896"/>
              <a:gd name="T27" fmla="*/ 2147483646 h 1860"/>
              <a:gd name="T28" fmla="*/ 2147483646 w 2896"/>
              <a:gd name="T29" fmla="*/ 2147483646 h 1860"/>
              <a:gd name="T30" fmla="*/ 2147483646 w 2896"/>
              <a:gd name="T31" fmla="*/ 2147483646 h 1860"/>
              <a:gd name="T32" fmla="*/ 2147483646 w 2896"/>
              <a:gd name="T33" fmla="*/ 2147483646 h 1860"/>
              <a:gd name="T34" fmla="*/ 2147483646 w 2896"/>
              <a:gd name="T35" fmla="*/ 2147483646 h 1860"/>
              <a:gd name="T36" fmla="*/ 2147483646 w 2896"/>
              <a:gd name="T37" fmla="*/ 2147483646 h 1860"/>
              <a:gd name="T38" fmla="*/ 2147483646 w 2896"/>
              <a:gd name="T39" fmla="*/ 2147483646 h 1860"/>
              <a:gd name="T40" fmla="*/ 2147483646 w 2896"/>
              <a:gd name="T41" fmla="*/ 2147483646 h 1860"/>
              <a:gd name="T42" fmla="*/ 2147483646 w 2896"/>
              <a:gd name="T43" fmla="*/ 2147483646 h 1860"/>
              <a:gd name="T44" fmla="*/ 2147483646 w 2896"/>
              <a:gd name="T45" fmla="*/ 2147483646 h 1860"/>
              <a:gd name="T46" fmla="*/ 2147483646 w 2896"/>
              <a:gd name="T47" fmla="*/ 2147483646 h 1860"/>
              <a:gd name="T48" fmla="*/ 2147483646 w 2896"/>
              <a:gd name="T49" fmla="*/ 2147483646 h 1860"/>
              <a:gd name="T50" fmla="*/ 2147483646 w 2896"/>
              <a:gd name="T51" fmla="*/ 2147483646 h 1860"/>
              <a:gd name="T52" fmla="*/ 2147483646 w 2896"/>
              <a:gd name="T53" fmla="*/ 2147483646 h 1860"/>
              <a:gd name="T54" fmla="*/ 2147483646 w 2896"/>
              <a:gd name="T55" fmla="*/ 2147483646 h 1860"/>
              <a:gd name="T56" fmla="*/ 2147483646 w 2896"/>
              <a:gd name="T57" fmla="*/ 2147483646 h 1860"/>
              <a:gd name="T58" fmla="*/ 2147483646 w 2896"/>
              <a:gd name="T59" fmla="*/ 2147483646 h 1860"/>
              <a:gd name="T60" fmla="*/ 2147483646 w 2896"/>
              <a:gd name="T61" fmla="*/ 2147483646 h 1860"/>
              <a:gd name="T62" fmla="*/ 2147483646 w 2896"/>
              <a:gd name="T63" fmla="*/ 2147483646 h 1860"/>
              <a:gd name="T64" fmla="*/ 2147483646 w 2896"/>
              <a:gd name="T65" fmla="*/ 2147483646 h 1860"/>
              <a:gd name="T66" fmla="*/ 2147483646 w 2896"/>
              <a:gd name="T67" fmla="*/ 2147483646 h 1860"/>
              <a:gd name="T68" fmla="*/ 2147483646 w 2896"/>
              <a:gd name="T69" fmla="*/ 2147483646 h 1860"/>
              <a:gd name="T70" fmla="*/ 2147483646 w 2896"/>
              <a:gd name="T71" fmla="*/ 2147483646 h 1860"/>
              <a:gd name="T72" fmla="*/ 2147483646 w 2896"/>
              <a:gd name="T73" fmla="*/ 2147483646 h 1860"/>
              <a:gd name="T74" fmla="*/ 2147483646 w 2896"/>
              <a:gd name="T75" fmla="*/ 2147483646 h 1860"/>
              <a:gd name="T76" fmla="*/ 2147483646 w 2896"/>
              <a:gd name="T77" fmla="*/ 2147483646 h 1860"/>
              <a:gd name="T78" fmla="*/ 2147483646 w 2896"/>
              <a:gd name="T79" fmla="*/ 2147483646 h 1860"/>
              <a:gd name="T80" fmla="*/ 2147483646 w 2896"/>
              <a:gd name="T81" fmla="*/ 2147483646 h 1860"/>
              <a:gd name="T82" fmla="*/ 2147483646 w 2896"/>
              <a:gd name="T83" fmla="*/ 2147483646 h 1860"/>
              <a:gd name="T84" fmla="*/ 2147483646 w 2896"/>
              <a:gd name="T85" fmla="*/ 2147483646 h 1860"/>
              <a:gd name="T86" fmla="*/ 2147483646 w 2896"/>
              <a:gd name="T87" fmla="*/ 2147483646 h 1860"/>
              <a:gd name="T88" fmla="*/ 2147483646 w 2896"/>
              <a:gd name="T89" fmla="*/ 2147483646 h 1860"/>
              <a:gd name="T90" fmla="*/ 2147483646 w 2896"/>
              <a:gd name="T91" fmla="*/ 2147483646 h 1860"/>
              <a:gd name="T92" fmla="*/ 2147483646 w 2896"/>
              <a:gd name="T93" fmla="*/ 2147483646 h 1860"/>
              <a:gd name="T94" fmla="*/ 2147483646 w 2896"/>
              <a:gd name="T95" fmla="*/ 2147483646 h 1860"/>
              <a:gd name="T96" fmla="*/ 2147483646 w 2896"/>
              <a:gd name="T97" fmla="*/ 2147483646 h 1860"/>
              <a:gd name="T98" fmla="*/ 2147483646 w 2896"/>
              <a:gd name="T99" fmla="*/ 2147483646 h 1860"/>
              <a:gd name="T100" fmla="*/ 2147483646 w 2896"/>
              <a:gd name="T101" fmla="*/ 2147483646 h 1860"/>
              <a:gd name="T102" fmla="*/ 2147483646 w 2896"/>
              <a:gd name="T103" fmla="*/ 2147483646 h 1860"/>
              <a:gd name="T104" fmla="*/ 2147483646 w 2896"/>
              <a:gd name="T105" fmla="*/ 2147483646 h 1860"/>
              <a:gd name="T106" fmla="*/ 2147483646 w 2896"/>
              <a:gd name="T107" fmla="*/ 2147483646 h 1860"/>
              <a:gd name="T108" fmla="*/ 2147483646 w 2896"/>
              <a:gd name="T109" fmla="*/ 2147483646 h 18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96" h="1860">
                <a:moveTo>
                  <a:pt x="15" y="909"/>
                </a:moveTo>
                <a:lnTo>
                  <a:pt x="30" y="855"/>
                </a:lnTo>
                <a:lnTo>
                  <a:pt x="15" y="810"/>
                </a:lnTo>
                <a:lnTo>
                  <a:pt x="15" y="765"/>
                </a:lnTo>
                <a:lnTo>
                  <a:pt x="15" y="720"/>
                </a:lnTo>
                <a:lnTo>
                  <a:pt x="15" y="675"/>
                </a:lnTo>
                <a:lnTo>
                  <a:pt x="30" y="630"/>
                </a:lnTo>
                <a:lnTo>
                  <a:pt x="45" y="585"/>
                </a:lnTo>
                <a:lnTo>
                  <a:pt x="60" y="540"/>
                </a:lnTo>
                <a:lnTo>
                  <a:pt x="75" y="495"/>
                </a:lnTo>
                <a:lnTo>
                  <a:pt x="90" y="450"/>
                </a:lnTo>
                <a:lnTo>
                  <a:pt x="105" y="405"/>
                </a:lnTo>
                <a:lnTo>
                  <a:pt x="135" y="360"/>
                </a:lnTo>
                <a:lnTo>
                  <a:pt x="150" y="315"/>
                </a:lnTo>
                <a:lnTo>
                  <a:pt x="180" y="270"/>
                </a:lnTo>
                <a:lnTo>
                  <a:pt x="210" y="225"/>
                </a:lnTo>
                <a:lnTo>
                  <a:pt x="240" y="180"/>
                </a:lnTo>
                <a:lnTo>
                  <a:pt x="270" y="135"/>
                </a:lnTo>
                <a:lnTo>
                  <a:pt x="315" y="90"/>
                </a:lnTo>
                <a:lnTo>
                  <a:pt x="360" y="60"/>
                </a:lnTo>
                <a:lnTo>
                  <a:pt x="435" y="60"/>
                </a:lnTo>
                <a:lnTo>
                  <a:pt x="480" y="45"/>
                </a:lnTo>
                <a:lnTo>
                  <a:pt x="525" y="30"/>
                </a:lnTo>
                <a:lnTo>
                  <a:pt x="585" y="15"/>
                </a:lnTo>
                <a:lnTo>
                  <a:pt x="660" y="15"/>
                </a:lnTo>
                <a:lnTo>
                  <a:pt x="720" y="15"/>
                </a:lnTo>
                <a:lnTo>
                  <a:pt x="765" y="0"/>
                </a:lnTo>
                <a:lnTo>
                  <a:pt x="810" y="0"/>
                </a:lnTo>
                <a:lnTo>
                  <a:pt x="855" y="0"/>
                </a:lnTo>
                <a:lnTo>
                  <a:pt x="900" y="0"/>
                </a:lnTo>
                <a:lnTo>
                  <a:pt x="945" y="0"/>
                </a:lnTo>
                <a:lnTo>
                  <a:pt x="1005" y="15"/>
                </a:lnTo>
                <a:lnTo>
                  <a:pt x="1065" y="15"/>
                </a:lnTo>
                <a:lnTo>
                  <a:pt x="1155" y="15"/>
                </a:lnTo>
                <a:lnTo>
                  <a:pt x="1215" y="30"/>
                </a:lnTo>
                <a:lnTo>
                  <a:pt x="1260" y="45"/>
                </a:lnTo>
                <a:lnTo>
                  <a:pt x="1320" y="60"/>
                </a:lnTo>
                <a:lnTo>
                  <a:pt x="1365" y="60"/>
                </a:lnTo>
                <a:lnTo>
                  <a:pt x="1410" y="75"/>
                </a:lnTo>
                <a:lnTo>
                  <a:pt x="1455" y="105"/>
                </a:lnTo>
                <a:lnTo>
                  <a:pt x="1500" y="120"/>
                </a:lnTo>
                <a:lnTo>
                  <a:pt x="1545" y="135"/>
                </a:lnTo>
                <a:lnTo>
                  <a:pt x="1605" y="135"/>
                </a:lnTo>
                <a:lnTo>
                  <a:pt x="1665" y="150"/>
                </a:lnTo>
                <a:lnTo>
                  <a:pt x="1710" y="165"/>
                </a:lnTo>
                <a:lnTo>
                  <a:pt x="1755" y="165"/>
                </a:lnTo>
                <a:lnTo>
                  <a:pt x="1800" y="180"/>
                </a:lnTo>
                <a:lnTo>
                  <a:pt x="1845" y="180"/>
                </a:lnTo>
                <a:lnTo>
                  <a:pt x="1905" y="180"/>
                </a:lnTo>
                <a:lnTo>
                  <a:pt x="1950" y="195"/>
                </a:lnTo>
                <a:lnTo>
                  <a:pt x="1995" y="195"/>
                </a:lnTo>
                <a:lnTo>
                  <a:pt x="2040" y="195"/>
                </a:lnTo>
                <a:lnTo>
                  <a:pt x="2085" y="210"/>
                </a:lnTo>
                <a:lnTo>
                  <a:pt x="2130" y="225"/>
                </a:lnTo>
                <a:lnTo>
                  <a:pt x="2190" y="225"/>
                </a:lnTo>
                <a:lnTo>
                  <a:pt x="2235" y="240"/>
                </a:lnTo>
                <a:lnTo>
                  <a:pt x="2280" y="255"/>
                </a:lnTo>
                <a:lnTo>
                  <a:pt x="2325" y="255"/>
                </a:lnTo>
                <a:lnTo>
                  <a:pt x="2370" y="270"/>
                </a:lnTo>
                <a:lnTo>
                  <a:pt x="2430" y="285"/>
                </a:lnTo>
                <a:lnTo>
                  <a:pt x="2475" y="315"/>
                </a:lnTo>
                <a:lnTo>
                  <a:pt x="2520" y="330"/>
                </a:lnTo>
                <a:lnTo>
                  <a:pt x="2565" y="345"/>
                </a:lnTo>
                <a:lnTo>
                  <a:pt x="2595" y="390"/>
                </a:lnTo>
                <a:lnTo>
                  <a:pt x="2640" y="405"/>
                </a:lnTo>
                <a:lnTo>
                  <a:pt x="2670" y="450"/>
                </a:lnTo>
                <a:lnTo>
                  <a:pt x="2715" y="480"/>
                </a:lnTo>
                <a:lnTo>
                  <a:pt x="2745" y="525"/>
                </a:lnTo>
                <a:lnTo>
                  <a:pt x="2790" y="555"/>
                </a:lnTo>
                <a:lnTo>
                  <a:pt x="2820" y="600"/>
                </a:lnTo>
                <a:lnTo>
                  <a:pt x="2850" y="645"/>
                </a:lnTo>
                <a:lnTo>
                  <a:pt x="2880" y="690"/>
                </a:lnTo>
                <a:lnTo>
                  <a:pt x="2895" y="735"/>
                </a:lnTo>
                <a:lnTo>
                  <a:pt x="2895" y="765"/>
                </a:lnTo>
                <a:lnTo>
                  <a:pt x="2895" y="861"/>
                </a:lnTo>
                <a:lnTo>
                  <a:pt x="2895" y="870"/>
                </a:lnTo>
                <a:lnTo>
                  <a:pt x="2895" y="915"/>
                </a:lnTo>
                <a:lnTo>
                  <a:pt x="2895" y="959"/>
                </a:lnTo>
                <a:lnTo>
                  <a:pt x="2895" y="1004"/>
                </a:lnTo>
                <a:lnTo>
                  <a:pt x="2895" y="1049"/>
                </a:lnTo>
                <a:lnTo>
                  <a:pt x="2895" y="1094"/>
                </a:lnTo>
                <a:lnTo>
                  <a:pt x="2895" y="1154"/>
                </a:lnTo>
                <a:lnTo>
                  <a:pt x="2895" y="1199"/>
                </a:lnTo>
                <a:lnTo>
                  <a:pt x="2895" y="1244"/>
                </a:lnTo>
                <a:lnTo>
                  <a:pt x="2895" y="1289"/>
                </a:lnTo>
                <a:lnTo>
                  <a:pt x="2895" y="1334"/>
                </a:lnTo>
                <a:lnTo>
                  <a:pt x="2880" y="1379"/>
                </a:lnTo>
                <a:lnTo>
                  <a:pt x="2865" y="1424"/>
                </a:lnTo>
                <a:lnTo>
                  <a:pt x="2835" y="1469"/>
                </a:lnTo>
                <a:lnTo>
                  <a:pt x="2820" y="1514"/>
                </a:lnTo>
                <a:lnTo>
                  <a:pt x="2805" y="1559"/>
                </a:lnTo>
                <a:lnTo>
                  <a:pt x="2775" y="1604"/>
                </a:lnTo>
                <a:lnTo>
                  <a:pt x="2715" y="1634"/>
                </a:lnTo>
                <a:lnTo>
                  <a:pt x="2670" y="1664"/>
                </a:lnTo>
                <a:lnTo>
                  <a:pt x="2625" y="1679"/>
                </a:lnTo>
                <a:lnTo>
                  <a:pt x="2580" y="1694"/>
                </a:lnTo>
                <a:lnTo>
                  <a:pt x="2535" y="1709"/>
                </a:lnTo>
                <a:lnTo>
                  <a:pt x="2475" y="1724"/>
                </a:lnTo>
                <a:lnTo>
                  <a:pt x="2430" y="1739"/>
                </a:lnTo>
                <a:lnTo>
                  <a:pt x="2385" y="1754"/>
                </a:lnTo>
                <a:lnTo>
                  <a:pt x="2340" y="1754"/>
                </a:lnTo>
                <a:lnTo>
                  <a:pt x="2295" y="1769"/>
                </a:lnTo>
                <a:lnTo>
                  <a:pt x="2235" y="1784"/>
                </a:lnTo>
                <a:lnTo>
                  <a:pt x="2175" y="1799"/>
                </a:lnTo>
                <a:lnTo>
                  <a:pt x="2115" y="1814"/>
                </a:lnTo>
                <a:lnTo>
                  <a:pt x="2055" y="1829"/>
                </a:lnTo>
                <a:lnTo>
                  <a:pt x="2010" y="1844"/>
                </a:lnTo>
                <a:lnTo>
                  <a:pt x="1965" y="1844"/>
                </a:lnTo>
                <a:lnTo>
                  <a:pt x="1920" y="1844"/>
                </a:lnTo>
                <a:lnTo>
                  <a:pt x="1860" y="1844"/>
                </a:lnTo>
                <a:lnTo>
                  <a:pt x="1815" y="1859"/>
                </a:lnTo>
                <a:lnTo>
                  <a:pt x="1755" y="1859"/>
                </a:lnTo>
                <a:lnTo>
                  <a:pt x="1695" y="1859"/>
                </a:lnTo>
                <a:lnTo>
                  <a:pt x="1635" y="1844"/>
                </a:lnTo>
                <a:lnTo>
                  <a:pt x="1590" y="1844"/>
                </a:lnTo>
                <a:lnTo>
                  <a:pt x="1545" y="1844"/>
                </a:lnTo>
                <a:lnTo>
                  <a:pt x="1485" y="1844"/>
                </a:lnTo>
                <a:lnTo>
                  <a:pt x="1440" y="1844"/>
                </a:lnTo>
                <a:lnTo>
                  <a:pt x="1395" y="1844"/>
                </a:lnTo>
                <a:lnTo>
                  <a:pt x="1350" y="1844"/>
                </a:lnTo>
                <a:lnTo>
                  <a:pt x="1305" y="1844"/>
                </a:lnTo>
                <a:lnTo>
                  <a:pt x="1260" y="1844"/>
                </a:lnTo>
                <a:lnTo>
                  <a:pt x="1215" y="1844"/>
                </a:lnTo>
                <a:lnTo>
                  <a:pt x="1155" y="1844"/>
                </a:lnTo>
                <a:lnTo>
                  <a:pt x="1095" y="1844"/>
                </a:lnTo>
                <a:lnTo>
                  <a:pt x="1050" y="1844"/>
                </a:lnTo>
                <a:lnTo>
                  <a:pt x="1005" y="1844"/>
                </a:lnTo>
                <a:lnTo>
                  <a:pt x="960" y="1844"/>
                </a:lnTo>
                <a:lnTo>
                  <a:pt x="915" y="1844"/>
                </a:lnTo>
                <a:lnTo>
                  <a:pt x="855" y="1844"/>
                </a:lnTo>
                <a:lnTo>
                  <a:pt x="795" y="1844"/>
                </a:lnTo>
                <a:lnTo>
                  <a:pt x="735" y="1844"/>
                </a:lnTo>
                <a:lnTo>
                  <a:pt x="675" y="1844"/>
                </a:lnTo>
                <a:lnTo>
                  <a:pt x="615" y="1844"/>
                </a:lnTo>
                <a:lnTo>
                  <a:pt x="570" y="1844"/>
                </a:lnTo>
                <a:lnTo>
                  <a:pt x="525" y="1844"/>
                </a:lnTo>
                <a:lnTo>
                  <a:pt x="480" y="1844"/>
                </a:lnTo>
                <a:lnTo>
                  <a:pt x="435" y="1844"/>
                </a:lnTo>
                <a:lnTo>
                  <a:pt x="375" y="1844"/>
                </a:lnTo>
                <a:lnTo>
                  <a:pt x="330" y="1844"/>
                </a:lnTo>
                <a:lnTo>
                  <a:pt x="285" y="1844"/>
                </a:lnTo>
                <a:lnTo>
                  <a:pt x="225" y="1844"/>
                </a:lnTo>
                <a:lnTo>
                  <a:pt x="180" y="1829"/>
                </a:lnTo>
                <a:lnTo>
                  <a:pt x="159" y="1820"/>
                </a:lnTo>
                <a:lnTo>
                  <a:pt x="111" y="1772"/>
                </a:lnTo>
                <a:lnTo>
                  <a:pt x="111" y="1724"/>
                </a:lnTo>
                <a:lnTo>
                  <a:pt x="63" y="1676"/>
                </a:lnTo>
                <a:lnTo>
                  <a:pt x="15" y="1628"/>
                </a:lnTo>
                <a:lnTo>
                  <a:pt x="15" y="1580"/>
                </a:lnTo>
                <a:lnTo>
                  <a:pt x="15" y="1532"/>
                </a:lnTo>
                <a:lnTo>
                  <a:pt x="15" y="1484"/>
                </a:lnTo>
                <a:lnTo>
                  <a:pt x="15" y="1436"/>
                </a:lnTo>
                <a:lnTo>
                  <a:pt x="15" y="1388"/>
                </a:lnTo>
                <a:lnTo>
                  <a:pt x="15" y="1340"/>
                </a:lnTo>
                <a:lnTo>
                  <a:pt x="15" y="1244"/>
                </a:lnTo>
                <a:lnTo>
                  <a:pt x="15" y="1196"/>
                </a:lnTo>
                <a:lnTo>
                  <a:pt x="0" y="1154"/>
                </a:lnTo>
                <a:lnTo>
                  <a:pt x="0" y="1109"/>
                </a:lnTo>
                <a:lnTo>
                  <a:pt x="15" y="1064"/>
                </a:lnTo>
                <a:lnTo>
                  <a:pt x="15" y="1019"/>
                </a:lnTo>
                <a:lnTo>
                  <a:pt x="30" y="974"/>
                </a:lnTo>
                <a:lnTo>
                  <a:pt x="15" y="930"/>
                </a:lnTo>
                <a:lnTo>
                  <a:pt x="0" y="885"/>
                </a:lnTo>
                <a:lnTo>
                  <a:pt x="15" y="909"/>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52" name="Group 49">
            <a:extLst>
              <a:ext uri="{FF2B5EF4-FFF2-40B4-BE49-F238E27FC236}">
                <a16:creationId xmlns:a16="http://schemas.microsoft.com/office/drawing/2014/main" id="{F687B9E6-1C58-C273-A9A0-B5B2A666854D}"/>
              </a:ext>
            </a:extLst>
          </p:cNvPr>
          <p:cNvGrpSpPr>
            <a:grpSpLocks/>
          </p:cNvGrpSpPr>
          <p:nvPr/>
        </p:nvGrpSpPr>
        <p:grpSpPr bwMode="auto">
          <a:xfrm>
            <a:off x="5430809" y="4353214"/>
            <a:ext cx="2705100" cy="1517650"/>
            <a:chOff x="1095" y="3531"/>
            <a:chExt cx="2266" cy="1272"/>
          </a:xfrm>
        </p:grpSpPr>
        <p:sp>
          <p:nvSpPr>
            <p:cNvPr id="53" name="Freeform 50">
              <a:extLst>
                <a:ext uri="{FF2B5EF4-FFF2-40B4-BE49-F238E27FC236}">
                  <a16:creationId xmlns:a16="http://schemas.microsoft.com/office/drawing/2014/main" id="{E47F5A36-71D6-12B2-4873-F1CD7733C53E}"/>
                </a:ext>
              </a:extLst>
            </p:cNvPr>
            <p:cNvSpPr>
              <a:spLocks/>
            </p:cNvSpPr>
            <p:nvPr/>
          </p:nvSpPr>
          <p:spPr bwMode="auto">
            <a:xfrm>
              <a:off x="1095" y="3531"/>
              <a:ext cx="2266" cy="1219"/>
            </a:xfrm>
            <a:custGeom>
              <a:avLst/>
              <a:gdLst>
                <a:gd name="T0" fmla="*/ 15 w 2266"/>
                <a:gd name="T1" fmla="*/ 107 h 1321"/>
                <a:gd name="T2" fmla="*/ 75 w 2266"/>
                <a:gd name="T3" fmla="*/ 81 h 1321"/>
                <a:gd name="T4" fmla="*/ 165 w 2266"/>
                <a:gd name="T5" fmla="*/ 52 h 1321"/>
                <a:gd name="T6" fmla="*/ 240 w 2266"/>
                <a:gd name="T7" fmla="*/ 24 h 1321"/>
                <a:gd name="T8" fmla="*/ 360 w 2266"/>
                <a:gd name="T9" fmla="*/ 0 h 1321"/>
                <a:gd name="T10" fmla="*/ 495 w 2266"/>
                <a:gd name="T11" fmla="*/ 9 h 1321"/>
                <a:gd name="T12" fmla="*/ 630 w 2266"/>
                <a:gd name="T13" fmla="*/ 22 h 1321"/>
                <a:gd name="T14" fmla="*/ 780 w 2266"/>
                <a:gd name="T15" fmla="*/ 30 h 1321"/>
                <a:gd name="T16" fmla="*/ 915 w 2266"/>
                <a:gd name="T17" fmla="*/ 36 h 1321"/>
                <a:gd name="T18" fmla="*/ 1080 w 2266"/>
                <a:gd name="T19" fmla="*/ 42 h 1321"/>
                <a:gd name="T20" fmla="*/ 1215 w 2266"/>
                <a:gd name="T21" fmla="*/ 48 h 1321"/>
                <a:gd name="T22" fmla="*/ 1350 w 2266"/>
                <a:gd name="T23" fmla="*/ 61 h 1321"/>
                <a:gd name="T24" fmla="*/ 1485 w 2266"/>
                <a:gd name="T25" fmla="*/ 78 h 1321"/>
                <a:gd name="T26" fmla="*/ 1605 w 2266"/>
                <a:gd name="T27" fmla="*/ 97 h 1321"/>
                <a:gd name="T28" fmla="*/ 1725 w 2266"/>
                <a:gd name="T29" fmla="*/ 115 h 1321"/>
                <a:gd name="T30" fmla="*/ 1830 w 2266"/>
                <a:gd name="T31" fmla="*/ 120 h 1321"/>
                <a:gd name="T32" fmla="*/ 1950 w 2266"/>
                <a:gd name="T33" fmla="*/ 99 h 1321"/>
                <a:gd name="T34" fmla="*/ 2085 w 2266"/>
                <a:gd name="T35" fmla="*/ 84 h 1321"/>
                <a:gd name="T36" fmla="*/ 2220 w 2266"/>
                <a:gd name="T37" fmla="*/ 90 h 1321"/>
                <a:gd name="T38" fmla="*/ 2265 w 2266"/>
                <a:gd name="T39" fmla="*/ 115 h 1321"/>
                <a:gd name="T40" fmla="*/ 2265 w 2266"/>
                <a:gd name="T41" fmla="*/ 141 h 1321"/>
                <a:gd name="T42" fmla="*/ 2205 w 2266"/>
                <a:gd name="T43" fmla="*/ 168 h 1321"/>
                <a:gd name="T44" fmla="*/ 2055 w 2266"/>
                <a:gd name="T45" fmla="*/ 183 h 1321"/>
                <a:gd name="T46" fmla="*/ 1920 w 2266"/>
                <a:gd name="T47" fmla="*/ 173 h 1321"/>
                <a:gd name="T48" fmla="*/ 1815 w 2266"/>
                <a:gd name="T49" fmla="*/ 150 h 1321"/>
                <a:gd name="T50" fmla="*/ 1725 w 2266"/>
                <a:gd name="T51" fmla="*/ 137 h 1321"/>
                <a:gd name="T52" fmla="*/ 1635 w 2266"/>
                <a:gd name="T53" fmla="*/ 161 h 1321"/>
                <a:gd name="T54" fmla="*/ 1560 w 2266"/>
                <a:gd name="T55" fmla="*/ 189 h 1321"/>
                <a:gd name="T56" fmla="*/ 1470 w 2266"/>
                <a:gd name="T57" fmla="*/ 217 h 1321"/>
                <a:gd name="T58" fmla="*/ 1305 w 2266"/>
                <a:gd name="T59" fmla="*/ 235 h 1321"/>
                <a:gd name="T60" fmla="*/ 1170 w 2266"/>
                <a:gd name="T61" fmla="*/ 249 h 1321"/>
                <a:gd name="T62" fmla="*/ 1035 w 2266"/>
                <a:gd name="T63" fmla="*/ 265 h 1321"/>
                <a:gd name="T64" fmla="*/ 885 w 2266"/>
                <a:gd name="T65" fmla="*/ 261 h 1321"/>
                <a:gd name="T66" fmla="*/ 735 w 2266"/>
                <a:gd name="T67" fmla="*/ 256 h 1321"/>
                <a:gd name="T68" fmla="*/ 585 w 2266"/>
                <a:gd name="T69" fmla="*/ 256 h 1321"/>
                <a:gd name="T70" fmla="*/ 435 w 2266"/>
                <a:gd name="T71" fmla="*/ 256 h 1321"/>
                <a:gd name="T72" fmla="*/ 285 w 2266"/>
                <a:gd name="T73" fmla="*/ 256 h 1321"/>
                <a:gd name="T74" fmla="*/ 135 w 2266"/>
                <a:gd name="T75" fmla="*/ 249 h 1321"/>
                <a:gd name="T76" fmla="*/ 15 w 2266"/>
                <a:gd name="T77" fmla="*/ 235 h 1321"/>
                <a:gd name="T78" fmla="*/ 0 w 2266"/>
                <a:gd name="T79" fmla="*/ 208 h 1321"/>
                <a:gd name="T80" fmla="*/ 45 w 2266"/>
                <a:gd name="T81" fmla="*/ 180 h 1321"/>
                <a:gd name="T82" fmla="*/ 45 w 2266"/>
                <a:gd name="T83" fmla="*/ 150 h 1321"/>
                <a:gd name="T84" fmla="*/ 9 w 2266"/>
                <a:gd name="T85" fmla="*/ 127 h 1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66" h="1321">
                  <a:moveTo>
                    <a:pt x="9" y="639"/>
                  </a:moveTo>
                  <a:lnTo>
                    <a:pt x="15" y="585"/>
                  </a:lnTo>
                  <a:lnTo>
                    <a:pt x="15" y="540"/>
                  </a:lnTo>
                  <a:lnTo>
                    <a:pt x="15" y="495"/>
                  </a:lnTo>
                  <a:lnTo>
                    <a:pt x="45" y="450"/>
                  </a:lnTo>
                  <a:lnTo>
                    <a:pt x="75" y="405"/>
                  </a:lnTo>
                  <a:lnTo>
                    <a:pt x="90" y="360"/>
                  </a:lnTo>
                  <a:lnTo>
                    <a:pt x="135" y="300"/>
                  </a:lnTo>
                  <a:lnTo>
                    <a:pt x="165" y="255"/>
                  </a:lnTo>
                  <a:lnTo>
                    <a:pt x="195" y="210"/>
                  </a:lnTo>
                  <a:lnTo>
                    <a:pt x="210" y="165"/>
                  </a:lnTo>
                  <a:lnTo>
                    <a:pt x="240" y="120"/>
                  </a:lnTo>
                  <a:lnTo>
                    <a:pt x="285" y="90"/>
                  </a:lnTo>
                  <a:lnTo>
                    <a:pt x="315" y="45"/>
                  </a:lnTo>
                  <a:lnTo>
                    <a:pt x="360" y="0"/>
                  </a:lnTo>
                  <a:lnTo>
                    <a:pt x="405" y="0"/>
                  </a:lnTo>
                  <a:lnTo>
                    <a:pt x="450" y="15"/>
                  </a:lnTo>
                  <a:lnTo>
                    <a:pt x="495" y="45"/>
                  </a:lnTo>
                  <a:lnTo>
                    <a:pt x="540" y="75"/>
                  </a:lnTo>
                  <a:lnTo>
                    <a:pt x="585" y="90"/>
                  </a:lnTo>
                  <a:lnTo>
                    <a:pt x="630" y="105"/>
                  </a:lnTo>
                  <a:lnTo>
                    <a:pt x="675" y="120"/>
                  </a:lnTo>
                  <a:lnTo>
                    <a:pt x="735" y="150"/>
                  </a:lnTo>
                  <a:lnTo>
                    <a:pt x="780" y="150"/>
                  </a:lnTo>
                  <a:lnTo>
                    <a:pt x="825" y="150"/>
                  </a:lnTo>
                  <a:lnTo>
                    <a:pt x="870" y="180"/>
                  </a:lnTo>
                  <a:lnTo>
                    <a:pt x="915" y="180"/>
                  </a:lnTo>
                  <a:lnTo>
                    <a:pt x="975" y="195"/>
                  </a:lnTo>
                  <a:lnTo>
                    <a:pt x="1035" y="210"/>
                  </a:lnTo>
                  <a:lnTo>
                    <a:pt x="1080" y="210"/>
                  </a:lnTo>
                  <a:lnTo>
                    <a:pt x="1125" y="225"/>
                  </a:lnTo>
                  <a:lnTo>
                    <a:pt x="1170" y="225"/>
                  </a:lnTo>
                  <a:lnTo>
                    <a:pt x="1215" y="240"/>
                  </a:lnTo>
                  <a:lnTo>
                    <a:pt x="1260" y="270"/>
                  </a:lnTo>
                  <a:lnTo>
                    <a:pt x="1305" y="270"/>
                  </a:lnTo>
                  <a:lnTo>
                    <a:pt x="1350" y="300"/>
                  </a:lnTo>
                  <a:lnTo>
                    <a:pt x="1395" y="330"/>
                  </a:lnTo>
                  <a:lnTo>
                    <a:pt x="1440" y="345"/>
                  </a:lnTo>
                  <a:lnTo>
                    <a:pt x="1485" y="390"/>
                  </a:lnTo>
                  <a:lnTo>
                    <a:pt x="1530" y="420"/>
                  </a:lnTo>
                  <a:lnTo>
                    <a:pt x="1575" y="435"/>
                  </a:lnTo>
                  <a:lnTo>
                    <a:pt x="1605" y="480"/>
                  </a:lnTo>
                  <a:lnTo>
                    <a:pt x="1650" y="495"/>
                  </a:lnTo>
                  <a:lnTo>
                    <a:pt x="1695" y="525"/>
                  </a:lnTo>
                  <a:lnTo>
                    <a:pt x="1725" y="570"/>
                  </a:lnTo>
                  <a:lnTo>
                    <a:pt x="1755" y="615"/>
                  </a:lnTo>
                  <a:lnTo>
                    <a:pt x="1800" y="645"/>
                  </a:lnTo>
                  <a:lnTo>
                    <a:pt x="1830" y="600"/>
                  </a:lnTo>
                  <a:lnTo>
                    <a:pt x="1875" y="570"/>
                  </a:lnTo>
                  <a:lnTo>
                    <a:pt x="1905" y="525"/>
                  </a:lnTo>
                  <a:lnTo>
                    <a:pt x="1950" y="495"/>
                  </a:lnTo>
                  <a:lnTo>
                    <a:pt x="1995" y="465"/>
                  </a:lnTo>
                  <a:lnTo>
                    <a:pt x="2040" y="435"/>
                  </a:lnTo>
                  <a:lnTo>
                    <a:pt x="2085" y="420"/>
                  </a:lnTo>
                  <a:lnTo>
                    <a:pt x="2130" y="420"/>
                  </a:lnTo>
                  <a:lnTo>
                    <a:pt x="2175" y="420"/>
                  </a:lnTo>
                  <a:lnTo>
                    <a:pt x="2220" y="450"/>
                  </a:lnTo>
                  <a:lnTo>
                    <a:pt x="2265" y="480"/>
                  </a:lnTo>
                  <a:lnTo>
                    <a:pt x="2265" y="525"/>
                  </a:lnTo>
                  <a:lnTo>
                    <a:pt x="2265" y="570"/>
                  </a:lnTo>
                  <a:lnTo>
                    <a:pt x="2265" y="615"/>
                  </a:lnTo>
                  <a:lnTo>
                    <a:pt x="2265" y="660"/>
                  </a:lnTo>
                  <a:lnTo>
                    <a:pt x="2265" y="705"/>
                  </a:lnTo>
                  <a:lnTo>
                    <a:pt x="2265" y="750"/>
                  </a:lnTo>
                  <a:lnTo>
                    <a:pt x="2250" y="795"/>
                  </a:lnTo>
                  <a:lnTo>
                    <a:pt x="2205" y="840"/>
                  </a:lnTo>
                  <a:lnTo>
                    <a:pt x="2160" y="870"/>
                  </a:lnTo>
                  <a:lnTo>
                    <a:pt x="2115" y="900"/>
                  </a:lnTo>
                  <a:lnTo>
                    <a:pt x="2055" y="915"/>
                  </a:lnTo>
                  <a:lnTo>
                    <a:pt x="2010" y="930"/>
                  </a:lnTo>
                  <a:lnTo>
                    <a:pt x="1965" y="915"/>
                  </a:lnTo>
                  <a:lnTo>
                    <a:pt x="1920" y="870"/>
                  </a:lnTo>
                  <a:lnTo>
                    <a:pt x="1875" y="840"/>
                  </a:lnTo>
                  <a:lnTo>
                    <a:pt x="1845" y="795"/>
                  </a:lnTo>
                  <a:lnTo>
                    <a:pt x="1815" y="750"/>
                  </a:lnTo>
                  <a:lnTo>
                    <a:pt x="1785" y="705"/>
                  </a:lnTo>
                  <a:lnTo>
                    <a:pt x="1770" y="660"/>
                  </a:lnTo>
                  <a:lnTo>
                    <a:pt x="1725" y="690"/>
                  </a:lnTo>
                  <a:lnTo>
                    <a:pt x="1710" y="735"/>
                  </a:lnTo>
                  <a:lnTo>
                    <a:pt x="1665" y="765"/>
                  </a:lnTo>
                  <a:lnTo>
                    <a:pt x="1635" y="810"/>
                  </a:lnTo>
                  <a:lnTo>
                    <a:pt x="1605" y="855"/>
                  </a:lnTo>
                  <a:lnTo>
                    <a:pt x="1575" y="900"/>
                  </a:lnTo>
                  <a:lnTo>
                    <a:pt x="1560" y="945"/>
                  </a:lnTo>
                  <a:lnTo>
                    <a:pt x="1545" y="990"/>
                  </a:lnTo>
                  <a:lnTo>
                    <a:pt x="1515" y="1035"/>
                  </a:lnTo>
                  <a:lnTo>
                    <a:pt x="1470" y="1080"/>
                  </a:lnTo>
                  <a:lnTo>
                    <a:pt x="1425" y="1110"/>
                  </a:lnTo>
                  <a:lnTo>
                    <a:pt x="1365" y="1140"/>
                  </a:lnTo>
                  <a:lnTo>
                    <a:pt x="1305" y="1170"/>
                  </a:lnTo>
                  <a:lnTo>
                    <a:pt x="1260" y="1200"/>
                  </a:lnTo>
                  <a:lnTo>
                    <a:pt x="1215" y="1230"/>
                  </a:lnTo>
                  <a:lnTo>
                    <a:pt x="1170" y="1245"/>
                  </a:lnTo>
                  <a:lnTo>
                    <a:pt x="1125" y="1275"/>
                  </a:lnTo>
                  <a:lnTo>
                    <a:pt x="1080" y="1290"/>
                  </a:lnTo>
                  <a:lnTo>
                    <a:pt x="1035" y="1320"/>
                  </a:lnTo>
                  <a:lnTo>
                    <a:pt x="975" y="1320"/>
                  </a:lnTo>
                  <a:lnTo>
                    <a:pt x="930" y="1305"/>
                  </a:lnTo>
                  <a:lnTo>
                    <a:pt x="885" y="1305"/>
                  </a:lnTo>
                  <a:lnTo>
                    <a:pt x="840" y="1290"/>
                  </a:lnTo>
                  <a:lnTo>
                    <a:pt x="795" y="1290"/>
                  </a:lnTo>
                  <a:lnTo>
                    <a:pt x="735" y="1275"/>
                  </a:lnTo>
                  <a:lnTo>
                    <a:pt x="690" y="1275"/>
                  </a:lnTo>
                  <a:lnTo>
                    <a:pt x="645" y="1275"/>
                  </a:lnTo>
                  <a:lnTo>
                    <a:pt x="585" y="1275"/>
                  </a:lnTo>
                  <a:lnTo>
                    <a:pt x="540" y="1275"/>
                  </a:lnTo>
                  <a:lnTo>
                    <a:pt x="480" y="1275"/>
                  </a:lnTo>
                  <a:lnTo>
                    <a:pt x="435" y="1275"/>
                  </a:lnTo>
                  <a:lnTo>
                    <a:pt x="375" y="1275"/>
                  </a:lnTo>
                  <a:lnTo>
                    <a:pt x="330" y="1275"/>
                  </a:lnTo>
                  <a:lnTo>
                    <a:pt x="285" y="1275"/>
                  </a:lnTo>
                  <a:lnTo>
                    <a:pt x="240" y="1275"/>
                  </a:lnTo>
                  <a:lnTo>
                    <a:pt x="195" y="1260"/>
                  </a:lnTo>
                  <a:lnTo>
                    <a:pt x="135" y="1245"/>
                  </a:lnTo>
                  <a:lnTo>
                    <a:pt x="90" y="1230"/>
                  </a:lnTo>
                  <a:lnTo>
                    <a:pt x="45" y="1215"/>
                  </a:lnTo>
                  <a:lnTo>
                    <a:pt x="15" y="1170"/>
                  </a:lnTo>
                  <a:lnTo>
                    <a:pt x="0" y="1125"/>
                  </a:lnTo>
                  <a:lnTo>
                    <a:pt x="0" y="1080"/>
                  </a:lnTo>
                  <a:lnTo>
                    <a:pt x="0" y="1035"/>
                  </a:lnTo>
                  <a:lnTo>
                    <a:pt x="15" y="990"/>
                  </a:lnTo>
                  <a:lnTo>
                    <a:pt x="30" y="945"/>
                  </a:lnTo>
                  <a:lnTo>
                    <a:pt x="45" y="900"/>
                  </a:lnTo>
                  <a:lnTo>
                    <a:pt x="45" y="840"/>
                  </a:lnTo>
                  <a:lnTo>
                    <a:pt x="45" y="795"/>
                  </a:lnTo>
                  <a:lnTo>
                    <a:pt x="45" y="750"/>
                  </a:lnTo>
                  <a:lnTo>
                    <a:pt x="45" y="705"/>
                  </a:lnTo>
                  <a:lnTo>
                    <a:pt x="15" y="660"/>
                  </a:lnTo>
                  <a:lnTo>
                    <a:pt x="9" y="639"/>
                  </a:lnTo>
                </a:path>
              </a:pathLst>
            </a:custGeom>
            <a:noFill/>
            <a:ln w="19050" cap="rnd" cmpd="sng">
              <a:solidFill>
                <a:srgbClr val="9966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4" name="Rectangle 51">
              <a:extLst>
                <a:ext uri="{FF2B5EF4-FFF2-40B4-BE49-F238E27FC236}">
                  <a16:creationId xmlns:a16="http://schemas.microsoft.com/office/drawing/2014/main" id="{5B072F6F-A9FA-4983-FAA1-DCDDFFD9AD3C}"/>
                </a:ext>
              </a:extLst>
            </p:cNvPr>
            <p:cNvSpPr>
              <a:spLocks noChangeArrowheads="1"/>
            </p:cNvSpPr>
            <p:nvPr/>
          </p:nvSpPr>
          <p:spPr bwMode="auto">
            <a:xfrm>
              <a:off x="1229" y="4574"/>
              <a:ext cx="434" cy="229"/>
            </a:xfrm>
            <a:prstGeom prst="rect">
              <a:avLst/>
            </a:prstGeom>
            <a:solidFill>
              <a:srgbClr val="E7E7E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DE" altLang="de-DE" sz="1800" i="1"/>
                <a:t>1000</a:t>
              </a:r>
            </a:p>
          </p:txBody>
        </p:sp>
      </p:grpSp>
      <p:sp>
        <p:nvSpPr>
          <p:cNvPr id="55" name="AutoShape 52">
            <a:hlinkClick r:id="rId3" action="ppaction://hlinksldjump" highlightClick="1"/>
            <a:extLst>
              <a:ext uri="{FF2B5EF4-FFF2-40B4-BE49-F238E27FC236}">
                <a16:creationId xmlns:a16="http://schemas.microsoft.com/office/drawing/2014/main" id="{513833BA-5B39-E808-2FD0-A02A11710A9E}"/>
              </a:ext>
            </a:extLst>
          </p:cNvPr>
          <p:cNvSpPr>
            <a:spLocks noChangeArrowheads="1"/>
          </p:cNvSpPr>
          <p:nvPr/>
        </p:nvSpPr>
        <p:spPr bwMode="auto">
          <a:xfrm>
            <a:off x="8102572" y="7067839"/>
            <a:ext cx="230187" cy="230188"/>
          </a:xfrm>
          <a:prstGeom prst="actionButtonBlank">
            <a:avLst/>
          </a:prstGeom>
          <a:noFill/>
          <a:ln>
            <a:noFill/>
          </a:ln>
          <a:effectLst/>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317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Tree>
    <p:extLst>
      <p:ext uri="{BB962C8B-B14F-4D97-AF65-F5344CB8AC3E}">
        <p14:creationId xmlns:p14="http://schemas.microsoft.com/office/powerpoint/2010/main" val="22202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folHlink"/>
                                      </p:to>
                                    </p:animClr>
                                  </p:sub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up)">
                                      <p:cBhvr>
                                        <p:cTn id="11" dur="500"/>
                                        <p:tgtEl>
                                          <p:spTgt spid="40"/>
                                        </p:tgtEl>
                                      </p:cBhvr>
                                    </p:animEffect>
                                  </p:childTnLst>
                                  <p:subTnLst>
                                    <p:set>
                                      <p:cBhvr override="childStyle">
                                        <p:cTn dur="1" fill="hold" display="0" masterRel="nextClick" afterEffect="1"/>
                                        <p:tgtEl>
                                          <p:spTgt spid="40"/>
                                        </p:tgtEl>
                                        <p:attrNameLst>
                                          <p:attrName>style.visibility</p:attrName>
                                        </p:attrNameLst>
                                      </p:cBhvr>
                                      <p:to>
                                        <p:strVal val="hidden"/>
                                      </p:to>
                                    </p:set>
                                  </p:sub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499"/>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folHlink"/>
                                      </p:to>
                                    </p:animClr>
                                  </p:subTnLst>
                                </p:cTn>
                              </p:par>
                            </p:childTnLst>
                          </p:cTn>
                        </p:par>
                        <p:par>
                          <p:cTn id="20" fill="hold">
                            <p:stCondLst>
                              <p:cond delay="500"/>
                            </p:stCondLst>
                            <p:childTnLst>
                              <p:par>
                                <p:cTn id="21" presetID="22" presetClass="entr" presetSubtype="1"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499"/>
                                          </p:stCondLst>
                                        </p:cTn>
                                        <p:tgtEl>
                                          <p:spTgt spid="50"/>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subTnLst>
                                    <p:animClr clrSpc="rgb" dir="cw">
                                      <p:cBhvr override="childStyle">
                                        <p:cTn dur="1" fill="hold" display="0" masterRel="nextClick" afterEffect="1"/>
                                        <p:tgtEl>
                                          <p:spTgt spid="20"/>
                                        </p:tgtEl>
                                        <p:attrNameLst>
                                          <p:attrName>ppt_c</p:attrName>
                                        </p:attrNameLst>
                                      </p:cBhvr>
                                      <p:to>
                                        <a:schemeClr val="folHlink"/>
                                      </p:to>
                                    </p:animClr>
                                  </p:sub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par>
                          <p:cTn id="35" fill="hold">
                            <p:stCondLst>
                              <p:cond delay="2500"/>
                            </p:stCondLst>
                            <p:childTnLst>
                              <p:par>
                                <p:cTn id="36" presetID="1" presetClass="entr" presetSubtype="0" fill="hold" nodeType="afterEffect">
                                  <p:stCondLst>
                                    <p:cond delay="0"/>
                                  </p:stCondLst>
                                  <p:childTnLst>
                                    <p:set>
                                      <p:cBhvr>
                                        <p:cTn id="37" dur="1" fill="hold">
                                          <p:stCondLst>
                                            <p:cond delay="499"/>
                                          </p:stCondLst>
                                        </p:cTn>
                                        <p:tgtEl>
                                          <p:spTgt spid="52"/>
                                        </p:tgtEl>
                                        <p:attrNameLst>
                                          <p:attrName>style.visibility</p:attrName>
                                        </p:attrNameLst>
                                      </p:cBhvr>
                                      <p:to>
                                        <p:strVal val="visible"/>
                                      </p:to>
                                    </p:se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subTnLst>
                                    <p:animClr clrSpc="rgb" dir="cw">
                                      <p:cBhvr override="childStyle">
                                        <p:cTn dur="1" fill="hold" display="0" masterRel="nextClick" afterEffect="1"/>
                                        <p:tgtEl>
                                          <p:spTgt spid="21"/>
                                        </p:tgtEl>
                                        <p:attrNameLst>
                                          <p:attrName>ppt_c</p:attrName>
                                        </p:attrNameLst>
                                      </p:cBhvr>
                                      <p:to>
                                        <a:schemeClr val="folHlink"/>
                                      </p:to>
                                    </p:animClr>
                                  </p:subTnLst>
                                </p:cTn>
                              </p:par>
                            </p:childTnLst>
                          </p:cTn>
                        </p:par>
                        <p:par>
                          <p:cTn id="42" fill="hold">
                            <p:stCondLst>
                              <p:cond delay="3500"/>
                            </p:stCondLst>
                            <p:childTnLst>
                              <p:par>
                                <p:cTn id="43" presetID="22" presetClass="entr" presetSubtype="1"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46" fill="hold">
                            <p:stCondLst>
                              <p:cond delay="4000"/>
                            </p:stCondLst>
                            <p:childTnLst>
                              <p:par>
                                <p:cTn id="47" presetID="1" presetClass="entr" presetSubtype="0" fill="hold" nodeType="afterEffect">
                                  <p:stCondLst>
                                    <p:cond delay="0"/>
                                  </p:stCondLst>
                                  <p:childTnLst>
                                    <p:set>
                                      <p:cBhvr>
                                        <p:cTn id="48" dur="1" fill="hold">
                                          <p:stCondLst>
                                            <p:cond delay="499"/>
                                          </p:stCondLst>
                                        </p:cTn>
                                        <p:tgtEl>
                                          <p:spTgt spid="49"/>
                                        </p:tgtEl>
                                        <p:attrNameLst>
                                          <p:attrName>style.visibility</p:attrName>
                                        </p:attrNameLst>
                                      </p:cBhvr>
                                      <p:to>
                                        <p:strVal val="visible"/>
                                      </p:to>
                                    </p:se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subTnLst>
                                    <p:animClr clrSpc="rgb" dir="cw">
                                      <p:cBhvr override="childStyle">
                                        <p:cTn dur="1" fill="hold" display="0" masterRel="nextClick" afterEffect="1"/>
                                        <p:tgtEl>
                                          <p:spTgt spid="22"/>
                                        </p:tgtEl>
                                        <p:attrNameLst>
                                          <p:attrName>ppt_c</p:attrName>
                                        </p:attrNameLst>
                                      </p:cBhvr>
                                      <p:to>
                                        <a:schemeClr val="folHlink"/>
                                      </p:to>
                                    </p:animClr>
                                  </p:subTnLst>
                                </p:cTn>
                              </p:par>
                            </p:childTnLst>
                          </p:cTn>
                        </p:par>
                        <p:par>
                          <p:cTn id="53" fill="hold">
                            <p:stCondLst>
                              <p:cond delay="5000"/>
                            </p:stCondLst>
                            <p:childTnLst>
                              <p:par>
                                <p:cTn id="54" presetID="22" presetClass="entr" presetSubtype="1"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up)">
                                      <p:cBhvr>
                                        <p:cTn id="56"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57" fill="hold">
                            <p:stCondLst>
                              <p:cond delay="5500"/>
                            </p:stCondLst>
                            <p:childTnLst>
                              <p:par>
                                <p:cTn id="58" presetID="1" presetClass="entr" presetSubtype="0" fill="hold" nodeType="afterEffect">
                                  <p:stCondLst>
                                    <p:cond delay="0"/>
                                  </p:stCondLst>
                                  <p:childTnLst>
                                    <p:set>
                                      <p:cBhvr>
                                        <p:cTn id="59" dur="1" fill="hold">
                                          <p:stCondLst>
                                            <p:cond delay="499"/>
                                          </p:stCondLst>
                                        </p:cTn>
                                        <p:tgtEl>
                                          <p:spTgt spid="48"/>
                                        </p:tgtEl>
                                        <p:attrNameLst>
                                          <p:attrName>style.visibility</p:attrName>
                                        </p:attrNameLst>
                                      </p:cBhvr>
                                      <p:to>
                                        <p:strVal val="visible"/>
                                      </p:to>
                                    </p:set>
                                  </p:childTnLst>
                                </p:cTn>
                              </p:par>
                            </p:childTnLst>
                          </p:cTn>
                        </p:par>
                        <p:par>
                          <p:cTn id="60" fill="hold">
                            <p:stCondLst>
                              <p:cond delay="60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subTnLst>
                                    <p:animClr clrSpc="rgb" dir="cw">
                                      <p:cBhvr override="childStyle">
                                        <p:cTn dur="1" fill="hold" display="0" masterRel="nextClick" afterEffect="1"/>
                                        <p:tgtEl>
                                          <p:spTgt spid="23"/>
                                        </p:tgtEl>
                                        <p:attrNameLst>
                                          <p:attrName>ppt_c</p:attrName>
                                        </p:attrNameLst>
                                      </p:cBhvr>
                                      <p:to>
                                        <a:schemeClr val="folHlink"/>
                                      </p:to>
                                    </p:animClr>
                                  </p:subTnLst>
                                </p:cTn>
                              </p:par>
                            </p:childTnLst>
                          </p:cTn>
                        </p:par>
                        <p:par>
                          <p:cTn id="64" fill="hold">
                            <p:stCondLst>
                              <p:cond delay="6500"/>
                            </p:stCondLst>
                            <p:childTnLst>
                              <p:par>
                                <p:cTn id="65" presetID="22" presetClass="entr" presetSubtype="1"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up)">
                                      <p:cBhvr>
                                        <p:cTn id="67" dur="500"/>
                                        <p:tgtEl>
                                          <p:spTgt spid="37"/>
                                        </p:tgtEl>
                                      </p:cBhvr>
                                    </p:animEffect>
                                  </p:childTnLst>
                                  <p:subTnLst>
                                    <p:set>
                                      <p:cBhvr override="childStyle">
                                        <p:cTn dur="1" fill="hold" display="0" masterRel="nextClick" afterEffect="1"/>
                                        <p:tgtEl>
                                          <p:spTgt spid="37"/>
                                        </p:tgtEl>
                                        <p:attrNameLst>
                                          <p:attrName>style.visibility</p:attrName>
                                        </p:attrNameLst>
                                      </p:cBhvr>
                                      <p:to>
                                        <p:strVal val="hidden"/>
                                      </p:to>
                                    </p:set>
                                  </p:subTnLst>
                                </p:cTn>
                              </p:par>
                            </p:childTnLst>
                          </p:cTn>
                        </p:par>
                        <p:par>
                          <p:cTn id="68" fill="hold">
                            <p:stCondLst>
                              <p:cond delay="7000"/>
                            </p:stCondLst>
                            <p:childTnLst>
                              <p:par>
                                <p:cTn id="69" presetID="1" presetClass="entr" presetSubtype="0" fill="hold" nodeType="afterEffect">
                                  <p:stCondLst>
                                    <p:cond delay="0"/>
                                  </p:stCondLst>
                                  <p:childTnLst>
                                    <p:set>
                                      <p:cBhvr>
                                        <p:cTn id="70" dur="1" fill="hold">
                                          <p:stCondLst>
                                            <p:cond delay="499"/>
                                          </p:stCondLst>
                                        </p:cTn>
                                        <p:tgtEl>
                                          <p:spTgt spid="47"/>
                                        </p:tgtEl>
                                        <p:attrNameLst>
                                          <p:attrName>style.visibility</p:attrName>
                                        </p:attrNameLst>
                                      </p:cBhvr>
                                      <p:to>
                                        <p:strVal val="visible"/>
                                      </p:to>
                                    </p:set>
                                  </p:childTnLst>
                                </p:cTn>
                              </p:par>
                            </p:childTnLst>
                          </p:cTn>
                        </p:par>
                        <p:par>
                          <p:cTn id="71" fill="hold">
                            <p:stCondLst>
                              <p:cond delay="7500"/>
                            </p:stCondLst>
                            <p:childTnLst>
                              <p:par>
                                <p:cTn id="72" presetID="22" presetClass="entr" presetSubtype="8" fill="hold"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subTnLst>
                                    <p:animClr clrSpc="rgb" dir="cw">
                                      <p:cBhvr override="childStyle">
                                        <p:cTn dur="1" fill="hold" display="0" masterRel="nextClick" afterEffect="1"/>
                                        <p:tgtEl>
                                          <p:spTgt spid="24"/>
                                        </p:tgtEl>
                                        <p:attrNameLst>
                                          <p:attrName>ppt_c</p:attrName>
                                        </p:attrNameLst>
                                      </p:cBhvr>
                                      <p:to>
                                        <a:schemeClr val="folHlink"/>
                                      </p:to>
                                    </p:animClr>
                                  </p:subTnLst>
                                </p:cTn>
                              </p:par>
                            </p:childTnLst>
                          </p:cTn>
                        </p:par>
                        <p:par>
                          <p:cTn id="75" fill="hold">
                            <p:stCondLst>
                              <p:cond delay="8000"/>
                            </p:stCondLst>
                            <p:childTnLst>
                              <p:par>
                                <p:cTn id="76" presetID="22" presetClass="entr" presetSubtype="1" fill="hold" nodeType="after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up)">
                                      <p:cBhvr>
                                        <p:cTn id="78" dur="500"/>
                                        <p:tgtEl>
                                          <p:spTgt spid="36"/>
                                        </p:tgtEl>
                                      </p:cBhvr>
                                    </p:animEffec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par>
                          <p:cTn id="79" fill="hold">
                            <p:stCondLst>
                              <p:cond delay="8500"/>
                            </p:stCondLst>
                            <p:childTnLst>
                              <p:par>
                                <p:cTn id="80" presetID="1" presetClass="entr" presetSubtype="0" fill="hold" nodeType="afterEffect">
                                  <p:stCondLst>
                                    <p:cond delay="0"/>
                                  </p:stCondLst>
                                  <p:childTnLst>
                                    <p:set>
                                      <p:cBhvr>
                                        <p:cTn id="81" dur="1" fill="hold">
                                          <p:stCondLst>
                                            <p:cond delay="499"/>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E6CCEA9-DEFB-2A6D-9165-02962EA7D8D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DC7EF85-4F09-4ED0-FC59-A1CD8FEB5FEB}"/>
              </a:ext>
            </a:extLst>
          </p:cNvPr>
          <p:cNvSpPr>
            <a:spLocks noGrp="1"/>
          </p:cNvSpPr>
          <p:nvPr>
            <p:ph type="sldNum" sz="quarter" idx="12"/>
          </p:nvPr>
        </p:nvSpPr>
        <p:spPr/>
        <p:txBody>
          <a:bodyPr/>
          <a:lstStyle/>
          <a:p>
            <a:pPr>
              <a:defRPr/>
            </a:pPr>
            <a:fld id="{B99F2807-602A-47D3-9714-670AD5065F2C}" type="slidenum">
              <a:rPr lang="de-CH" smtClean="0"/>
              <a:pPr>
                <a:defRPr/>
              </a:pPr>
              <a:t>63</a:t>
            </a:fld>
            <a:endParaRPr lang="de-CH" dirty="0"/>
          </a:p>
        </p:txBody>
      </p:sp>
      <p:sp>
        <p:nvSpPr>
          <p:cNvPr id="5" name="Inhaltsplatzhalter 56">
            <a:extLst>
              <a:ext uri="{FF2B5EF4-FFF2-40B4-BE49-F238E27FC236}">
                <a16:creationId xmlns:a16="http://schemas.microsoft.com/office/drawing/2014/main" id="{EE01ACE4-BB4F-191E-313C-6503E2318A22}"/>
              </a:ext>
            </a:extLst>
          </p:cNvPr>
          <p:cNvSpPr txBox="1">
            <a:spLocks/>
          </p:cNvSpPr>
          <p:nvPr/>
        </p:nvSpPr>
        <p:spPr>
          <a:xfrm>
            <a:off x="1335738" y="1596284"/>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6" name="Rectangle 3">
            <a:extLst>
              <a:ext uri="{FF2B5EF4-FFF2-40B4-BE49-F238E27FC236}">
                <a16:creationId xmlns:a16="http://schemas.microsoft.com/office/drawing/2014/main" id="{BB7464F2-E495-3F5E-F207-3E853E367772}"/>
              </a:ext>
            </a:extLst>
          </p:cNvPr>
          <p:cNvSpPr txBox="1">
            <a:spLocks noChangeArrowheads="1"/>
          </p:cNvSpPr>
          <p:nvPr/>
        </p:nvSpPr>
        <p:spPr bwMode="auto">
          <a:xfrm>
            <a:off x="1426226" y="1667721"/>
            <a:ext cx="7772400" cy="4267200"/>
          </a:xfrm>
          <a:prstGeom prst="rect">
            <a:avLst/>
          </a:prstGeom>
          <a:noFill/>
          <a:ln w="9525">
            <a:noFill/>
            <a:miter lim="800000"/>
            <a:headEnd/>
            <a:tailEnd/>
          </a:ln>
        </p:spPr>
        <p:txBody>
          <a:bodyPr/>
          <a:lstStyle/>
          <a:p>
            <a:pPr marL="342900" indent="-342900" algn="ctr">
              <a:spcBef>
                <a:spcPct val="20000"/>
              </a:spcBef>
              <a:buClr>
                <a:schemeClr val="accent1"/>
              </a:buClr>
              <a:buSzPct val="70000"/>
              <a:defRPr/>
            </a:pPr>
            <a:r>
              <a:rPr lang="de-CH" sz="3200" dirty="0">
                <a:solidFill>
                  <a:schemeClr val="tx2"/>
                </a:solidFill>
                <a:latin typeface="+mn-lt"/>
                <a:cs typeface="+mn-cs"/>
              </a:rPr>
              <a:t>LK 1:100 000</a:t>
            </a:r>
          </a:p>
        </p:txBody>
      </p:sp>
      <p:pic>
        <p:nvPicPr>
          <p:cNvPr id="7" name="Picture 4" descr="Kartenmasssatab_100">
            <a:extLst>
              <a:ext uri="{FF2B5EF4-FFF2-40B4-BE49-F238E27FC236}">
                <a16:creationId xmlns:a16="http://schemas.microsoft.com/office/drawing/2014/main" id="{BE0D4922-E35A-5CBA-C4A1-B0BA3E3CB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251" y="2243984"/>
            <a:ext cx="8534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a:extLst>
              <a:ext uri="{FF2B5EF4-FFF2-40B4-BE49-F238E27FC236}">
                <a16:creationId xmlns:a16="http://schemas.microsoft.com/office/drawing/2014/main" id="{3597305C-6913-A6C3-C6B0-F76361285889}"/>
              </a:ext>
            </a:extLst>
          </p:cNvPr>
          <p:cNvSpPr>
            <a:spLocks noChangeArrowheads="1"/>
          </p:cNvSpPr>
          <p:nvPr/>
        </p:nvSpPr>
        <p:spPr bwMode="auto">
          <a:xfrm>
            <a:off x="4002738" y="5436446"/>
            <a:ext cx="3505200" cy="3048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9" name="Rectangle 2">
            <a:extLst>
              <a:ext uri="{FF2B5EF4-FFF2-40B4-BE49-F238E27FC236}">
                <a16:creationId xmlns:a16="http://schemas.microsoft.com/office/drawing/2014/main" id="{323B569D-5CD4-181F-50D4-110EB747167D}"/>
              </a:ext>
            </a:extLst>
          </p:cNvPr>
          <p:cNvSpPr txBox="1">
            <a:spLocks noChangeArrowheads="1"/>
          </p:cNvSpPr>
          <p:nvPr/>
        </p:nvSpPr>
        <p:spPr>
          <a:xfrm>
            <a:off x="378984" y="317068"/>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Äquidistanz</a:t>
            </a:r>
          </a:p>
        </p:txBody>
      </p:sp>
    </p:spTree>
    <p:extLst>
      <p:ext uri="{BB962C8B-B14F-4D97-AF65-F5344CB8AC3E}">
        <p14:creationId xmlns:p14="http://schemas.microsoft.com/office/powerpoint/2010/main" val="27838938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DC338D-C2F9-E904-B89A-0766EA1561EB}"/>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D8CD72B-8A37-E78C-4D0B-F76BF3E364A0}"/>
              </a:ext>
            </a:extLst>
          </p:cNvPr>
          <p:cNvSpPr>
            <a:spLocks noGrp="1"/>
          </p:cNvSpPr>
          <p:nvPr>
            <p:ph type="sldNum" sz="quarter" idx="12"/>
          </p:nvPr>
        </p:nvSpPr>
        <p:spPr/>
        <p:txBody>
          <a:bodyPr/>
          <a:lstStyle/>
          <a:p>
            <a:pPr>
              <a:defRPr/>
            </a:pPr>
            <a:fld id="{B99F2807-602A-47D3-9714-670AD5065F2C}" type="slidenum">
              <a:rPr lang="de-CH" smtClean="0"/>
              <a:pPr>
                <a:defRPr/>
              </a:pPr>
              <a:t>64</a:t>
            </a:fld>
            <a:endParaRPr lang="de-CH" dirty="0"/>
          </a:p>
        </p:txBody>
      </p:sp>
      <p:sp>
        <p:nvSpPr>
          <p:cNvPr id="5" name="Inhaltsplatzhalter 56">
            <a:extLst>
              <a:ext uri="{FF2B5EF4-FFF2-40B4-BE49-F238E27FC236}">
                <a16:creationId xmlns:a16="http://schemas.microsoft.com/office/drawing/2014/main" id="{5C9FC275-5AB3-B483-F5B5-0C5788C62893}"/>
              </a:ext>
            </a:extLst>
          </p:cNvPr>
          <p:cNvSpPr txBox="1">
            <a:spLocks/>
          </p:cNvSpPr>
          <p:nvPr/>
        </p:nvSpPr>
        <p:spPr>
          <a:xfrm>
            <a:off x="1127448" y="1640220"/>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6" name="AutoShape 5">
            <a:hlinkClick r:id="rId2" action="ppaction://hlinksldjump" highlightClick="1"/>
            <a:extLst>
              <a:ext uri="{FF2B5EF4-FFF2-40B4-BE49-F238E27FC236}">
                <a16:creationId xmlns:a16="http://schemas.microsoft.com/office/drawing/2014/main" id="{3CAD7A93-F0CF-D435-BB38-79EFA56B9A9A}"/>
              </a:ext>
            </a:extLst>
          </p:cNvPr>
          <p:cNvSpPr>
            <a:spLocks noChangeArrowheads="1"/>
          </p:cNvSpPr>
          <p:nvPr/>
        </p:nvSpPr>
        <p:spPr bwMode="auto">
          <a:xfrm>
            <a:off x="8822061" y="6775782"/>
            <a:ext cx="230187" cy="230188"/>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grpSp>
        <p:nvGrpSpPr>
          <p:cNvPr id="7" name="Group 23">
            <a:extLst>
              <a:ext uri="{FF2B5EF4-FFF2-40B4-BE49-F238E27FC236}">
                <a16:creationId xmlns:a16="http://schemas.microsoft.com/office/drawing/2014/main" id="{CC4D9A55-6683-5144-C8EA-94AC5AB5EA85}"/>
              </a:ext>
            </a:extLst>
          </p:cNvPr>
          <p:cNvGrpSpPr>
            <a:grpSpLocks/>
          </p:cNvGrpSpPr>
          <p:nvPr/>
        </p:nvGrpSpPr>
        <p:grpSpPr bwMode="auto">
          <a:xfrm>
            <a:off x="3018161" y="4591382"/>
            <a:ext cx="6772275" cy="2082800"/>
            <a:chOff x="1383" y="2704"/>
            <a:chExt cx="4266" cy="1312"/>
          </a:xfrm>
        </p:grpSpPr>
        <p:sp>
          <p:nvSpPr>
            <p:cNvPr id="8" name="Rectangle 9">
              <a:extLst>
                <a:ext uri="{FF2B5EF4-FFF2-40B4-BE49-F238E27FC236}">
                  <a16:creationId xmlns:a16="http://schemas.microsoft.com/office/drawing/2014/main" id="{18E0F90F-1542-9C72-7349-36B73A1881AD}"/>
                </a:ext>
              </a:extLst>
            </p:cNvPr>
            <p:cNvSpPr>
              <a:spLocks noChangeArrowheads="1"/>
            </p:cNvSpPr>
            <p:nvPr/>
          </p:nvSpPr>
          <p:spPr bwMode="auto">
            <a:xfrm>
              <a:off x="1383" y="3385"/>
              <a:ext cx="2495"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10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defTabSz="38100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defTabSz="3810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defTabSz="3810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defTabSz="3810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None/>
                <a:defRPr/>
              </a:pPr>
              <a:r>
                <a:rPr lang="de-CH" altLang="de-DE" sz="2000" dirty="0">
                  <a:solidFill>
                    <a:schemeClr val="tx1"/>
                  </a:solidFill>
                  <a:latin typeface="+mj-lt"/>
                  <a:cs typeface="+mn-cs"/>
                </a:rPr>
                <a:t>LK 1:25 000 = 10 m</a:t>
              </a:r>
              <a:br>
                <a:rPr lang="de-CH" altLang="de-DE" sz="2000" dirty="0">
                  <a:solidFill>
                    <a:schemeClr val="tx1"/>
                  </a:solidFill>
                  <a:latin typeface="+mj-lt"/>
                  <a:cs typeface="+mn-cs"/>
                </a:rPr>
              </a:br>
              <a:r>
                <a:rPr lang="de-CH" altLang="de-DE" sz="1800" dirty="0">
                  <a:solidFill>
                    <a:schemeClr val="tx1"/>
                  </a:solidFill>
                  <a:latin typeface="+mj-lt"/>
                  <a:cs typeface="+mn-cs"/>
                </a:rPr>
                <a:t>20 m in den Alpen und </a:t>
              </a:r>
            </a:p>
            <a:p>
              <a:pPr eaLnBrk="1" hangingPunct="1">
                <a:buClrTx/>
                <a:buSzTx/>
                <a:buFontTx/>
                <a:buNone/>
                <a:defRPr/>
              </a:pPr>
              <a:r>
                <a:rPr lang="de-CH" altLang="de-DE" sz="1800" dirty="0">
                  <a:solidFill>
                    <a:schemeClr val="tx1"/>
                  </a:solidFill>
                  <a:latin typeface="+mj-lt"/>
                  <a:cs typeface="+mn-cs"/>
                </a:rPr>
                <a:t>im Tessin</a:t>
              </a:r>
            </a:p>
          </p:txBody>
        </p:sp>
        <p:pic>
          <p:nvPicPr>
            <p:cNvPr id="9" name="Picture 12" descr="leuk_025_karte_01a">
              <a:extLst>
                <a:ext uri="{FF2B5EF4-FFF2-40B4-BE49-F238E27FC236}">
                  <a16:creationId xmlns:a16="http://schemas.microsoft.com/office/drawing/2014/main" id="{F7DF60B7-CE05-7576-871A-A4E103311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5" y="2704"/>
              <a:ext cx="2724" cy="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5">
            <a:extLst>
              <a:ext uri="{FF2B5EF4-FFF2-40B4-BE49-F238E27FC236}">
                <a16:creationId xmlns:a16="http://schemas.microsoft.com/office/drawing/2014/main" id="{4E33CF4B-487D-BC55-F841-25D2EB2C0B59}"/>
              </a:ext>
            </a:extLst>
          </p:cNvPr>
          <p:cNvGrpSpPr>
            <a:grpSpLocks/>
          </p:cNvGrpSpPr>
          <p:nvPr/>
        </p:nvGrpSpPr>
        <p:grpSpPr bwMode="auto">
          <a:xfrm>
            <a:off x="1290961" y="1424320"/>
            <a:ext cx="6121400" cy="4152900"/>
            <a:chOff x="576" y="1248"/>
            <a:chExt cx="3856" cy="2616"/>
          </a:xfrm>
        </p:grpSpPr>
        <p:sp>
          <p:nvSpPr>
            <p:cNvPr id="11" name="Rectangle 11">
              <a:extLst>
                <a:ext uri="{FF2B5EF4-FFF2-40B4-BE49-F238E27FC236}">
                  <a16:creationId xmlns:a16="http://schemas.microsoft.com/office/drawing/2014/main" id="{7BEB2F72-DE29-1D5C-3797-F9DEE7E65CCC}"/>
                </a:ext>
              </a:extLst>
            </p:cNvPr>
            <p:cNvSpPr>
              <a:spLocks noChangeArrowheads="1"/>
            </p:cNvSpPr>
            <p:nvPr/>
          </p:nvSpPr>
          <p:spPr bwMode="auto">
            <a:xfrm>
              <a:off x="2436" y="2836"/>
              <a:ext cx="199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10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defTabSz="38100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defTabSz="3810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defTabSz="3810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defTabSz="3810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None/>
                <a:defRPr/>
              </a:pPr>
              <a:r>
                <a:rPr lang="de-CH" altLang="de-DE" sz="2000" dirty="0">
                  <a:solidFill>
                    <a:schemeClr val="tx1"/>
                  </a:solidFill>
                  <a:latin typeface="+mj-lt"/>
                  <a:cs typeface="+mn-cs"/>
                </a:rPr>
                <a:t>LK 1:50 000 = 20 m</a:t>
              </a:r>
            </a:p>
          </p:txBody>
        </p:sp>
        <p:pic>
          <p:nvPicPr>
            <p:cNvPr id="12" name="Picture 14" descr="leuk_050_karte_02">
              <a:extLst>
                <a:ext uri="{FF2B5EF4-FFF2-40B4-BE49-F238E27FC236}">
                  <a16:creationId xmlns:a16="http://schemas.microsoft.com/office/drawing/2014/main" id="{7C4E004C-1775-CF7E-80AA-BD03A68425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 y="1248"/>
              <a:ext cx="1860" cy="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27">
            <a:extLst>
              <a:ext uri="{FF2B5EF4-FFF2-40B4-BE49-F238E27FC236}">
                <a16:creationId xmlns:a16="http://schemas.microsoft.com/office/drawing/2014/main" id="{96262D84-AFA1-7A5D-CACE-FC3D9F8EC6BA}"/>
              </a:ext>
            </a:extLst>
          </p:cNvPr>
          <p:cNvGrpSpPr>
            <a:grpSpLocks/>
          </p:cNvGrpSpPr>
          <p:nvPr/>
        </p:nvGrpSpPr>
        <p:grpSpPr bwMode="auto">
          <a:xfrm>
            <a:off x="4529461" y="1422732"/>
            <a:ext cx="5256212" cy="3105150"/>
            <a:chOff x="2349" y="445"/>
            <a:chExt cx="3311" cy="1956"/>
          </a:xfrm>
        </p:grpSpPr>
        <p:pic>
          <p:nvPicPr>
            <p:cNvPr id="14" name="Picture 21" descr="leuk_100_karte_02">
              <a:extLst>
                <a:ext uri="{FF2B5EF4-FFF2-40B4-BE49-F238E27FC236}">
                  <a16:creationId xmlns:a16="http://schemas.microsoft.com/office/drawing/2014/main" id="{50745C95-C48C-2AA3-B295-9B2929986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 y="447"/>
              <a:ext cx="1406" cy="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4">
              <a:extLst>
                <a:ext uri="{FF2B5EF4-FFF2-40B4-BE49-F238E27FC236}">
                  <a16:creationId xmlns:a16="http://schemas.microsoft.com/office/drawing/2014/main" id="{7456E423-8849-9075-A38F-635C467AE8CE}"/>
                </a:ext>
              </a:extLst>
            </p:cNvPr>
            <p:cNvSpPr>
              <a:spLocks noChangeArrowheads="1"/>
            </p:cNvSpPr>
            <p:nvPr/>
          </p:nvSpPr>
          <p:spPr bwMode="auto">
            <a:xfrm>
              <a:off x="2349" y="445"/>
              <a:ext cx="1905"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810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defTabSz="38100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defTabSz="3810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defTabSz="3810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defTabSz="3810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defTabSz="3810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r" eaLnBrk="1" hangingPunct="1">
                <a:buClrTx/>
                <a:buSzTx/>
                <a:buFontTx/>
                <a:buNone/>
                <a:defRPr/>
              </a:pPr>
              <a:r>
                <a:rPr lang="de-CH" altLang="de-DE" sz="2000" dirty="0">
                  <a:solidFill>
                    <a:schemeClr val="tx1"/>
                  </a:solidFill>
                  <a:latin typeface="+mj-lt"/>
                  <a:cs typeface="+mn-cs"/>
                </a:rPr>
                <a:t>LK 1:100 000 = 50 m</a:t>
              </a:r>
            </a:p>
          </p:txBody>
        </p:sp>
      </p:grpSp>
      <p:sp>
        <p:nvSpPr>
          <p:cNvPr id="16" name="Rectangle 2">
            <a:extLst>
              <a:ext uri="{FF2B5EF4-FFF2-40B4-BE49-F238E27FC236}">
                <a16:creationId xmlns:a16="http://schemas.microsoft.com/office/drawing/2014/main" id="{473C2B36-0559-DE65-B3F3-9F9F72BD400B}"/>
              </a:ext>
            </a:extLst>
          </p:cNvPr>
          <p:cNvSpPr txBox="1">
            <a:spLocks noChangeArrowheads="1"/>
          </p:cNvSpPr>
          <p:nvPr/>
        </p:nvSpPr>
        <p:spPr>
          <a:xfrm>
            <a:off x="407368" y="33265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Äquidistanz</a:t>
            </a:r>
          </a:p>
        </p:txBody>
      </p:sp>
    </p:spTree>
    <p:extLst>
      <p:ext uri="{BB962C8B-B14F-4D97-AF65-F5344CB8AC3E}">
        <p14:creationId xmlns:p14="http://schemas.microsoft.com/office/powerpoint/2010/main" val="1308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207BF13-F2BA-0BBF-542C-759155C29620}"/>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B04A715-2EB3-06D1-DFF2-2091ED68BB08}"/>
              </a:ext>
            </a:extLst>
          </p:cNvPr>
          <p:cNvSpPr>
            <a:spLocks noGrp="1"/>
          </p:cNvSpPr>
          <p:nvPr>
            <p:ph type="sldNum" sz="quarter" idx="12"/>
          </p:nvPr>
        </p:nvSpPr>
        <p:spPr/>
        <p:txBody>
          <a:bodyPr/>
          <a:lstStyle/>
          <a:p>
            <a:pPr>
              <a:defRPr/>
            </a:pPr>
            <a:fld id="{B99F2807-602A-47D3-9714-670AD5065F2C}" type="slidenum">
              <a:rPr lang="de-CH" smtClean="0"/>
              <a:pPr>
                <a:defRPr/>
              </a:pPr>
              <a:t>65</a:t>
            </a:fld>
            <a:endParaRPr lang="de-CH" dirty="0"/>
          </a:p>
        </p:txBody>
      </p:sp>
      <p:sp>
        <p:nvSpPr>
          <p:cNvPr id="4" name="Titel 3">
            <a:extLst>
              <a:ext uri="{FF2B5EF4-FFF2-40B4-BE49-F238E27FC236}">
                <a16:creationId xmlns:a16="http://schemas.microsoft.com/office/drawing/2014/main" id="{0E8EA4D1-5250-B07E-F115-BD45FE8D8EBF}"/>
              </a:ext>
            </a:extLst>
          </p:cNvPr>
          <p:cNvSpPr>
            <a:spLocks noGrp="1"/>
          </p:cNvSpPr>
          <p:nvPr>
            <p:ph type="title"/>
          </p:nvPr>
        </p:nvSpPr>
        <p:spPr/>
        <p:txBody>
          <a:bodyPr/>
          <a:lstStyle/>
          <a:p>
            <a:r>
              <a:rPr lang="de-CH" dirty="0"/>
              <a:t>Silhouetten zuordnen</a:t>
            </a:r>
          </a:p>
        </p:txBody>
      </p:sp>
      <p:sp>
        <p:nvSpPr>
          <p:cNvPr id="5" name="Inhaltsplatzhalter 56">
            <a:extLst>
              <a:ext uri="{FF2B5EF4-FFF2-40B4-BE49-F238E27FC236}">
                <a16:creationId xmlns:a16="http://schemas.microsoft.com/office/drawing/2014/main" id="{33AEA829-C686-BB66-521B-14D51E4E0E12}"/>
              </a:ext>
            </a:extLst>
          </p:cNvPr>
          <p:cNvSpPr txBox="1">
            <a:spLocks/>
          </p:cNvSpPr>
          <p:nvPr/>
        </p:nvSpPr>
        <p:spPr>
          <a:xfrm>
            <a:off x="1331999" y="1856570"/>
            <a:ext cx="7948612" cy="1295400"/>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ct val="0"/>
              </a:spcBef>
              <a:spcAft>
                <a:spcPts val="0"/>
              </a:spcAft>
              <a:buFont typeface="Wingdings 2" pitchFamily="18" charset="2"/>
              <a:buNone/>
              <a:defRPr/>
            </a:pPr>
            <a:r>
              <a:rPr lang="de-CH" altLang="de-DE" dirty="0">
                <a:latin typeface="+mj-lt"/>
                <a:ea typeface="Verdana" pitchFamily="34" charset="0"/>
                <a:cs typeface="Verdana" pitchFamily="34" charset="0"/>
              </a:rPr>
              <a:t>Grosser Abstand zwischen den Kurven bedeutet flaches Gelände, geringer Abstand steiles Gelände. Typische Geländeformen sind Hügel, Senke, Graben, Rippe und Mulde.</a:t>
            </a:r>
            <a:endParaRPr lang="de-CH" altLang="de-DE" b="1" dirty="0">
              <a:solidFill>
                <a:srgbClr val="FF0000"/>
              </a:solidFill>
              <a:latin typeface="+mj-lt"/>
            </a:endParaRPr>
          </a:p>
        </p:txBody>
      </p:sp>
      <p:pic>
        <p:nvPicPr>
          <p:cNvPr id="6" name="Picture 6" descr="\\ifc1.ifr.intra2.admin.ch\Userhomes\U80799574\Desktop\C Sport Pz-Art Kader S 22\Sportausbildung\Pz-Art OS 22\Kartenlehre\Bilder\Scan4.JPG">
            <a:extLst>
              <a:ext uri="{FF2B5EF4-FFF2-40B4-BE49-F238E27FC236}">
                <a16:creationId xmlns:a16="http://schemas.microsoft.com/office/drawing/2014/main" id="{E58D3CCF-2E2A-FD2D-C844-25C704873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132" y="2877444"/>
            <a:ext cx="774065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751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E1B598-CE20-7000-2FC8-1D28479953C6}"/>
              </a:ext>
            </a:extLst>
          </p:cNvPr>
          <p:cNvSpPr>
            <a:spLocks noGrp="1"/>
          </p:cNvSpPr>
          <p:nvPr>
            <p:ph idx="1"/>
          </p:nvPr>
        </p:nvSpPr>
        <p:spPr/>
        <p:txBody>
          <a:bodyPr/>
          <a:lstStyle/>
          <a:p>
            <a:pPr marL="342900" indent="-342900">
              <a:buFont typeface="Arial" panose="020B0604020202020204" pitchFamily="34" charset="0"/>
              <a:buChar char="•"/>
              <a:defRPr/>
            </a:pPr>
            <a:r>
              <a:rPr lang="de-CH" altLang="de-DE" dirty="0">
                <a:ea typeface="Verdana" pitchFamily="34" charset="0"/>
                <a:cs typeface="Verdana" pitchFamily="34" charset="0"/>
              </a:rPr>
              <a:t>Von allen Seiten steigt dieser Hügel gleichmässig an</a:t>
            </a:r>
          </a:p>
          <a:p>
            <a:pPr marL="342900" indent="-342900">
              <a:buFont typeface="Arial" panose="020B0604020202020204" pitchFamily="34" charset="0"/>
              <a:buChar char="•"/>
              <a:defRPr/>
            </a:pPr>
            <a:r>
              <a:rPr lang="de-CH" altLang="de-DE" dirty="0">
                <a:ea typeface="Verdana" pitchFamily="34" charset="0"/>
                <a:cs typeface="Verdana" pitchFamily="34" charset="0"/>
              </a:rPr>
              <a:t>Die steilste Seite zeigt nach Südwesten</a:t>
            </a:r>
          </a:p>
          <a:p>
            <a:pPr marL="342900" indent="-342900">
              <a:buFont typeface="Arial" panose="020B0604020202020204" pitchFamily="34" charset="0"/>
              <a:buChar char="•"/>
              <a:defRPr/>
            </a:pPr>
            <a:r>
              <a:rPr lang="de-CH" altLang="de-DE" dirty="0">
                <a:ea typeface="Verdana" pitchFamily="34" charset="0"/>
                <a:cs typeface="Verdana" pitchFamily="34" charset="0"/>
              </a:rPr>
              <a:t>Der Süd- und der Nordteil sind beide sehr steil</a:t>
            </a:r>
          </a:p>
          <a:p>
            <a:pPr marL="342900" indent="-342900">
              <a:buFont typeface="Arial" panose="020B0604020202020204" pitchFamily="34" charset="0"/>
              <a:buChar char="•"/>
              <a:defRPr/>
            </a:pPr>
            <a:r>
              <a:rPr lang="de-CH" altLang="de-DE" dirty="0">
                <a:ea typeface="Verdana" pitchFamily="34" charset="0"/>
                <a:cs typeface="Verdana" pitchFamily="34" charset="0"/>
              </a:rPr>
              <a:t>Der Hügel hat zwei Höcker; der südlichere ist höher</a:t>
            </a:r>
          </a:p>
          <a:p>
            <a:pPr marL="342900" indent="-342900">
              <a:buFont typeface="Arial" panose="020B0604020202020204" pitchFamily="34" charset="0"/>
              <a:buChar char="•"/>
              <a:defRPr/>
            </a:pPr>
            <a:r>
              <a:rPr lang="de-CH" altLang="de-DE" dirty="0">
                <a:ea typeface="Verdana" pitchFamily="34" charset="0"/>
                <a:cs typeface="Verdana" pitchFamily="34" charset="0"/>
              </a:rPr>
              <a:t>Die Ostseite ist sehr steil</a:t>
            </a:r>
          </a:p>
          <a:p>
            <a:endParaRPr lang="de-CH" dirty="0"/>
          </a:p>
        </p:txBody>
      </p:sp>
      <p:sp>
        <p:nvSpPr>
          <p:cNvPr id="3" name="Foliennummernplatzhalter 2">
            <a:extLst>
              <a:ext uri="{FF2B5EF4-FFF2-40B4-BE49-F238E27FC236}">
                <a16:creationId xmlns:a16="http://schemas.microsoft.com/office/drawing/2014/main" id="{784CCD50-0E97-A371-7B5D-030CADB69C98}"/>
              </a:ext>
            </a:extLst>
          </p:cNvPr>
          <p:cNvSpPr>
            <a:spLocks noGrp="1"/>
          </p:cNvSpPr>
          <p:nvPr>
            <p:ph type="sldNum" sz="quarter" idx="12"/>
          </p:nvPr>
        </p:nvSpPr>
        <p:spPr/>
        <p:txBody>
          <a:bodyPr/>
          <a:lstStyle/>
          <a:p>
            <a:pPr>
              <a:defRPr/>
            </a:pPr>
            <a:fld id="{B99F2807-602A-47D3-9714-670AD5065F2C}" type="slidenum">
              <a:rPr lang="de-CH" smtClean="0"/>
              <a:pPr>
                <a:defRPr/>
              </a:pPr>
              <a:t>66</a:t>
            </a:fld>
            <a:endParaRPr lang="de-CH" dirty="0"/>
          </a:p>
        </p:txBody>
      </p:sp>
      <p:sp>
        <p:nvSpPr>
          <p:cNvPr id="4" name="Titel 3">
            <a:extLst>
              <a:ext uri="{FF2B5EF4-FFF2-40B4-BE49-F238E27FC236}">
                <a16:creationId xmlns:a16="http://schemas.microsoft.com/office/drawing/2014/main" id="{2276E0AC-9059-1957-E9E0-66B443F5ED4F}"/>
              </a:ext>
            </a:extLst>
          </p:cNvPr>
          <p:cNvSpPr>
            <a:spLocks noGrp="1"/>
          </p:cNvSpPr>
          <p:nvPr>
            <p:ph type="title"/>
          </p:nvPr>
        </p:nvSpPr>
        <p:spPr/>
        <p:txBody>
          <a:bodyPr/>
          <a:lstStyle/>
          <a:p>
            <a:r>
              <a:rPr lang="de-CH" dirty="0"/>
              <a:t>Silhouette zuordnen</a:t>
            </a:r>
          </a:p>
        </p:txBody>
      </p:sp>
      <p:pic>
        <p:nvPicPr>
          <p:cNvPr id="5" name="Picture 6" descr="\\ifc1.ifr.intra2.admin.ch\Userhomes\U80799574\Desktop\C Sport Pz-Art Kader S 22\Sportausbildung\Pz-Art OS 22\Kartenlehre\Bilder\Scan5.JPG">
            <a:extLst>
              <a:ext uri="{FF2B5EF4-FFF2-40B4-BE49-F238E27FC236}">
                <a16:creationId xmlns:a16="http://schemas.microsoft.com/office/drawing/2014/main" id="{8F314D17-4099-18D7-B3AD-9717F5B30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686" y="3222147"/>
            <a:ext cx="4238625"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555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DBB1B2-04F4-42A2-4407-6A2D62EB3F50}"/>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381A6C00-F8ED-7EDC-1FFD-3CCC897B3F6C}"/>
              </a:ext>
            </a:extLst>
          </p:cNvPr>
          <p:cNvSpPr>
            <a:spLocks noGrp="1"/>
          </p:cNvSpPr>
          <p:nvPr>
            <p:ph type="sldNum" sz="quarter" idx="12"/>
          </p:nvPr>
        </p:nvSpPr>
        <p:spPr/>
        <p:txBody>
          <a:bodyPr/>
          <a:lstStyle/>
          <a:p>
            <a:pPr>
              <a:defRPr/>
            </a:pPr>
            <a:fld id="{B99F2807-602A-47D3-9714-670AD5065F2C}" type="slidenum">
              <a:rPr lang="de-CH" smtClean="0"/>
              <a:pPr>
                <a:defRPr/>
              </a:pPr>
              <a:t>67</a:t>
            </a:fld>
            <a:endParaRPr lang="de-CH" dirty="0"/>
          </a:p>
        </p:txBody>
      </p:sp>
      <p:sp>
        <p:nvSpPr>
          <p:cNvPr id="4" name="Titel 3">
            <a:extLst>
              <a:ext uri="{FF2B5EF4-FFF2-40B4-BE49-F238E27FC236}">
                <a16:creationId xmlns:a16="http://schemas.microsoft.com/office/drawing/2014/main" id="{1DDF1424-C0D1-FC7B-7978-2DB304EDECEE}"/>
              </a:ext>
            </a:extLst>
          </p:cNvPr>
          <p:cNvSpPr>
            <a:spLocks noGrp="1"/>
          </p:cNvSpPr>
          <p:nvPr>
            <p:ph type="title"/>
          </p:nvPr>
        </p:nvSpPr>
        <p:spPr/>
        <p:txBody>
          <a:bodyPr/>
          <a:lstStyle/>
          <a:p>
            <a:endParaRPr lang="de-CH"/>
          </a:p>
        </p:txBody>
      </p:sp>
      <p:sp>
        <p:nvSpPr>
          <p:cNvPr id="5" name="Rectangle 2">
            <a:extLst>
              <a:ext uri="{FF2B5EF4-FFF2-40B4-BE49-F238E27FC236}">
                <a16:creationId xmlns:a16="http://schemas.microsoft.com/office/drawing/2014/main" id="{3C711356-FC06-2504-A21E-3659BAB29C4F}"/>
              </a:ext>
            </a:extLst>
          </p:cNvPr>
          <p:cNvSpPr txBox="1">
            <a:spLocks noChangeArrowheads="1"/>
          </p:cNvSpPr>
          <p:nvPr/>
        </p:nvSpPr>
        <p:spPr bwMode="auto">
          <a:xfrm>
            <a:off x="4556125" y="3122612"/>
            <a:ext cx="3079750" cy="61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l" rtl="0" fontAlgn="base">
              <a:spcBef>
                <a:spcPct val="0"/>
              </a:spcBef>
              <a:spcAft>
                <a:spcPct val="0"/>
              </a:spcAft>
              <a:defRPr sz="3200" b="1">
                <a:solidFill>
                  <a:schemeClr val="tx1"/>
                </a:solidFill>
                <a:latin typeface="Arial" pitchFamily="34" charset="0"/>
              </a:defRPr>
            </a:lvl6pPr>
            <a:lvl7pPr marL="914400" algn="l" rtl="0" fontAlgn="base">
              <a:spcBef>
                <a:spcPct val="0"/>
              </a:spcBef>
              <a:spcAft>
                <a:spcPct val="0"/>
              </a:spcAft>
              <a:defRPr sz="3200" b="1">
                <a:solidFill>
                  <a:schemeClr val="tx1"/>
                </a:solidFill>
                <a:latin typeface="Arial" pitchFamily="34" charset="0"/>
              </a:defRPr>
            </a:lvl7pPr>
            <a:lvl8pPr marL="1371600" algn="l" rtl="0" fontAlgn="base">
              <a:spcBef>
                <a:spcPct val="0"/>
              </a:spcBef>
              <a:spcAft>
                <a:spcPct val="0"/>
              </a:spcAft>
              <a:defRPr sz="3200" b="1">
                <a:solidFill>
                  <a:schemeClr val="tx1"/>
                </a:solidFill>
                <a:latin typeface="Arial" pitchFamily="34" charset="0"/>
              </a:defRPr>
            </a:lvl8pPr>
            <a:lvl9pPr marL="1828800" algn="l" rtl="0" fontAlgn="base">
              <a:spcBef>
                <a:spcPct val="0"/>
              </a:spcBef>
              <a:spcAft>
                <a:spcPct val="0"/>
              </a:spcAft>
              <a:defRPr sz="3200" b="1">
                <a:solidFill>
                  <a:schemeClr val="tx1"/>
                </a:solidFill>
                <a:latin typeface="Arial" pitchFamily="34" charset="0"/>
              </a:defRPr>
            </a:lvl9pPr>
          </a:lstStyle>
          <a:p>
            <a:pPr algn="ctr" eaLnBrk="1" hangingPunct="1">
              <a:defRPr/>
            </a:pPr>
            <a:r>
              <a:rPr lang="de-CH" altLang="de-DE" kern="0" dirty="0">
                <a:solidFill>
                  <a:srgbClr val="000000"/>
                </a:solidFill>
              </a:rPr>
              <a:t>OL-Karten</a:t>
            </a:r>
          </a:p>
        </p:txBody>
      </p:sp>
      <p:pic>
        <p:nvPicPr>
          <p:cNvPr id="6" name="Picture 8" descr="Karte">
            <a:extLst>
              <a:ext uri="{FF2B5EF4-FFF2-40B4-BE49-F238E27FC236}">
                <a16:creationId xmlns:a16="http://schemas.microsoft.com/office/drawing/2014/main" id="{23DDA888-DC4F-9DE1-80B5-161ED6748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69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4791AF9-1E2F-8D7D-9CCF-86ED1BE46F0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1B59125-05DB-5487-9C06-10723CB24674}"/>
              </a:ext>
            </a:extLst>
          </p:cNvPr>
          <p:cNvSpPr>
            <a:spLocks noGrp="1"/>
          </p:cNvSpPr>
          <p:nvPr>
            <p:ph type="sldNum" sz="quarter" idx="12"/>
          </p:nvPr>
        </p:nvSpPr>
        <p:spPr/>
        <p:txBody>
          <a:bodyPr/>
          <a:lstStyle/>
          <a:p>
            <a:pPr>
              <a:defRPr/>
            </a:pPr>
            <a:fld id="{B99F2807-602A-47D3-9714-670AD5065F2C}" type="slidenum">
              <a:rPr lang="de-CH" smtClean="0"/>
              <a:pPr>
                <a:defRPr/>
              </a:pPr>
              <a:t>68</a:t>
            </a:fld>
            <a:endParaRPr lang="de-CH" dirty="0"/>
          </a:p>
        </p:txBody>
      </p:sp>
      <p:sp>
        <p:nvSpPr>
          <p:cNvPr id="4" name="Titel 3">
            <a:extLst>
              <a:ext uri="{FF2B5EF4-FFF2-40B4-BE49-F238E27FC236}">
                <a16:creationId xmlns:a16="http://schemas.microsoft.com/office/drawing/2014/main" id="{BB87279E-FAAF-AF91-2825-A9722E9FB454}"/>
              </a:ext>
            </a:extLst>
          </p:cNvPr>
          <p:cNvSpPr>
            <a:spLocks noGrp="1"/>
          </p:cNvSpPr>
          <p:nvPr>
            <p:ph type="title"/>
          </p:nvPr>
        </p:nvSpPr>
        <p:spPr/>
        <p:txBody>
          <a:bodyPr/>
          <a:lstStyle/>
          <a:p>
            <a:endParaRPr lang="de-CH"/>
          </a:p>
        </p:txBody>
      </p:sp>
      <p:pic>
        <p:nvPicPr>
          <p:cNvPr id="12" name="Picture 3" descr="Karte">
            <a:extLst>
              <a:ext uri="{FF2B5EF4-FFF2-40B4-BE49-F238E27FC236}">
                <a16:creationId xmlns:a16="http://schemas.microsoft.com/office/drawing/2014/main" id="{27D588BC-57B5-FA6A-FF72-D841BF92F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157" t="20209" r="14166" b="33588"/>
          <a:stretch>
            <a:fillRect/>
          </a:stretch>
        </p:blipFill>
        <p:spPr bwMode="auto">
          <a:xfrm>
            <a:off x="1349375" y="692770"/>
            <a:ext cx="5040312"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
            <a:extLst>
              <a:ext uri="{FF2B5EF4-FFF2-40B4-BE49-F238E27FC236}">
                <a16:creationId xmlns:a16="http://schemas.microsoft.com/office/drawing/2014/main" id="{3FC717FB-7BF1-C91A-C281-6091D112E5EA}"/>
              </a:ext>
            </a:extLst>
          </p:cNvPr>
          <p:cNvSpPr>
            <a:spLocks noChangeArrowheads="1"/>
          </p:cNvSpPr>
          <p:nvPr/>
        </p:nvSpPr>
        <p:spPr bwMode="auto">
          <a:xfrm>
            <a:off x="1331912" y="4509120"/>
            <a:ext cx="2303463" cy="431800"/>
          </a:xfrm>
          <a:prstGeom prst="rect">
            <a:avLst/>
          </a:prstGeom>
          <a:solidFill>
            <a:schemeClr val="bg1"/>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Weiss	</a:t>
            </a:r>
            <a:r>
              <a:rPr lang="de-CH" altLang="de-DE" sz="1400">
                <a:sym typeface="Wingdings" panose="05000000000000000000" pitchFamily="2" charset="2"/>
              </a:rPr>
              <a:t>  Wald</a:t>
            </a:r>
            <a:endParaRPr lang="de-CH" altLang="de-DE" sz="1400"/>
          </a:p>
        </p:txBody>
      </p:sp>
      <p:sp>
        <p:nvSpPr>
          <p:cNvPr id="14" name="Rechteck 5">
            <a:extLst>
              <a:ext uri="{FF2B5EF4-FFF2-40B4-BE49-F238E27FC236}">
                <a16:creationId xmlns:a16="http://schemas.microsoft.com/office/drawing/2014/main" id="{A33A728E-5559-CFC3-2959-020AA4BD17AE}"/>
              </a:ext>
            </a:extLst>
          </p:cNvPr>
          <p:cNvSpPr>
            <a:spLocks noChangeArrowheads="1"/>
          </p:cNvSpPr>
          <p:nvPr/>
        </p:nvSpPr>
        <p:spPr bwMode="auto">
          <a:xfrm>
            <a:off x="1331912" y="4869482"/>
            <a:ext cx="5903913" cy="358775"/>
          </a:xfrm>
          <a:prstGeom prst="rect">
            <a:avLst/>
          </a:prstGeom>
          <a:solidFill>
            <a:srgbClr val="FFC000"/>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Gelb	</a:t>
            </a:r>
            <a:r>
              <a:rPr lang="de-CH" altLang="de-DE" sz="1400">
                <a:sym typeface="Wingdings" panose="05000000000000000000" pitchFamily="2" charset="2"/>
              </a:rPr>
              <a:t>  freies Gelände, Wiesen, Lichtungen  Sonnenschein</a:t>
            </a:r>
            <a:endParaRPr lang="de-CH" altLang="de-DE" sz="1400"/>
          </a:p>
        </p:txBody>
      </p:sp>
      <p:sp>
        <p:nvSpPr>
          <p:cNvPr id="15" name="Rechteck 6">
            <a:extLst>
              <a:ext uri="{FF2B5EF4-FFF2-40B4-BE49-F238E27FC236}">
                <a16:creationId xmlns:a16="http://schemas.microsoft.com/office/drawing/2014/main" id="{32A97ABB-A17C-5E2F-C8C3-09CEBDE6A8A0}"/>
              </a:ext>
            </a:extLst>
          </p:cNvPr>
          <p:cNvSpPr>
            <a:spLocks noChangeArrowheads="1"/>
          </p:cNvSpPr>
          <p:nvPr/>
        </p:nvSpPr>
        <p:spPr bwMode="auto">
          <a:xfrm>
            <a:off x="1335087" y="5228257"/>
            <a:ext cx="5903913" cy="360363"/>
          </a:xfrm>
          <a:prstGeom prst="rect">
            <a:avLst/>
          </a:prstGeom>
          <a:solidFill>
            <a:schemeClr val="tx1"/>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solidFill>
                  <a:schemeClr val="bg1"/>
                </a:solidFill>
              </a:rPr>
              <a:t>Schwarz	</a:t>
            </a:r>
            <a:r>
              <a:rPr lang="de-CH" altLang="de-DE" sz="1400">
                <a:solidFill>
                  <a:schemeClr val="bg1"/>
                </a:solidFill>
                <a:sym typeface="Wingdings" panose="05000000000000000000" pitchFamily="2" charset="2"/>
              </a:rPr>
              <a:t>  Steine, Felsen, Objekte, Strassen, Häuser</a:t>
            </a:r>
            <a:endParaRPr lang="de-CH" altLang="de-DE" sz="1400">
              <a:solidFill>
                <a:schemeClr val="bg1"/>
              </a:solidFill>
            </a:endParaRPr>
          </a:p>
        </p:txBody>
      </p:sp>
      <p:sp>
        <p:nvSpPr>
          <p:cNvPr id="16" name="Rechteck 7">
            <a:extLst>
              <a:ext uri="{FF2B5EF4-FFF2-40B4-BE49-F238E27FC236}">
                <a16:creationId xmlns:a16="http://schemas.microsoft.com/office/drawing/2014/main" id="{2CE0E14E-4408-98DC-B3A5-3E9D4F48BC74}"/>
              </a:ext>
            </a:extLst>
          </p:cNvPr>
          <p:cNvSpPr>
            <a:spLocks noChangeArrowheads="1"/>
          </p:cNvSpPr>
          <p:nvPr/>
        </p:nvSpPr>
        <p:spPr bwMode="auto">
          <a:xfrm>
            <a:off x="1331912" y="5588620"/>
            <a:ext cx="5903913" cy="360362"/>
          </a:xfrm>
          <a:prstGeom prst="rect">
            <a:avLst/>
          </a:prstGeom>
          <a:solidFill>
            <a:srgbClr val="00B0F0"/>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Blau	</a:t>
            </a:r>
            <a:r>
              <a:rPr lang="de-CH" altLang="de-DE" sz="1400">
                <a:sym typeface="Wingdings" panose="05000000000000000000" pitchFamily="2" charset="2"/>
              </a:rPr>
              <a:t>  Wasser</a:t>
            </a:r>
            <a:endParaRPr lang="de-CH" altLang="de-DE" sz="1400"/>
          </a:p>
        </p:txBody>
      </p:sp>
      <p:sp>
        <p:nvSpPr>
          <p:cNvPr id="17" name="Rechteck 8">
            <a:extLst>
              <a:ext uri="{FF2B5EF4-FFF2-40B4-BE49-F238E27FC236}">
                <a16:creationId xmlns:a16="http://schemas.microsoft.com/office/drawing/2014/main" id="{43CEF88C-358C-0E0C-B372-9C9B823CCA82}"/>
              </a:ext>
            </a:extLst>
          </p:cNvPr>
          <p:cNvSpPr>
            <a:spLocks noChangeArrowheads="1"/>
          </p:cNvSpPr>
          <p:nvPr/>
        </p:nvSpPr>
        <p:spPr bwMode="auto">
          <a:xfrm>
            <a:off x="1331912" y="5948982"/>
            <a:ext cx="5903913" cy="360363"/>
          </a:xfrm>
          <a:prstGeom prst="rect">
            <a:avLst/>
          </a:prstGeom>
          <a:solidFill>
            <a:srgbClr val="92D050"/>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Grün	</a:t>
            </a:r>
            <a:r>
              <a:rPr lang="de-CH" altLang="de-DE" sz="1400">
                <a:sym typeface="Wingdings" panose="05000000000000000000" pitchFamily="2" charset="2"/>
              </a:rPr>
              <a:t>  Pflanzen, Dickicht</a:t>
            </a:r>
            <a:endParaRPr lang="de-CH" altLang="de-DE" sz="1400"/>
          </a:p>
        </p:txBody>
      </p:sp>
      <p:sp>
        <p:nvSpPr>
          <p:cNvPr id="18" name="Rechteck 9">
            <a:extLst>
              <a:ext uri="{FF2B5EF4-FFF2-40B4-BE49-F238E27FC236}">
                <a16:creationId xmlns:a16="http://schemas.microsoft.com/office/drawing/2014/main" id="{50FAAEB5-0499-E5EE-E7C8-4EEF90624B9A}"/>
              </a:ext>
            </a:extLst>
          </p:cNvPr>
          <p:cNvSpPr>
            <a:spLocks noChangeArrowheads="1"/>
          </p:cNvSpPr>
          <p:nvPr/>
        </p:nvSpPr>
        <p:spPr bwMode="auto">
          <a:xfrm>
            <a:off x="1331912" y="6309345"/>
            <a:ext cx="5903913" cy="360362"/>
          </a:xfrm>
          <a:prstGeom prst="rect">
            <a:avLst/>
          </a:prstGeom>
          <a:solidFill>
            <a:srgbClr val="A77A49"/>
          </a:solidFill>
          <a:ln w="12700" algn="ctr">
            <a:solidFill>
              <a:schemeClr val="bg1"/>
            </a:solidFill>
            <a:round/>
            <a:headEnd/>
            <a:tailEnd/>
          </a:ln>
        </p:spPr>
        <p:txBody>
          <a:bodyPr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spcBef>
                <a:spcPct val="0"/>
              </a:spcBef>
              <a:buFontTx/>
              <a:buNone/>
            </a:pPr>
            <a:r>
              <a:rPr lang="de-CH" altLang="de-DE" sz="1400"/>
              <a:t>Braun	</a:t>
            </a:r>
            <a:r>
              <a:rPr lang="de-CH" altLang="de-DE" sz="1400">
                <a:sym typeface="Wingdings" panose="05000000000000000000" pitchFamily="2" charset="2"/>
              </a:rPr>
              <a:t>  Geländeformen aus Erde, Hügel, Senken, Gräber</a:t>
            </a:r>
            <a:endParaRPr lang="de-CH" altLang="de-DE" sz="1400"/>
          </a:p>
        </p:txBody>
      </p:sp>
    </p:spTree>
    <p:extLst>
      <p:ext uri="{BB962C8B-B14F-4D97-AF65-F5344CB8AC3E}">
        <p14:creationId xmlns:p14="http://schemas.microsoft.com/office/powerpoint/2010/main" val="3463472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8EBD4F-2809-AD3D-5DEA-CC22A0943D0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9C12C3C-76E2-96DD-1764-8FC35080CEE9}"/>
              </a:ext>
            </a:extLst>
          </p:cNvPr>
          <p:cNvSpPr>
            <a:spLocks noGrp="1"/>
          </p:cNvSpPr>
          <p:nvPr>
            <p:ph type="sldNum" sz="quarter" idx="12"/>
          </p:nvPr>
        </p:nvSpPr>
        <p:spPr/>
        <p:txBody>
          <a:bodyPr/>
          <a:lstStyle/>
          <a:p>
            <a:pPr>
              <a:defRPr/>
            </a:pPr>
            <a:fld id="{B99F2807-602A-47D3-9714-670AD5065F2C}" type="slidenum">
              <a:rPr lang="de-CH" smtClean="0"/>
              <a:pPr>
                <a:defRPr/>
              </a:pPr>
              <a:t>69</a:t>
            </a:fld>
            <a:endParaRPr lang="de-CH" dirty="0"/>
          </a:p>
        </p:txBody>
      </p:sp>
      <p:sp>
        <p:nvSpPr>
          <p:cNvPr id="4" name="Titel 3">
            <a:extLst>
              <a:ext uri="{FF2B5EF4-FFF2-40B4-BE49-F238E27FC236}">
                <a16:creationId xmlns:a16="http://schemas.microsoft.com/office/drawing/2014/main" id="{ABFC963B-E745-FD96-1766-D9D07B550890}"/>
              </a:ext>
            </a:extLst>
          </p:cNvPr>
          <p:cNvSpPr>
            <a:spLocks noGrp="1"/>
          </p:cNvSpPr>
          <p:nvPr>
            <p:ph type="title"/>
          </p:nvPr>
        </p:nvSpPr>
        <p:spPr/>
        <p:txBody>
          <a:bodyPr/>
          <a:lstStyle/>
          <a:p>
            <a:endParaRPr lang="de-CH"/>
          </a:p>
        </p:txBody>
      </p:sp>
      <p:sp>
        <p:nvSpPr>
          <p:cNvPr id="5" name="Rectangle 2">
            <a:extLst>
              <a:ext uri="{FF2B5EF4-FFF2-40B4-BE49-F238E27FC236}">
                <a16:creationId xmlns:a16="http://schemas.microsoft.com/office/drawing/2014/main" id="{AD3F6F44-4CC1-B631-9955-D8D0BE6BA430}"/>
              </a:ext>
            </a:extLst>
          </p:cNvPr>
          <p:cNvSpPr txBox="1">
            <a:spLocks noChangeArrowheads="1"/>
          </p:cNvSpPr>
          <p:nvPr/>
        </p:nvSpPr>
        <p:spPr>
          <a:xfrm>
            <a:off x="2705597" y="76378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defRPr/>
            </a:pPr>
            <a:r>
              <a:rPr lang="de-CH" altLang="de-DE">
                <a:solidFill>
                  <a:srgbClr val="990033"/>
                </a:solidFill>
                <a:effectLst>
                  <a:outerShdw blurRad="38100" dist="38100" dir="2700000" algn="tl">
                    <a:srgbClr val="C0C0C0"/>
                  </a:outerShdw>
                </a:effectLst>
              </a:rPr>
              <a:t>OL Karte</a:t>
            </a:r>
            <a:endParaRPr lang="de-CH" altLang="de-DE">
              <a:effectLst>
                <a:outerShdw blurRad="38100" dist="38100" dir="2700000" algn="tl">
                  <a:srgbClr val="C0C0C0"/>
                </a:outerShdw>
              </a:effectLst>
            </a:endParaRPr>
          </a:p>
        </p:txBody>
      </p:sp>
      <p:pic>
        <p:nvPicPr>
          <p:cNvPr id="6" name="Picture 3" descr="Karte">
            <a:extLst>
              <a:ext uri="{FF2B5EF4-FFF2-40B4-BE49-F238E27FC236}">
                <a16:creationId xmlns:a16="http://schemas.microsoft.com/office/drawing/2014/main" id="{D8E3BD6B-4960-514E-20C4-054D4F71A9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49" t="66412"/>
          <a:stretch>
            <a:fillRect/>
          </a:stretch>
        </p:blipFill>
        <p:spPr bwMode="auto">
          <a:xfrm>
            <a:off x="2351584" y="544711"/>
            <a:ext cx="7113588" cy="632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3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F84AA52-0C2F-A9AA-1C80-37E5282EB40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4B2846F-BAA0-C6D1-8B19-880CA06CF7A7}"/>
              </a:ext>
            </a:extLst>
          </p:cNvPr>
          <p:cNvSpPr>
            <a:spLocks noGrp="1"/>
          </p:cNvSpPr>
          <p:nvPr>
            <p:ph type="sldNum" sz="quarter" idx="12"/>
          </p:nvPr>
        </p:nvSpPr>
        <p:spPr/>
        <p:txBody>
          <a:bodyPr/>
          <a:lstStyle/>
          <a:p>
            <a:pPr>
              <a:defRPr/>
            </a:pPr>
            <a:fld id="{B99F2807-602A-47D3-9714-670AD5065F2C}" type="slidenum">
              <a:rPr lang="de-CH" smtClean="0"/>
              <a:pPr>
                <a:defRPr/>
              </a:pPr>
              <a:t>7</a:t>
            </a:fld>
            <a:endParaRPr lang="de-CH" dirty="0"/>
          </a:p>
        </p:txBody>
      </p:sp>
      <p:sp>
        <p:nvSpPr>
          <p:cNvPr id="4" name="Titel 3">
            <a:extLst>
              <a:ext uri="{FF2B5EF4-FFF2-40B4-BE49-F238E27FC236}">
                <a16:creationId xmlns:a16="http://schemas.microsoft.com/office/drawing/2014/main" id="{E3C64AB1-55C2-A036-859E-93838D5C3F66}"/>
              </a:ext>
            </a:extLst>
          </p:cNvPr>
          <p:cNvSpPr>
            <a:spLocks noGrp="1"/>
          </p:cNvSpPr>
          <p:nvPr>
            <p:ph type="title"/>
          </p:nvPr>
        </p:nvSpPr>
        <p:spPr/>
        <p:txBody>
          <a:bodyPr/>
          <a:lstStyle/>
          <a:p>
            <a:r>
              <a:rPr lang="de-CH" dirty="0"/>
              <a:t>Angaben</a:t>
            </a:r>
          </a:p>
        </p:txBody>
      </p:sp>
      <p:sp>
        <p:nvSpPr>
          <p:cNvPr id="5" name="Inhaltsplatzhalter 56">
            <a:extLst>
              <a:ext uri="{FF2B5EF4-FFF2-40B4-BE49-F238E27FC236}">
                <a16:creationId xmlns:a16="http://schemas.microsoft.com/office/drawing/2014/main" id="{3F770DBA-2B92-1D0C-F9BF-6CCF8BBD191C}"/>
              </a:ext>
            </a:extLst>
          </p:cNvPr>
          <p:cNvSpPr txBox="1">
            <a:spLocks/>
          </p:cNvSpPr>
          <p:nvPr/>
        </p:nvSpPr>
        <p:spPr>
          <a:xfrm>
            <a:off x="1684586" y="1801813"/>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sp>
        <p:nvSpPr>
          <p:cNvPr id="6" name="Rectangle 2">
            <a:extLst>
              <a:ext uri="{FF2B5EF4-FFF2-40B4-BE49-F238E27FC236}">
                <a16:creationId xmlns:a16="http://schemas.microsoft.com/office/drawing/2014/main" id="{0B69BC74-7FFB-E9A6-9CC7-C539B4B1ACE5}"/>
              </a:ext>
            </a:extLst>
          </p:cNvPr>
          <p:cNvSpPr>
            <a:spLocks noChangeArrowheads="1"/>
          </p:cNvSpPr>
          <p:nvPr/>
        </p:nvSpPr>
        <p:spPr bwMode="auto">
          <a:xfrm>
            <a:off x="1836986" y="1282700"/>
            <a:ext cx="8229600" cy="5486400"/>
          </a:xfrm>
          <a:prstGeom prst="rect">
            <a:avLst/>
          </a:prstGeom>
          <a:solidFill>
            <a:schemeClr val="bg1"/>
          </a:solidFill>
          <a:ln w="25400">
            <a:solidFill>
              <a:srgbClr val="000000"/>
            </a:solidFill>
            <a:miter lim="800000"/>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fr-FR" altLang="de-DE" sz="1800">
              <a:latin typeface="Times New Roman" panose="02020603050405020304" pitchFamily="18" charset="0"/>
            </a:endParaRPr>
          </a:p>
        </p:txBody>
      </p:sp>
      <p:pic>
        <p:nvPicPr>
          <p:cNvPr id="7" name="Picture 3" descr="Carte Jeuss">
            <a:extLst>
              <a:ext uri="{FF2B5EF4-FFF2-40B4-BE49-F238E27FC236}">
                <a16:creationId xmlns:a16="http://schemas.microsoft.com/office/drawing/2014/main" id="{88C218BE-17FB-B7B9-CB4D-DC38FBEAB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386" y="1835150"/>
            <a:ext cx="71628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3A0BFDCC-4321-729A-D0D0-2FC639688E56}"/>
              </a:ext>
            </a:extLst>
          </p:cNvPr>
          <p:cNvSpPr txBox="1">
            <a:spLocks noChangeArrowheads="1"/>
          </p:cNvSpPr>
          <p:nvPr/>
        </p:nvSpPr>
        <p:spPr bwMode="auto">
          <a:xfrm>
            <a:off x="1760786" y="1225550"/>
            <a:ext cx="1390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LK 1 : ........</a:t>
            </a:r>
          </a:p>
        </p:txBody>
      </p:sp>
      <p:sp>
        <p:nvSpPr>
          <p:cNvPr id="9" name="Text Box 5">
            <a:extLst>
              <a:ext uri="{FF2B5EF4-FFF2-40B4-BE49-F238E27FC236}">
                <a16:creationId xmlns:a16="http://schemas.microsoft.com/office/drawing/2014/main" id="{9F217613-FA82-6CAD-F778-BA0741F842B7}"/>
              </a:ext>
            </a:extLst>
          </p:cNvPr>
          <p:cNvSpPr txBox="1">
            <a:spLocks noChangeArrowheads="1"/>
          </p:cNvSpPr>
          <p:nvPr/>
        </p:nvSpPr>
        <p:spPr bwMode="auto">
          <a:xfrm>
            <a:off x="5189786" y="122555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Name</a:t>
            </a:r>
          </a:p>
        </p:txBody>
      </p:sp>
      <p:sp>
        <p:nvSpPr>
          <p:cNvPr id="10" name="Text Box 6">
            <a:extLst>
              <a:ext uri="{FF2B5EF4-FFF2-40B4-BE49-F238E27FC236}">
                <a16:creationId xmlns:a16="http://schemas.microsoft.com/office/drawing/2014/main" id="{E12BD33E-8398-5B84-E978-638A45D1FCD0}"/>
              </a:ext>
            </a:extLst>
          </p:cNvPr>
          <p:cNvSpPr txBox="1">
            <a:spLocks noChangeArrowheads="1"/>
          </p:cNvSpPr>
          <p:nvPr/>
        </p:nvSpPr>
        <p:spPr bwMode="auto">
          <a:xfrm>
            <a:off x="9075986" y="1225550"/>
            <a:ext cx="1012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Blatt N°</a:t>
            </a:r>
          </a:p>
        </p:txBody>
      </p:sp>
      <p:sp>
        <p:nvSpPr>
          <p:cNvPr id="11" name="Text Box 7">
            <a:extLst>
              <a:ext uri="{FF2B5EF4-FFF2-40B4-BE49-F238E27FC236}">
                <a16:creationId xmlns:a16="http://schemas.microsoft.com/office/drawing/2014/main" id="{B897AAA2-6718-6097-ABA7-B73C9E4DF15F}"/>
              </a:ext>
            </a:extLst>
          </p:cNvPr>
          <p:cNvSpPr txBox="1">
            <a:spLocks noChangeArrowheads="1"/>
          </p:cNvSpPr>
          <p:nvPr/>
        </p:nvSpPr>
        <p:spPr bwMode="auto">
          <a:xfrm>
            <a:off x="1760786" y="6178550"/>
            <a:ext cx="178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Nachführung</a:t>
            </a:r>
          </a:p>
          <a:p>
            <a:pPr algn="ctr">
              <a:spcBef>
                <a:spcPct val="0"/>
              </a:spcBef>
              <a:buFontTx/>
              <a:buNone/>
            </a:pPr>
            <a:r>
              <a:rPr lang="de-DE" altLang="de-DE" sz="1800" b="1"/>
              <a:t>Erste Ausgabe</a:t>
            </a:r>
          </a:p>
        </p:txBody>
      </p:sp>
      <p:grpSp>
        <p:nvGrpSpPr>
          <p:cNvPr id="12" name="Group 9">
            <a:extLst>
              <a:ext uri="{FF2B5EF4-FFF2-40B4-BE49-F238E27FC236}">
                <a16:creationId xmlns:a16="http://schemas.microsoft.com/office/drawing/2014/main" id="{5083A862-86A0-404D-32ED-8590E3ECDA77}"/>
              </a:ext>
            </a:extLst>
          </p:cNvPr>
          <p:cNvGrpSpPr>
            <a:grpSpLocks/>
          </p:cNvGrpSpPr>
          <p:nvPr/>
        </p:nvGrpSpPr>
        <p:grpSpPr bwMode="auto">
          <a:xfrm>
            <a:off x="8704511" y="6465888"/>
            <a:ext cx="1444625" cy="368300"/>
            <a:chOff x="4470" y="3973"/>
            <a:chExt cx="910" cy="232"/>
          </a:xfrm>
        </p:grpSpPr>
        <p:sp>
          <p:nvSpPr>
            <p:cNvPr id="13" name="Text Box 10">
              <a:extLst>
                <a:ext uri="{FF2B5EF4-FFF2-40B4-BE49-F238E27FC236}">
                  <a16:creationId xmlns:a16="http://schemas.microsoft.com/office/drawing/2014/main" id="{90C3B025-909F-8D55-252C-D60E54492CD9}"/>
                </a:ext>
              </a:extLst>
            </p:cNvPr>
            <p:cNvSpPr txBox="1">
              <a:spLocks noChangeArrowheads="1"/>
            </p:cNvSpPr>
            <p:nvPr/>
          </p:nvSpPr>
          <p:spPr bwMode="auto">
            <a:xfrm>
              <a:off x="4470" y="3973"/>
              <a:ext cx="22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a:t>
              </a:r>
            </a:p>
          </p:txBody>
        </p:sp>
        <p:sp>
          <p:nvSpPr>
            <p:cNvPr id="14" name="Text Box 11">
              <a:extLst>
                <a:ext uri="{FF2B5EF4-FFF2-40B4-BE49-F238E27FC236}">
                  <a16:creationId xmlns:a16="http://schemas.microsoft.com/office/drawing/2014/main" id="{8F5CFFD4-2931-600A-0076-E0EFBAE81185}"/>
                </a:ext>
              </a:extLst>
            </p:cNvPr>
            <p:cNvSpPr txBox="1">
              <a:spLocks noChangeArrowheads="1"/>
            </p:cNvSpPr>
            <p:nvPr/>
          </p:nvSpPr>
          <p:spPr bwMode="auto">
            <a:xfrm>
              <a:off x="4608" y="3974"/>
              <a:ext cx="7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Verfasser</a:t>
              </a:r>
            </a:p>
          </p:txBody>
        </p:sp>
      </p:grpSp>
      <p:grpSp>
        <p:nvGrpSpPr>
          <p:cNvPr id="15" name="Group 17">
            <a:extLst>
              <a:ext uri="{FF2B5EF4-FFF2-40B4-BE49-F238E27FC236}">
                <a16:creationId xmlns:a16="http://schemas.microsoft.com/office/drawing/2014/main" id="{62B679A2-3B64-D2BE-0A32-D5F04EFAFFE4}"/>
              </a:ext>
            </a:extLst>
          </p:cNvPr>
          <p:cNvGrpSpPr>
            <a:grpSpLocks/>
          </p:cNvGrpSpPr>
          <p:nvPr/>
        </p:nvGrpSpPr>
        <p:grpSpPr bwMode="auto">
          <a:xfrm>
            <a:off x="1919536" y="1441450"/>
            <a:ext cx="8070850" cy="5416550"/>
            <a:chOff x="336" y="632"/>
            <a:chExt cx="5084" cy="3412"/>
          </a:xfrm>
        </p:grpSpPr>
        <p:sp>
          <p:nvSpPr>
            <p:cNvPr id="16" name="Text Box 12">
              <a:extLst>
                <a:ext uri="{FF2B5EF4-FFF2-40B4-BE49-F238E27FC236}">
                  <a16:creationId xmlns:a16="http://schemas.microsoft.com/office/drawing/2014/main" id="{51DF274D-4409-96FA-0D9E-CE69295DB473}"/>
                </a:ext>
              </a:extLst>
            </p:cNvPr>
            <p:cNvSpPr txBox="1">
              <a:spLocks noChangeArrowheads="1"/>
            </p:cNvSpPr>
            <p:nvPr/>
          </p:nvSpPr>
          <p:spPr bwMode="auto">
            <a:xfrm>
              <a:off x="336" y="2219"/>
              <a:ext cx="114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Anschlussblatt</a:t>
              </a:r>
            </a:p>
          </p:txBody>
        </p:sp>
        <p:sp>
          <p:nvSpPr>
            <p:cNvPr id="17" name="Text Box 13">
              <a:extLst>
                <a:ext uri="{FF2B5EF4-FFF2-40B4-BE49-F238E27FC236}">
                  <a16:creationId xmlns:a16="http://schemas.microsoft.com/office/drawing/2014/main" id="{7D34A6B8-E12A-CDE3-B083-B76EEC174B15}"/>
                </a:ext>
              </a:extLst>
            </p:cNvPr>
            <p:cNvSpPr txBox="1">
              <a:spLocks noChangeArrowheads="1"/>
            </p:cNvSpPr>
            <p:nvPr/>
          </p:nvSpPr>
          <p:spPr bwMode="auto">
            <a:xfrm>
              <a:off x="4272" y="2215"/>
              <a:ext cx="1148"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Anschlussblatt</a:t>
              </a:r>
            </a:p>
          </p:txBody>
        </p:sp>
        <p:sp>
          <p:nvSpPr>
            <p:cNvPr id="18" name="Text Box 15">
              <a:extLst>
                <a:ext uri="{FF2B5EF4-FFF2-40B4-BE49-F238E27FC236}">
                  <a16:creationId xmlns:a16="http://schemas.microsoft.com/office/drawing/2014/main" id="{4276F919-7F40-B4AA-947A-E47A617130F5}"/>
                </a:ext>
              </a:extLst>
            </p:cNvPr>
            <p:cNvSpPr txBox="1">
              <a:spLocks noChangeArrowheads="1"/>
            </p:cNvSpPr>
            <p:nvPr/>
          </p:nvSpPr>
          <p:spPr bwMode="auto">
            <a:xfrm>
              <a:off x="2400" y="632"/>
              <a:ext cx="1200" cy="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Anschlussblatt</a:t>
              </a:r>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800" b="1"/>
            </a:p>
            <a:p>
              <a:pPr algn="ctr">
                <a:spcBef>
                  <a:spcPct val="0"/>
                </a:spcBef>
                <a:buFontTx/>
                <a:buNone/>
              </a:pPr>
              <a:endParaRPr lang="de-DE" altLang="de-DE" sz="800" b="1"/>
            </a:p>
            <a:p>
              <a:pPr algn="ctr">
                <a:spcBef>
                  <a:spcPct val="0"/>
                </a:spcBef>
                <a:buFontTx/>
                <a:buNone/>
              </a:pPr>
              <a:endParaRPr lang="de-DE" altLang="de-DE" sz="800" b="1"/>
            </a:p>
            <a:p>
              <a:pPr algn="ctr">
                <a:spcBef>
                  <a:spcPct val="0"/>
                </a:spcBef>
                <a:buFontTx/>
                <a:buNone/>
              </a:pPr>
              <a:endParaRPr lang="de-DE" altLang="de-DE" sz="800" b="1"/>
            </a:p>
            <a:p>
              <a:pPr algn="ctr">
                <a:spcBef>
                  <a:spcPct val="0"/>
                </a:spcBef>
                <a:buFontTx/>
                <a:buNone/>
              </a:pPr>
              <a:endParaRPr lang="de-DE" altLang="de-DE" sz="1800" b="1"/>
            </a:p>
            <a:p>
              <a:pPr algn="ctr">
                <a:spcBef>
                  <a:spcPct val="0"/>
                </a:spcBef>
                <a:buFontTx/>
                <a:buNone/>
              </a:pPr>
              <a:endParaRPr lang="de-DE" altLang="de-DE" sz="1800" b="1"/>
            </a:p>
            <a:p>
              <a:pPr algn="ctr">
                <a:spcBef>
                  <a:spcPct val="0"/>
                </a:spcBef>
                <a:buFontTx/>
                <a:buNone/>
              </a:pPr>
              <a:endParaRPr lang="de-DE" altLang="de-DE" sz="800" b="1"/>
            </a:p>
            <a:p>
              <a:pPr algn="ctr">
                <a:spcBef>
                  <a:spcPct val="0"/>
                </a:spcBef>
                <a:buFontTx/>
                <a:buNone/>
              </a:pPr>
              <a:r>
                <a:rPr lang="de-DE" altLang="de-DE" sz="1800" b="1"/>
                <a:t>Anschlussblatt</a:t>
              </a:r>
            </a:p>
          </p:txBody>
        </p:sp>
      </p:grpSp>
      <p:sp>
        <p:nvSpPr>
          <p:cNvPr id="19" name="Text Box 18">
            <a:extLst>
              <a:ext uri="{FF2B5EF4-FFF2-40B4-BE49-F238E27FC236}">
                <a16:creationId xmlns:a16="http://schemas.microsoft.com/office/drawing/2014/main" id="{130D2CC5-0DF0-DAA4-37A5-B5A4C4A8926D}"/>
              </a:ext>
            </a:extLst>
          </p:cNvPr>
          <p:cNvSpPr txBox="1">
            <a:spLocks noChangeArrowheads="1"/>
          </p:cNvSpPr>
          <p:nvPr/>
        </p:nvSpPr>
        <p:spPr bwMode="auto">
          <a:xfrm>
            <a:off x="3818186" y="6186488"/>
            <a:ext cx="487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1800" b="1"/>
              <a:t>Massstab - Aequidistanz</a:t>
            </a:r>
          </a:p>
        </p:txBody>
      </p:sp>
    </p:spTree>
    <p:extLst>
      <p:ext uri="{BB962C8B-B14F-4D97-AF65-F5344CB8AC3E}">
        <p14:creationId xmlns:p14="http://schemas.microsoft.com/office/powerpoint/2010/main" val="313882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8"/>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9"/>
                                        </p:tgtEl>
                                        <p:attrNameLst>
                                          <p:attrName>ppt_c</p:attrName>
                                        </p:attrNameLst>
                                      </p:cBhvr>
                                      <p:to>
                                        <a:schemeClr val="folHlink"/>
                                      </p:to>
                                    </p:animClr>
                                  </p:sub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0"/>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1"/>
                                        </p:tgtEl>
                                        <p:attrNameLst>
                                          <p:attrName>ppt_c</p:attrName>
                                        </p:attrNameLst>
                                      </p:cBhvr>
                                      <p:to>
                                        <a:schemeClr val="folHlink"/>
                                      </p:to>
                                    </p:animClr>
                                  </p:sub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2"/>
                                        </p:tgtEl>
                                        <p:attrNameLst>
                                          <p:attrName>ppt_c</p:attrName>
                                        </p:attrNameLst>
                                      </p:cBhvr>
                                      <p:to>
                                        <a:schemeClr val="folHlink"/>
                                      </p:to>
                                    </p:animClr>
                                  </p:sub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
                                            <p:txEl>
                                              <p:charRg st="4294967295" end="4294967295"/>
                                            </p:txEl>
                                          </p:spTgt>
                                        </p:tgtEl>
                                        <p:attrNameLst>
                                          <p:attrName>style.visibility</p:attrName>
                                        </p:attrNameLst>
                                      </p:cBhvr>
                                      <p:to>
                                        <p:strVal val="visible"/>
                                      </p:to>
                                    </p:set>
                                    <p:anim calcmode="lin" valueType="num">
                                      <p:cBhvr>
                                        <p:cTn id="47" dur="1000" fill="hold"/>
                                        <p:tgtEl>
                                          <p:spTgt spid="19">
                                            <p:txEl>
                                              <p:charRg st="4294967295" end="4294967295"/>
                                            </p:txEl>
                                          </p:spTgt>
                                        </p:tgtEl>
                                        <p:attrNameLst>
                                          <p:attrName>ppt_w</p:attrName>
                                        </p:attrNameLst>
                                      </p:cBhvr>
                                      <p:tavLst>
                                        <p:tav tm="0">
                                          <p:val>
                                            <p:fltVal val="0"/>
                                          </p:val>
                                        </p:tav>
                                        <p:tav tm="100000">
                                          <p:val>
                                            <p:strVal val="#ppt_w"/>
                                          </p:val>
                                        </p:tav>
                                      </p:tavLst>
                                    </p:anim>
                                    <p:anim calcmode="lin" valueType="num">
                                      <p:cBhvr>
                                        <p:cTn id="48" dur="1000" fill="hold"/>
                                        <p:tgtEl>
                                          <p:spTgt spid="19">
                                            <p:txEl>
                                              <p:charRg st="4294967295" end="4294967295"/>
                                            </p:txEl>
                                          </p:spTgt>
                                        </p:tgtEl>
                                        <p:attrNameLst>
                                          <p:attrName>ppt_h</p:attrName>
                                        </p:attrNameLst>
                                      </p:cBhvr>
                                      <p:tavLst>
                                        <p:tav tm="0">
                                          <p:val>
                                            <p:fltVal val="0"/>
                                          </p:val>
                                        </p:tav>
                                        <p:tav tm="100000">
                                          <p:val>
                                            <p:strVal val="#ppt_h"/>
                                          </p:val>
                                        </p:tav>
                                      </p:tavLst>
                                    </p:anim>
                                    <p:anim calcmode="lin" valueType="num">
                                      <p:cBhvr>
                                        <p:cTn id="49" dur="1000" fill="hold"/>
                                        <p:tgtEl>
                                          <p:spTgt spid="19">
                                            <p:txEl>
                                              <p:charRg st="4294967295" end="429496729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
                                            <p:txEl>
                                              <p:charRg st="4294967295" end="4294967295"/>
                                            </p:txEl>
                                          </p:spTgt>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9">
                                            <p:txEl>
                                              <p:charRg st="4294967295" end="4294967295"/>
                                            </p:txEl>
                                          </p:spTgt>
                                        </p:tgtEl>
                                        <p:attrNameLst>
                                          <p:attrName>ppt_c</p:attrName>
                                        </p:attrNameLst>
                                      </p:cBhvr>
                                      <p:to>
                                        <a:schemeClr val="folHlink"/>
                                      </p:to>
                                    </p:animClr>
                                  </p:sub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
                                        </p:tgtEl>
                                        <p:attrNameLst>
                                          <p:attrName>ppt_y</p:attrName>
                                        </p:attrNameLst>
                                      </p:cBhvr>
                                      <p:tavLst>
                                        <p:tav tm="0" fmla="#ppt_y+(sin(-2*pi*(1-$))*-#ppt_x+cos(-2*pi*(1-$))*(1-#ppt_y))*(1-$)">
                                          <p:val>
                                            <p:fltVal val="0"/>
                                          </p:val>
                                        </p:tav>
                                        <p:tav tm="100000">
                                          <p:val>
                                            <p:fltVal val="1"/>
                                          </p:val>
                                        </p:tav>
                                      </p:tavLst>
                                    </p:anim>
                                  </p:childTnLst>
                                  <p:subTnLst>
                                    <p:animClr clrSpc="rgb" dir="cw">
                                      <p:cBhvr override="childStyle">
                                        <p:cTn dur="1" fill="hold" display="0" masterRel="nextClick" afterEffect="1"/>
                                        <p:tgtEl>
                                          <p:spTgt spid="15"/>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P spid="11" grpId="0" autoUpdateAnimBg="0"/>
      <p:bldP spid="19"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ACAE96-3C24-AB2F-45E7-47FD4CF45E2D}"/>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32FA9A17-657F-EC35-E72B-4D016A3791D9}"/>
              </a:ext>
            </a:extLst>
          </p:cNvPr>
          <p:cNvSpPr>
            <a:spLocks noGrp="1"/>
          </p:cNvSpPr>
          <p:nvPr>
            <p:ph type="sldNum" sz="quarter" idx="12"/>
          </p:nvPr>
        </p:nvSpPr>
        <p:spPr/>
        <p:txBody>
          <a:bodyPr/>
          <a:lstStyle/>
          <a:p>
            <a:pPr>
              <a:defRPr/>
            </a:pPr>
            <a:fld id="{B99F2807-602A-47D3-9714-670AD5065F2C}" type="slidenum">
              <a:rPr lang="de-CH" smtClean="0"/>
              <a:pPr>
                <a:defRPr/>
              </a:pPr>
              <a:t>70</a:t>
            </a:fld>
            <a:endParaRPr lang="de-CH" dirty="0"/>
          </a:p>
        </p:txBody>
      </p:sp>
      <p:sp>
        <p:nvSpPr>
          <p:cNvPr id="5" name="Rectangle 2">
            <a:extLst>
              <a:ext uri="{FF2B5EF4-FFF2-40B4-BE49-F238E27FC236}">
                <a16:creationId xmlns:a16="http://schemas.microsoft.com/office/drawing/2014/main" id="{CA1F039D-9EEB-C01F-401E-8EE95B7562AB}"/>
              </a:ext>
            </a:extLst>
          </p:cNvPr>
          <p:cNvSpPr txBox="1">
            <a:spLocks noChangeArrowheads="1"/>
          </p:cNvSpPr>
          <p:nvPr/>
        </p:nvSpPr>
        <p:spPr>
          <a:xfrm>
            <a:off x="378897" y="379655"/>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NORDA</a:t>
            </a:r>
          </a:p>
        </p:txBody>
      </p:sp>
      <p:sp>
        <p:nvSpPr>
          <p:cNvPr id="6" name="Text Box 4">
            <a:extLst>
              <a:ext uri="{FF2B5EF4-FFF2-40B4-BE49-F238E27FC236}">
                <a16:creationId xmlns:a16="http://schemas.microsoft.com/office/drawing/2014/main" id="{5CAB10F8-8A8F-B791-0B9B-BBE3095A310E}"/>
              </a:ext>
            </a:extLst>
          </p:cNvPr>
          <p:cNvSpPr txBox="1">
            <a:spLocks noChangeArrowheads="1"/>
          </p:cNvSpPr>
          <p:nvPr/>
        </p:nvSpPr>
        <p:spPr bwMode="auto">
          <a:xfrm>
            <a:off x="2252525" y="1975376"/>
            <a:ext cx="655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dirty="0"/>
              <a:t>..NORDRICHTUNG</a:t>
            </a:r>
          </a:p>
        </p:txBody>
      </p:sp>
      <p:sp>
        <p:nvSpPr>
          <p:cNvPr id="7" name="Text Box 6">
            <a:extLst>
              <a:ext uri="{FF2B5EF4-FFF2-40B4-BE49-F238E27FC236}">
                <a16:creationId xmlns:a16="http://schemas.microsoft.com/office/drawing/2014/main" id="{BD7C5589-18BA-BEA6-47E1-B47E32C83649}"/>
              </a:ext>
            </a:extLst>
          </p:cNvPr>
          <p:cNvSpPr txBox="1">
            <a:spLocks noChangeArrowheads="1"/>
          </p:cNvSpPr>
          <p:nvPr/>
        </p:nvSpPr>
        <p:spPr bwMode="auto">
          <a:xfrm>
            <a:off x="2252525" y="3237438"/>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..RICHTUNG</a:t>
            </a:r>
          </a:p>
        </p:txBody>
      </p:sp>
      <p:sp>
        <p:nvSpPr>
          <p:cNvPr id="8" name="Text Box 7">
            <a:extLst>
              <a:ext uri="{FF2B5EF4-FFF2-40B4-BE49-F238E27FC236}">
                <a16:creationId xmlns:a16="http://schemas.microsoft.com/office/drawing/2014/main" id="{E4F5FD37-51D3-04FB-5583-D0EDDE6287DF}"/>
              </a:ext>
            </a:extLst>
          </p:cNvPr>
          <p:cNvSpPr txBox="1">
            <a:spLocks noChangeArrowheads="1"/>
          </p:cNvSpPr>
          <p:nvPr/>
        </p:nvSpPr>
        <p:spPr bwMode="auto">
          <a:xfrm>
            <a:off x="2252525" y="3918476"/>
            <a:ext cx="6553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..DISTANZ</a:t>
            </a:r>
          </a:p>
        </p:txBody>
      </p:sp>
      <p:sp>
        <p:nvSpPr>
          <p:cNvPr id="9" name="Text Box 8">
            <a:extLst>
              <a:ext uri="{FF2B5EF4-FFF2-40B4-BE49-F238E27FC236}">
                <a16:creationId xmlns:a16="http://schemas.microsoft.com/office/drawing/2014/main" id="{B03B6897-840F-D9ED-D638-6085F5775563}"/>
              </a:ext>
            </a:extLst>
          </p:cNvPr>
          <p:cNvSpPr txBox="1">
            <a:spLocks noChangeArrowheads="1"/>
          </p:cNvSpPr>
          <p:nvPr/>
        </p:nvSpPr>
        <p:spPr bwMode="auto">
          <a:xfrm>
            <a:off x="2252525" y="4567763"/>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..AUFWÄRTS - ABWÄRTS</a:t>
            </a:r>
          </a:p>
        </p:txBody>
      </p:sp>
      <p:sp>
        <p:nvSpPr>
          <p:cNvPr id="10" name="Text Box 10">
            <a:extLst>
              <a:ext uri="{FF2B5EF4-FFF2-40B4-BE49-F238E27FC236}">
                <a16:creationId xmlns:a16="http://schemas.microsoft.com/office/drawing/2014/main" id="{687C84BF-3B30-7062-9687-E53215BCDA60}"/>
              </a:ext>
            </a:extLst>
          </p:cNvPr>
          <p:cNvSpPr txBox="1">
            <a:spLocks noChangeArrowheads="1"/>
          </p:cNvSpPr>
          <p:nvPr/>
        </p:nvSpPr>
        <p:spPr bwMode="auto">
          <a:xfrm>
            <a:off x="2252525" y="2589738"/>
            <a:ext cx="655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3200" b="1"/>
              <a:t>..ORIENTIEREN</a:t>
            </a:r>
          </a:p>
        </p:txBody>
      </p:sp>
      <p:sp>
        <p:nvSpPr>
          <p:cNvPr id="11" name="Text Box 12">
            <a:extLst>
              <a:ext uri="{FF2B5EF4-FFF2-40B4-BE49-F238E27FC236}">
                <a16:creationId xmlns:a16="http://schemas.microsoft.com/office/drawing/2014/main" id="{12964AD9-4797-9F49-48E1-BE3664A35676}"/>
              </a:ext>
            </a:extLst>
          </p:cNvPr>
          <p:cNvSpPr txBox="1">
            <a:spLocks noChangeArrowheads="1"/>
          </p:cNvSpPr>
          <p:nvPr/>
        </p:nvSpPr>
        <p:spPr bwMode="auto">
          <a:xfrm>
            <a:off x="1315900" y="1788051"/>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fr-CH" altLang="de-DE" sz="4400" b="1"/>
              <a:t>N</a:t>
            </a:r>
            <a:endParaRPr lang="de-CH" altLang="de-DE" sz="4400" b="1"/>
          </a:p>
        </p:txBody>
      </p:sp>
      <p:sp>
        <p:nvSpPr>
          <p:cNvPr id="12" name="Text Box 13">
            <a:extLst>
              <a:ext uri="{FF2B5EF4-FFF2-40B4-BE49-F238E27FC236}">
                <a16:creationId xmlns:a16="http://schemas.microsoft.com/office/drawing/2014/main" id="{7DDE9FEB-AA3D-6DAB-7E25-60513B666AD3}"/>
              </a:ext>
            </a:extLst>
          </p:cNvPr>
          <p:cNvSpPr txBox="1">
            <a:spLocks noChangeArrowheads="1"/>
          </p:cNvSpPr>
          <p:nvPr/>
        </p:nvSpPr>
        <p:spPr bwMode="auto">
          <a:xfrm>
            <a:off x="1315900" y="2437338"/>
            <a:ext cx="10080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fr-CH" altLang="de-DE" sz="4400" b="1"/>
              <a:t>O</a:t>
            </a:r>
            <a:endParaRPr lang="de-CH" altLang="de-DE" sz="4400" b="1"/>
          </a:p>
        </p:txBody>
      </p:sp>
      <p:sp>
        <p:nvSpPr>
          <p:cNvPr id="13" name="Text Box 14">
            <a:extLst>
              <a:ext uri="{FF2B5EF4-FFF2-40B4-BE49-F238E27FC236}">
                <a16:creationId xmlns:a16="http://schemas.microsoft.com/office/drawing/2014/main" id="{1C71C85A-561C-DB0F-3F03-32181F26272D}"/>
              </a:ext>
            </a:extLst>
          </p:cNvPr>
          <p:cNvSpPr txBox="1">
            <a:spLocks noChangeArrowheads="1"/>
          </p:cNvSpPr>
          <p:nvPr/>
        </p:nvSpPr>
        <p:spPr bwMode="auto">
          <a:xfrm>
            <a:off x="1315900" y="3775601"/>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D</a:t>
            </a:r>
          </a:p>
        </p:txBody>
      </p:sp>
      <p:sp>
        <p:nvSpPr>
          <p:cNvPr id="14" name="Text Box 15">
            <a:extLst>
              <a:ext uri="{FF2B5EF4-FFF2-40B4-BE49-F238E27FC236}">
                <a16:creationId xmlns:a16="http://schemas.microsoft.com/office/drawing/2014/main" id="{C56FCC0F-35F0-9E33-EF4B-D032D1E8C736}"/>
              </a:ext>
            </a:extLst>
          </p:cNvPr>
          <p:cNvSpPr txBox="1">
            <a:spLocks noChangeArrowheads="1"/>
          </p:cNvSpPr>
          <p:nvPr/>
        </p:nvSpPr>
        <p:spPr bwMode="auto">
          <a:xfrm>
            <a:off x="1315900" y="3097738"/>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R</a:t>
            </a:r>
          </a:p>
        </p:txBody>
      </p:sp>
      <p:sp>
        <p:nvSpPr>
          <p:cNvPr id="15" name="Text Box 16">
            <a:extLst>
              <a:ext uri="{FF2B5EF4-FFF2-40B4-BE49-F238E27FC236}">
                <a16:creationId xmlns:a16="http://schemas.microsoft.com/office/drawing/2014/main" id="{B0DE9F24-2F3F-F1ED-3EDB-98812D50798C}"/>
              </a:ext>
            </a:extLst>
          </p:cNvPr>
          <p:cNvSpPr txBox="1">
            <a:spLocks noChangeArrowheads="1"/>
          </p:cNvSpPr>
          <p:nvPr/>
        </p:nvSpPr>
        <p:spPr bwMode="auto">
          <a:xfrm>
            <a:off x="1315900" y="4423301"/>
            <a:ext cx="5762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4400" b="1"/>
              <a:t>A</a:t>
            </a:r>
          </a:p>
        </p:txBody>
      </p:sp>
    </p:spTree>
    <p:extLst>
      <p:ext uri="{BB962C8B-B14F-4D97-AF65-F5344CB8AC3E}">
        <p14:creationId xmlns:p14="http://schemas.microsoft.com/office/powerpoint/2010/main" val="26090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B4E11F-2B83-4424-3053-70AEB475B57E}"/>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77A664F-B663-1ECF-D567-8344AAFC3D4C}"/>
              </a:ext>
            </a:extLst>
          </p:cNvPr>
          <p:cNvSpPr>
            <a:spLocks noGrp="1"/>
          </p:cNvSpPr>
          <p:nvPr>
            <p:ph type="sldNum" sz="quarter" idx="12"/>
          </p:nvPr>
        </p:nvSpPr>
        <p:spPr/>
        <p:txBody>
          <a:bodyPr/>
          <a:lstStyle/>
          <a:p>
            <a:pPr>
              <a:defRPr/>
            </a:pPr>
            <a:fld id="{B99F2807-602A-47D3-9714-670AD5065F2C}" type="slidenum">
              <a:rPr lang="de-CH" smtClean="0"/>
              <a:pPr>
                <a:defRPr/>
              </a:pPr>
              <a:t>71</a:t>
            </a:fld>
            <a:endParaRPr lang="de-CH" dirty="0"/>
          </a:p>
        </p:txBody>
      </p:sp>
      <p:sp>
        <p:nvSpPr>
          <p:cNvPr id="5" name="Rectangle 52">
            <a:extLst>
              <a:ext uri="{FF2B5EF4-FFF2-40B4-BE49-F238E27FC236}">
                <a16:creationId xmlns:a16="http://schemas.microsoft.com/office/drawing/2014/main" id="{750CC389-7F65-81E2-2B98-84D047846B63}"/>
              </a:ext>
            </a:extLst>
          </p:cNvPr>
          <p:cNvSpPr>
            <a:spLocks noChangeArrowheads="1"/>
          </p:cNvSpPr>
          <p:nvPr/>
        </p:nvSpPr>
        <p:spPr bwMode="auto">
          <a:xfrm>
            <a:off x="7137697" y="5390480"/>
            <a:ext cx="1871663" cy="1223963"/>
          </a:xfrm>
          <a:prstGeom prst="rect">
            <a:avLst/>
          </a:prstGeom>
          <a:solidFill>
            <a:srgbClr val="FFFFCC"/>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6" name="Freeform 14">
            <a:extLst>
              <a:ext uri="{FF2B5EF4-FFF2-40B4-BE49-F238E27FC236}">
                <a16:creationId xmlns:a16="http://schemas.microsoft.com/office/drawing/2014/main" id="{F9F34FF1-22FE-DD34-58D8-761F43581F6A}"/>
              </a:ext>
            </a:extLst>
          </p:cNvPr>
          <p:cNvSpPr>
            <a:spLocks/>
          </p:cNvSpPr>
          <p:nvPr/>
        </p:nvSpPr>
        <p:spPr bwMode="auto">
          <a:xfrm>
            <a:off x="1405235" y="1340768"/>
            <a:ext cx="4175125" cy="1873250"/>
          </a:xfrm>
          <a:custGeom>
            <a:avLst/>
            <a:gdLst>
              <a:gd name="T0" fmla="*/ 2147483646 w 1587"/>
              <a:gd name="T1" fmla="*/ 2147483646 h 998"/>
              <a:gd name="T2" fmla="*/ 0 w 1587"/>
              <a:gd name="T3" fmla="*/ 2147483646 h 998"/>
              <a:gd name="T4" fmla="*/ 2147483646 w 1587"/>
              <a:gd name="T5" fmla="*/ 2147483646 h 998"/>
              <a:gd name="T6" fmla="*/ 2147483646 w 1587"/>
              <a:gd name="T7" fmla="*/ 2147483646 h 998"/>
              <a:gd name="T8" fmla="*/ 2147483646 w 1587"/>
              <a:gd name="T9" fmla="*/ 0 h 998"/>
              <a:gd name="T10" fmla="*/ 2147483646 w 1587"/>
              <a:gd name="T11" fmla="*/ 2147483646 h 9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7" h="998">
                <a:moveTo>
                  <a:pt x="90" y="226"/>
                </a:moveTo>
                <a:lnTo>
                  <a:pt x="0" y="907"/>
                </a:lnTo>
                <a:lnTo>
                  <a:pt x="771" y="998"/>
                </a:lnTo>
                <a:lnTo>
                  <a:pt x="1587" y="499"/>
                </a:lnTo>
                <a:lnTo>
                  <a:pt x="998" y="0"/>
                </a:lnTo>
                <a:lnTo>
                  <a:pt x="90" y="226"/>
                </a:lnTo>
                <a:close/>
              </a:path>
            </a:pathLst>
          </a:custGeom>
          <a:solidFill>
            <a:srgbClr val="99CC00"/>
          </a:solidFill>
          <a:ln w="1270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grpSp>
        <p:nvGrpSpPr>
          <p:cNvPr id="7" name="Group 39">
            <a:extLst>
              <a:ext uri="{FF2B5EF4-FFF2-40B4-BE49-F238E27FC236}">
                <a16:creationId xmlns:a16="http://schemas.microsoft.com/office/drawing/2014/main" id="{4939200F-8127-6F91-F1C4-817314C51245}"/>
              </a:ext>
            </a:extLst>
          </p:cNvPr>
          <p:cNvGrpSpPr>
            <a:grpSpLocks/>
          </p:cNvGrpSpPr>
          <p:nvPr/>
        </p:nvGrpSpPr>
        <p:grpSpPr bwMode="auto">
          <a:xfrm rot="-1563832">
            <a:off x="3348335" y="2453605"/>
            <a:ext cx="4783137" cy="3352800"/>
            <a:chOff x="1920" y="1344"/>
            <a:chExt cx="1392" cy="1152"/>
          </a:xfrm>
        </p:grpSpPr>
        <p:sp>
          <p:nvSpPr>
            <p:cNvPr id="8" name="Freeform 40">
              <a:extLst>
                <a:ext uri="{FF2B5EF4-FFF2-40B4-BE49-F238E27FC236}">
                  <a16:creationId xmlns:a16="http://schemas.microsoft.com/office/drawing/2014/main" id="{3EB782C6-0A25-A5C2-D948-F8C8FB47EEA2}"/>
                </a:ext>
              </a:extLst>
            </p:cNvPr>
            <p:cNvSpPr>
              <a:spLocks/>
            </p:cNvSpPr>
            <p:nvPr/>
          </p:nvSpPr>
          <p:spPr bwMode="auto">
            <a:xfrm>
              <a:off x="1920" y="1344"/>
              <a:ext cx="912" cy="1152"/>
            </a:xfrm>
            <a:custGeom>
              <a:avLst/>
              <a:gdLst>
                <a:gd name="T0" fmla="*/ 0 w 912"/>
                <a:gd name="T1" fmla="*/ 1152 h 1152"/>
                <a:gd name="T2" fmla="*/ 528 w 912"/>
                <a:gd name="T3" fmla="*/ 864 h 1152"/>
                <a:gd name="T4" fmla="*/ 816 w 912"/>
                <a:gd name="T5" fmla="*/ 624 h 1152"/>
                <a:gd name="T6" fmla="*/ 912 w 912"/>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1152">
                  <a:moveTo>
                    <a:pt x="0" y="1152"/>
                  </a:moveTo>
                  <a:cubicBezTo>
                    <a:pt x="196" y="1052"/>
                    <a:pt x="392" y="952"/>
                    <a:pt x="528" y="864"/>
                  </a:cubicBezTo>
                  <a:cubicBezTo>
                    <a:pt x="664" y="776"/>
                    <a:pt x="752" y="768"/>
                    <a:pt x="816" y="624"/>
                  </a:cubicBezTo>
                  <a:cubicBezTo>
                    <a:pt x="880" y="480"/>
                    <a:pt x="896" y="240"/>
                    <a:pt x="912" y="0"/>
                  </a:cubicBez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 name="Line 41">
              <a:extLst>
                <a:ext uri="{FF2B5EF4-FFF2-40B4-BE49-F238E27FC236}">
                  <a16:creationId xmlns:a16="http://schemas.microsoft.com/office/drawing/2014/main" id="{A26CEEB9-324B-E20D-5B59-7B618C211F61}"/>
                </a:ext>
              </a:extLst>
            </p:cNvPr>
            <p:cNvSpPr>
              <a:spLocks noChangeShapeType="1"/>
            </p:cNvSpPr>
            <p:nvPr/>
          </p:nvSpPr>
          <p:spPr bwMode="auto">
            <a:xfrm flipV="1">
              <a:off x="2688" y="1920"/>
              <a:ext cx="624" cy="14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 name="Line 42">
              <a:extLst>
                <a:ext uri="{FF2B5EF4-FFF2-40B4-BE49-F238E27FC236}">
                  <a16:creationId xmlns:a16="http://schemas.microsoft.com/office/drawing/2014/main" id="{F07729A8-557A-E942-1907-D9A6E9CAAD06}"/>
                </a:ext>
              </a:extLst>
            </p:cNvPr>
            <p:cNvSpPr>
              <a:spLocks noChangeShapeType="1"/>
            </p:cNvSpPr>
            <p:nvPr/>
          </p:nvSpPr>
          <p:spPr bwMode="auto">
            <a:xfrm flipV="1">
              <a:off x="2544" y="2064"/>
              <a:ext cx="144" cy="9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1" name="Line 44">
            <a:extLst>
              <a:ext uri="{FF2B5EF4-FFF2-40B4-BE49-F238E27FC236}">
                <a16:creationId xmlns:a16="http://schemas.microsoft.com/office/drawing/2014/main" id="{3BEB5166-17B2-6231-5B9D-CC1DB2599E6C}"/>
              </a:ext>
            </a:extLst>
          </p:cNvPr>
          <p:cNvSpPr>
            <a:spLocks noChangeShapeType="1"/>
          </p:cNvSpPr>
          <p:nvPr/>
        </p:nvSpPr>
        <p:spPr bwMode="auto">
          <a:xfrm flipH="1" flipV="1">
            <a:off x="5580360" y="2437730"/>
            <a:ext cx="381000" cy="1873250"/>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12" name="Line 45">
            <a:extLst>
              <a:ext uri="{FF2B5EF4-FFF2-40B4-BE49-F238E27FC236}">
                <a16:creationId xmlns:a16="http://schemas.microsoft.com/office/drawing/2014/main" id="{B94704A0-C6F7-9BCB-DCD3-E3232ACFFEB6}"/>
              </a:ext>
            </a:extLst>
          </p:cNvPr>
          <p:cNvSpPr>
            <a:spLocks noChangeShapeType="1"/>
          </p:cNvSpPr>
          <p:nvPr/>
        </p:nvSpPr>
        <p:spPr bwMode="auto">
          <a:xfrm flipV="1">
            <a:off x="4184947" y="4398293"/>
            <a:ext cx="1800225" cy="2216150"/>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13" name="Line 47">
            <a:extLst>
              <a:ext uri="{FF2B5EF4-FFF2-40B4-BE49-F238E27FC236}">
                <a16:creationId xmlns:a16="http://schemas.microsoft.com/office/drawing/2014/main" id="{09D24DDC-9C5A-7288-442C-BF9B9F2562ED}"/>
              </a:ext>
            </a:extLst>
          </p:cNvPr>
          <p:cNvSpPr>
            <a:spLocks noChangeShapeType="1"/>
          </p:cNvSpPr>
          <p:nvPr/>
        </p:nvSpPr>
        <p:spPr bwMode="auto">
          <a:xfrm flipH="1">
            <a:off x="2456160" y="1718593"/>
            <a:ext cx="4321175" cy="1943100"/>
          </a:xfrm>
          <a:prstGeom prst="line">
            <a:avLst/>
          </a:prstGeom>
          <a:noFill/>
          <a:ln w="127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14" name="Line 48">
            <a:extLst>
              <a:ext uri="{FF2B5EF4-FFF2-40B4-BE49-F238E27FC236}">
                <a16:creationId xmlns:a16="http://schemas.microsoft.com/office/drawing/2014/main" id="{D2B2E8BE-5DE8-833D-CF1F-890736CD730D}"/>
              </a:ext>
            </a:extLst>
          </p:cNvPr>
          <p:cNvSpPr>
            <a:spLocks noChangeShapeType="1"/>
          </p:cNvSpPr>
          <p:nvPr/>
        </p:nvSpPr>
        <p:spPr bwMode="auto">
          <a:xfrm flipV="1">
            <a:off x="7282160" y="6111205"/>
            <a:ext cx="503237" cy="288925"/>
          </a:xfrm>
          <a:prstGeom prst="line">
            <a:avLst/>
          </a:prstGeom>
          <a:noFill/>
          <a:ln w="127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15" name="Text Box 49">
            <a:extLst>
              <a:ext uri="{FF2B5EF4-FFF2-40B4-BE49-F238E27FC236}">
                <a16:creationId xmlns:a16="http://schemas.microsoft.com/office/drawing/2014/main" id="{7102BA4A-1CF0-6EB0-8132-5AE4A4BA6E34}"/>
              </a:ext>
            </a:extLst>
          </p:cNvPr>
          <p:cNvSpPr txBox="1">
            <a:spLocks noChangeArrowheads="1"/>
          </p:cNvSpPr>
          <p:nvPr/>
        </p:nvSpPr>
        <p:spPr bwMode="auto">
          <a:xfrm>
            <a:off x="7785397" y="6182643"/>
            <a:ext cx="1296988" cy="304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CH" altLang="de-DE" sz="1400"/>
              <a:t>Auffanglinie</a:t>
            </a:r>
          </a:p>
        </p:txBody>
      </p:sp>
      <p:sp>
        <p:nvSpPr>
          <p:cNvPr id="16" name="Line 50">
            <a:extLst>
              <a:ext uri="{FF2B5EF4-FFF2-40B4-BE49-F238E27FC236}">
                <a16:creationId xmlns:a16="http://schemas.microsoft.com/office/drawing/2014/main" id="{B978F1FD-F30A-EDB4-F8E7-03573FFEB61E}"/>
              </a:ext>
            </a:extLst>
          </p:cNvPr>
          <p:cNvSpPr>
            <a:spLocks noChangeShapeType="1"/>
          </p:cNvSpPr>
          <p:nvPr/>
        </p:nvSpPr>
        <p:spPr bwMode="auto">
          <a:xfrm flipH="1" flipV="1">
            <a:off x="7423447" y="5534943"/>
            <a:ext cx="361950" cy="430212"/>
          </a:xfrm>
          <a:prstGeom prst="line">
            <a:avLst/>
          </a:prstGeom>
          <a:noFill/>
          <a:ln w="50800">
            <a:solidFill>
              <a:srgbClr val="33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nchor="ctr"/>
          <a:lstStyle/>
          <a:p>
            <a:endParaRPr lang="de-CH"/>
          </a:p>
        </p:txBody>
      </p:sp>
      <p:sp>
        <p:nvSpPr>
          <p:cNvPr id="17" name="Text Box 51">
            <a:extLst>
              <a:ext uri="{FF2B5EF4-FFF2-40B4-BE49-F238E27FC236}">
                <a16:creationId xmlns:a16="http://schemas.microsoft.com/office/drawing/2014/main" id="{EDD14347-88BC-14FB-9BE6-FE4E54CBE744}"/>
              </a:ext>
            </a:extLst>
          </p:cNvPr>
          <p:cNvSpPr txBox="1">
            <a:spLocks noChangeArrowheads="1"/>
          </p:cNvSpPr>
          <p:nvPr/>
        </p:nvSpPr>
        <p:spPr bwMode="auto">
          <a:xfrm>
            <a:off x="7640935" y="5677818"/>
            <a:ext cx="1296987" cy="3048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CH" altLang="de-DE" sz="1400"/>
              <a:t>Leitlinie</a:t>
            </a:r>
          </a:p>
        </p:txBody>
      </p:sp>
      <p:sp>
        <p:nvSpPr>
          <p:cNvPr id="18" name="Rectangle 2">
            <a:extLst>
              <a:ext uri="{FF2B5EF4-FFF2-40B4-BE49-F238E27FC236}">
                <a16:creationId xmlns:a16="http://schemas.microsoft.com/office/drawing/2014/main" id="{EADC41A6-37C0-8BDD-E606-FE63E8524F26}"/>
              </a:ext>
            </a:extLst>
          </p:cNvPr>
          <p:cNvSpPr txBox="1">
            <a:spLocks noChangeArrowheads="1"/>
          </p:cNvSpPr>
          <p:nvPr/>
        </p:nvSpPr>
        <p:spPr>
          <a:xfrm>
            <a:off x="362942" y="33265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Leitlinie – Auffanglinie </a:t>
            </a:r>
          </a:p>
        </p:txBody>
      </p:sp>
    </p:spTree>
    <p:extLst>
      <p:ext uri="{BB962C8B-B14F-4D97-AF65-F5344CB8AC3E}">
        <p14:creationId xmlns:p14="http://schemas.microsoft.com/office/powerpoint/2010/main" val="115260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F61AA96-12EA-00BE-115A-63BDDE6B5189}"/>
              </a:ext>
            </a:extLst>
          </p:cNvPr>
          <p:cNvSpPr>
            <a:spLocks noGrp="1"/>
          </p:cNvSpPr>
          <p:nvPr>
            <p:ph type="sldNum" sz="quarter" idx="12"/>
          </p:nvPr>
        </p:nvSpPr>
        <p:spPr/>
        <p:txBody>
          <a:bodyPr/>
          <a:lstStyle/>
          <a:p>
            <a:pPr>
              <a:defRPr/>
            </a:pPr>
            <a:fld id="{B99F2807-602A-47D3-9714-670AD5065F2C}" type="slidenum">
              <a:rPr lang="de-CH" smtClean="0"/>
              <a:pPr>
                <a:defRPr/>
              </a:pPr>
              <a:t>72</a:t>
            </a:fld>
            <a:endParaRPr lang="de-CH" dirty="0"/>
          </a:p>
        </p:txBody>
      </p:sp>
      <p:sp>
        <p:nvSpPr>
          <p:cNvPr id="4" name="Titel 3">
            <a:extLst>
              <a:ext uri="{FF2B5EF4-FFF2-40B4-BE49-F238E27FC236}">
                <a16:creationId xmlns:a16="http://schemas.microsoft.com/office/drawing/2014/main" id="{229B99DE-C31A-A1B9-B43A-5003CFEF7E12}"/>
              </a:ext>
            </a:extLst>
          </p:cNvPr>
          <p:cNvSpPr>
            <a:spLocks noGrp="1"/>
          </p:cNvSpPr>
          <p:nvPr>
            <p:ph type="title"/>
          </p:nvPr>
        </p:nvSpPr>
        <p:spPr/>
        <p:txBody>
          <a:bodyPr/>
          <a:lstStyle/>
          <a:p>
            <a:r>
              <a:rPr lang="de-CH" dirty="0"/>
              <a:t>Leitlinie - Auffanglinie</a:t>
            </a:r>
          </a:p>
        </p:txBody>
      </p:sp>
      <p:pic>
        <p:nvPicPr>
          <p:cNvPr id="5" name="Picture 6" descr="\\ifc1.ifr.intra2.admin.ch\Userhomes\U80799574\Desktop\C Sport Pz-Art Kader S 22\Sportausbildung\Pz-Art OS 22\Kartenlehre\Bilder\Scan6.JPG">
            <a:extLst>
              <a:ext uri="{FF2B5EF4-FFF2-40B4-BE49-F238E27FC236}">
                <a16:creationId xmlns:a16="http://schemas.microsoft.com/office/drawing/2014/main" id="{E6E8DA61-1893-7C7D-396B-348718251D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11952" y="1484784"/>
            <a:ext cx="5568096" cy="524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128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B4C9909-F875-C96D-4141-0971D77779D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08C3798-C9DF-A25D-6D78-D75EECE38B08}"/>
              </a:ext>
            </a:extLst>
          </p:cNvPr>
          <p:cNvSpPr>
            <a:spLocks noGrp="1"/>
          </p:cNvSpPr>
          <p:nvPr>
            <p:ph type="sldNum" sz="quarter" idx="12"/>
          </p:nvPr>
        </p:nvSpPr>
        <p:spPr/>
        <p:txBody>
          <a:bodyPr/>
          <a:lstStyle/>
          <a:p>
            <a:pPr>
              <a:defRPr/>
            </a:pPr>
            <a:fld id="{B99F2807-602A-47D3-9714-670AD5065F2C}" type="slidenum">
              <a:rPr lang="de-CH" smtClean="0"/>
              <a:pPr>
                <a:defRPr/>
              </a:pPr>
              <a:t>73</a:t>
            </a:fld>
            <a:endParaRPr lang="de-CH" dirty="0"/>
          </a:p>
        </p:txBody>
      </p:sp>
      <p:sp>
        <p:nvSpPr>
          <p:cNvPr id="4" name="Titel 3">
            <a:extLst>
              <a:ext uri="{FF2B5EF4-FFF2-40B4-BE49-F238E27FC236}">
                <a16:creationId xmlns:a16="http://schemas.microsoft.com/office/drawing/2014/main" id="{400CE80F-7B66-7B50-5681-2311089C7B8C}"/>
              </a:ext>
            </a:extLst>
          </p:cNvPr>
          <p:cNvSpPr>
            <a:spLocks noGrp="1"/>
          </p:cNvSpPr>
          <p:nvPr>
            <p:ph type="title"/>
          </p:nvPr>
        </p:nvSpPr>
        <p:spPr/>
        <p:txBody>
          <a:bodyPr/>
          <a:lstStyle/>
          <a:p>
            <a:endParaRPr lang="de-CH" dirty="0"/>
          </a:p>
        </p:txBody>
      </p:sp>
      <p:pic>
        <p:nvPicPr>
          <p:cNvPr id="5" name="Picture 38" descr="leuk_025_karte_02">
            <a:extLst>
              <a:ext uri="{FF2B5EF4-FFF2-40B4-BE49-F238E27FC236}">
                <a16:creationId xmlns:a16="http://schemas.microsoft.com/office/drawing/2014/main" id="{A575306D-0BE9-67E5-3540-E27157403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840" y="1484784"/>
            <a:ext cx="4283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0">
            <a:extLst>
              <a:ext uri="{FF2B5EF4-FFF2-40B4-BE49-F238E27FC236}">
                <a16:creationId xmlns:a16="http://schemas.microsoft.com/office/drawing/2014/main" id="{86415650-42BE-B667-2B16-E7AE7D683940}"/>
              </a:ext>
            </a:extLst>
          </p:cNvPr>
          <p:cNvSpPr txBox="1">
            <a:spLocks noChangeArrowheads="1"/>
          </p:cNvSpPr>
          <p:nvPr/>
        </p:nvSpPr>
        <p:spPr bwMode="auto">
          <a:xfrm>
            <a:off x="1279228" y="1997546"/>
            <a:ext cx="316071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a:defRPr/>
            </a:pPr>
            <a:r>
              <a:rPr lang="de-CH" altLang="de-DE" sz="2000" dirty="0">
                <a:solidFill>
                  <a:schemeClr val="tx1"/>
                </a:solidFill>
                <a:latin typeface="+mj-lt"/>
                <a:cs typeface="+mn-cs"/>
              </a:rPr>
              <a:t>Höhenkurven</a:t>
            </a:r>
          </a:p>
        </p:txBody>
      </p:sp>
      <p:grpSp>
        <p:nvGrpSpPr>
          <p:cNvPr id="7" name="Group 46">
            <a:extLst>
              <a:ext uri="{FF2B5EF4-FFF2-40B4-BE49-F238E27FC236}">
                <a16:creationId xmlns:a16="http://schemas.microsoft.com/office/drawing/2014/main" id="{219B1AEF-1F4E-9674-D3D3-5D756F831982}"/>
              </a:ext>
            </a:extLst>
          </p:cNvPr>
          <p:cNvGrpSpPr>
            <a:grpSpLocks/>
          </p:cNvGrpSpPr>
          <p:nvPr/>
        </p:nvGrpSpPr>
        <p:grpSpPr bwMode="auto">
          <a:xfrm>
            <a:off x="3436640" y="2170584"/>
            <a:ext cx="4800600" cy="4191000"/>
            <a:chOff x="2112" y="1200"/>
            <a:chExt cx="3024" cy="2640"/>
          </a:xfrm>
        </p:grpSpPr>
        <p:sp>
          <p:nvSpPr>
            <p:cNvPr id="8" name="Rectangle 41">
              <a:extLst>
                <a:ext uri="{FF2B5EF4-FFF2-40B4-BE49-F238E27FC236}">
                  <a16:creationId xmlns:a16="http://schemas.microsoft.com/office/drawing/2014/main" id="{2056229A-CC78-B0C6-38EE-70917C8DF57C}"/>
                </a:ext>
              </a:extLst>
            </p:cNvPr>
            <p:cNvSpPr>
              <a:spLocks noChangeArrowheads="1"/>
            </p:cNvSpPr>
            <p:nvPr/>
          </p:nvSpPr>
          <p:spPr bwMode="auto">
            <a:xfrm>
              <a:off x="4512" y="1440"/>
              <a:ext cx="624" cy="96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9" name="Line 42">
              <a:extLst>
                <a:ext uri="{FF2B5EF4-FFF2-40B4-BE49-F238E27FC236}">
                  <a16:creationId xmlns:a16="http://schemas.microsoft.com/office/drawing/2014/main" id="{26B1E54D-5B83-FB73-B05E-5E0EF0BE4563}"/>
                </a:ext>
              </a:extLst>
            </p:cNvPr>
            <p:cNvSpPr>
              <a:spLocks noChangeShapeType="1"/>
            </p:cNvSpPr>
            <p:nvPr/>
          </p:nvSpPr>
          <p:spPr bwMode="auto">
            <a:xfrm>
              <a:off x="2112" y="1200"/>
              <a:ext cx="2352" cy="672"/>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0" name="Line 43">
              <a:extLst>
                <a:ext uri="{FF2B5EF4-FFF2-40B4-BE49-F238E27FC236}">
                  <a16:creationId xmlns:a16="http://schemas.microsoft.com/office/drawing/2014/main" id="{9608A484-B75B-29CA-3460-34C90C8C424F}"/>
                </a:ext>
              </a:extLst>
            </p:cNvPr>
            <p:cNvSpPr>
              <a:spLocks noChangeShapeType="1"/>
            </p:cNvSpPr>
            <p:nvPr/>
          </p:nvSpPr>
          <p:spPr bwMode="auto">
            <a:xfrm>
              <a:off x="2160" y="1248"/>
              <a:ext cx="1344" cy="1680"/>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1" name="Rectangle 44">
              <a:extLst>
                <a:ext uri="{FF2B5EF4-FFF2-40B4-BE49-F238E27FC236}">
                  <a16:creationId xmlns:a16="http://schemas.microsoft.com/office/drawing/2014/main" id="{044C7626-23C0-231E-D1B2-0545FB2000F7}"/>
                </a:ext>
              </a:extLst>
            </p:cNvPr>
            <p:cNvSpPr>
              <a:spLocks noChangeArrowheads="1"/>
            </p:cNvSpPr>
            <p:nvPr/>
          </p:nvSpPr>
          <p:spPr bwMode="auto">
            <a:xfrm>
              <a:off x="3552" y="2880"/>
              <a:ext cx="624" cy="96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grpSp>
      <p:sp>
        <p:nvSpPr>
          <p:cNvPr id="12" name="Text Box 45">
            <a:extLst>
              <a:ext uri="{FF2B5EF4-FFF2-40B4-BE49-F238E27FC236}">
                <a16:creationId xmlns:a16="http://schemas.microsoft.com/office/drawing/2014/main" id="{2C817D81-AADD-E8DC-9800-536A023BF8EE}"/>
              </a:ext>
            </a:extLst>
          </p:cNvPr>
          <p:cNvSpPr txBox="1">
            <a:spLocks noChangeArrowheads="1"/>
          </p:cNvSpPr>
          <p:nvPr/>
        </p:nvSpPr>
        <p:spPr bwMode="auto">
          <a:xfrm>
            <a:off x="1266528" y="3118321"/>
            <a:ext cx="3160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2000" dirty="0">
                <a:solidFill>
                  <a:schemeClr val="tx1"/>
                </a:solidFill>
                <a:latin typeface="+mj-lt"/>
                <a:cs typeface="+mn-cs"/>
              </a:rPr>
              <a:t>2.	Auffanglinien</a:t>
            </a:r>
          </a:p>
        </p:txBody>
      </p:sp>
      <p:sp>
        <p:nvSpPr>
          <p:cNvPr id="13" name="Text Box 47">
            <a:extLst>
              <a:ext uri="{FF2B5EF4-FFF2-40B4-BE49-F238E27FC236}">
                <a16:creationId xmlns:a16="http://schemas.microsoft.com/office/drawing/2014/main" id="{D9569301-E580-2D0D-85ED-7295BEAC5DB1}"/>
              </a:ext>
            </a:extLst>
          </p:cNvPr>
          <p:cNvSpPr txBox="1">
            <a:spLocks noChangeArrowheads="1"/>
          </p:cNvSpPr>
          <p:nvPr/>
        </p:nvSpPr>
        <p:spPr bwMode="auto">
          <a:xfrm>
            <a:off x="1279228" y="4172421"/>
            <a:ext cx="3160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2000" dirty="0">
                <a:solidFill>
                  <a:schemeClr val="tx1"/>
                </a:solidFill>
                <a:latin typeface="+mj-lt"/>
                <a:cs typeface="+mn-cs"/>
              </a:rPr>
              <a:t>3.	Leitlinien</a:t>
            </a:r>
          </a:p>
        </p:txBody>
      </p:sp>
      <p:grpSp>
        <p:nvGrpSpPr>
          <p:cNvPr id="14" name="Group 58">
            <a:extLst>
              <a:ext uri="{FF2B5EF4-FFF2-40B4-BE49-F238E27FC236}">
                <a16:creationId xmlns:a16="http://schemas.microsoft.com/office/drawing/2014/main" id="{47B521AA-1299-4CA5-04AC-5E443D112593}"/>
              </a:ext>
            </a:extLst>
          </p:cNvPr>
          <p:cNvGrpSpPr>
            <a:grpSpLocks/>
          </p:cNvGrpSpPr>
          <p:nvPr/>
        </p:nvGrpSpPr>
        <p:grpSpPr bwMode="auto">
          <a:xfrm>
            <a:off x="3284240" y="4227984"/>
            <a:ext cx="3886200" cy="2438400"/>
            <a:chOff x="2016" y="2496"/>
            <a:chExt cx="2448" cy="1536"/>
          </a:xfrm>
        </p:grpSpPr>
        <p:grpSp>
          <p:nvGrpSpPr>
            <p:cNvPr id="15" name="Group 52">
              <a:extLst>
                <a:ext uri="{FF2B5EF4-FFF2-40B4-BE49-F238E27FC236}">
                  <a16:creationId xmlns:a16="http://schemas.microsoft.com/office/drawing/2014/main" id="{E01EEE2A-B4F2-43BA-D7A6-D8147D4C3F61}"/>
                </a:ext>
              </a:extLst>
            </p:cNvPr>
            <p:cNvGrpSpPr>
              <a:grpSpLocks/>
            </p:cNvGrpSpPr>
            <p:nvPr/>
          </p:nvGrpSpPr>
          <p:grpSpPr bwMode="auto">
            <a:xfrm>
              <a:off x="3216" y="2496"/>
              <a:ext cx="1248" cy="1536"/>
              <a:chOff x="3216" y="2496"/>
              <a:chExt cx="1248" cy="1536"/>
            </a:xfrm>
          </p:grpSpPr>
          <p:sp>
            <p:nvSpPr>
              <p:cNvPr id="20" name="Freeform 49">
                <a:extLst>
                  <a:ext uri="{FF2B5EF4-FFF2-40B4-BE49-F238E27FC236}">
                    <a16:creationId xmlns:a16="http://schemas.microsoft.com/office/drawing/2014/main" id="{7DC27114-42A2-54D4-4E05-2929BF140AB9}"/>
                  </a:ext>
                </a:extLst>
              </p:cNvPr>
              <p:cNvSpPr>
                <a:spLocks/>
              </p:cNvSpPr>
              <p:nvPr/>
            </p:nvSpPr>
            <p:spPr bwMode="auto">
              <a:xfrm>
                <a:off x="4128" y="2496"/>
                <a:ext cx="144" cy="1507"/>
              </a:xfrm>
              <a:custGeom>
                <a:avLst/>
                <a:gdLst>
                  <a:gd name="T0" fmla="*/ 0 w 144"/>
                  <a:gd name="T1" fmla="*/ 0 h 1507"/>
                  <a:gd name="T2" fmla="*/ 0 w 144"/>
                  <a:gd name="T3" fmla="*/ 144 h 1507"/>
                  <a:gd name="T4" fmla="*/ 48 w 144"/>
                  <a:gd name="T5" fmla="*/ 336 h 1507"/>
                  <a:gd name="T6" fmla="*/ 96 w 144"/>
                  <a:gd name="T7" fmla="*/ 576 h 1507"/>
                  <a:gd name="T8" fmla="*/ 144 w 144"/>
                  <a:gd name="T9" fmla="*/ 672 h 1507"/>
                  <a:gd name="T10" fmla="*/ 96 w 144"/>
                  <a:gd name="T11" fmla="*/ 768 h 1507"/>
                  <a:gd name="T12" fmla="*/ 48 w 144"/>
                  <a:gd name="T13" fmla="*/ 864 h 1507"/>
                  <a:gd name="T14" fmla="*/ 96 w 144"/>
                  <a:gd name="T15" fmla="*/ 912 h 1507"/>
                  <a:gd name="T16" fmla="*/ 96 w 144"/>
                  <a:gd name="T17" fmla="*/ 1008 h 1507"/>
                  <a:gd name="T18" fmla="*/ 96 w 144"/>
                  <a:gd name="T19" fmla="*/ 1104 h 1507"/>
                  <a:gd name="T20" fmla="*/ 144 w 144"/>
                  <a:gd name="T21" fmla="*/ 1248 h 1507"/>
                  <a:gd name="T22" fmla="*/ 144 w 144"/>
                  <a:gd name="T23" fmla="*/ 1296 h 1507"/>
                  <a:gd name="T24" fmla="*/ 144 w 144"/>
                  <a:gd name="T25" fmla="*/ 1392 h 1507"/>
                  <a:gd name="T26" fmla="*/ 120 w 144"/>
                  <a:gd name="T27" fmla="*/ 1507 h 15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4"/>
                  <a:gd name="T43" fmla="*/ 0 h 1507"/>
                  <a:gd name="T44" fmla="*/ 144 w 144"/>
                  <a:gd name="T45" fmla="*/ 1507 h 150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4" h="1507">
                    <a:moveTo>
                      <a:pt x="0" y="0"/>
                    </a:moveTo>
                    <a:lnTo>
                      <a:pt x="0" y="144"/>
                    </a:lnTo>
                    <a:lnTo>
                      <a:pt x="48" y="336"/>
                    </a:lnTo>
                    <a:lnTo>
                      <a:pt x="96" y="576"/>
                    </a:lnTo>
                    <a:lnTo>
                      <a:pt x="144" y="672"/>
                    </a:lnTo>
                    <a:lnTo>
                      <a:pt x="96" y="768"/>
                    </a:lnTo>
                    <a:lnTo>
                      <a:pt x="48" y="864"/>
                    </a:lnTo>
                    <a:lnTo>
                      <a:pt x="96" y="912"/>
                    </a:lnTo>
                    <a:lnTo>
                      <a:pt x="96" y="1008"/>
                    </a:lnTo>
                    <a:lnTo>
                      <a:pt x="96" y="1104"/>
                    </a:lnTo>
                    <a:lnTo>
                      <a:pt x="144" y="1248"/>
                    </a:lnTo>
                    <a:lnTo>
                      <a:pt x="144" y="1296"/>
                    </a:lnTo>
                    <a:lnTo>
                      <a:pt x="144" y="1392"/>
                    </a:lnTo>
                    <a:lnTo>
                      <a:pt x="120" y="1507"/>
                    </a:ln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1" name="Freeform 50">
                <a:extLst>
                  <a:ext uri="{FF2B5EF4-FFF2-40B4-BE49-F238E27FC236}">
                    <a16:creationId xmlns:a16="http://schemas.microsoft.com/office/drawing/2014/main" id="{FB20690D-EFC4-6362-5F3B-5E704BC940F3}"/>
                  </a:ext>
                </a:extLst>
              </p:cNvPr>
              <p:cNvSpPr>
                <a:spLocks/>
              </p:cNvSpPr>
              <p:nvPr/>
            </p:nvSpPr>
            <p:spPr bwMode="auto">
              <a:xfrm>
                <a:off x="3216" y="2832"/>
                <a:ext cx="288" cy="1200"/>
              </a:xfrm>
              <a:custGeom>
                <a:avLst/>
                <a:gdLst>
                  <a:gd name="T0" fmla="*/ 192 w 288"/>
                  <a:gd name="T1" fmla="*/ 0 h 1200"/>
                  <a:gd name="T2" fmla="*/ 192 w 288"/>
                  <a:gd name="T3" fmla="*/ 48 h 1200"/>
                  <a:gd name="T4" fmla="*/ 192 w 288"/>
                  <a:gd name="T5" fmla="*/ 96 h 1200"/>
                  <a:gd name="T6" fmla="*/ 288 w 288"/>
                  <a:gd name="T7" fmla="*/ 288 h 1200"/>
                  <a:gd name="T8" fmla="*/ 144 w 288"/>
                  <a:gd name="T9" fmla="*/ 528 h 1200"/>
                  <a:gd name="T10" fmla="*/ 48 w 288"/>
                  <a:gd name="T11" fmla="*/ 720 h 1200"/>
                  <a:gd name="T12" fmla="*/ 0 w 288"/>
                  <a:gd name="T13" fmla="*/ 864 h 1200"/>
                  <a:gd name="T14" fmla="*/ 0 w 288"/>
                  <a:gd name="T15" fmla="*/ 1008 h 1200"/>
                  <a:gd name="T16" fmla="*/ 48 w 288"/>
                  <a:gd name="T17" fmla="*/ 1152 h 1200"/>
                  <a:gd name="T18" fmla="*/ 0 w 288"/>
                  <a:gd name="T19" fmla="*/ 1200 h 1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1200"/>
                  <a:gd name="T32" fmla="*/ 288 w 288"/>
                  <a:gd name="T33" fmla="*/ 1200 h 12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1200">
                    <a:moveTo>
                      <a:pt x="192" y="0"/>
                    </a:moveTo>
                    <a:lnTo>
                      <a:pt x="192" y="48"/>
                    </a:lnTo>
                    <a:lnTo>
                      <a:pt x="192" y="96"/>
                    </a:lnTo>
                    <a:lnTo>
                      <a:pt x="288" y="288"/>
                    </a:lnTo>
                    <a:lnTo>
                      <a:pt x="144" y="528"/>
                    </a:lnTo>
                    <a:lnTo>
                      <a:pt x="48" y="720"/>
                    </a:lnTo>
                    <a:lnTo>
                      <a:pt x="0" y="864"/>
                    </a:lnTo>
                    <a:lnTo>
                      <a:pt x="0" y="1008"/>
                    </a:lnTo>
                    <a:lnTo>
                      <a:pt x="48" y="1152"/>
                    </a:lnTo>
                    <a:lnTo>
                      <a:pt x="0" y="1200"/>
                    </a:ln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22" name="Freeform 51">
                <a:extLst>
                  <a:ext uri="{FF2B5EF4-FFF2-40B4-BE49-F238E27FC236}">
                    <a16:creationId xmlns:a16="http://schemas.microsoft.com/office/drawing/2014/main" id="{7FAC4F11-1F06-E9B0-630F-146A255C7CD0}"/>
                  </a:ext>
                </a:extLst>
              </p:cNvPr>
              <p:cNvSpPr>
                <a:spLocks/>
              </p:cNvSpPr>
              <p:nvPr/>
            </p:nvSpPr>
            <p:spPr bwMode="auto">
              <a:xfrm>
                <a:off x="4368" y="2688"/>
                <a:ext cx="96" cy="1296"/>
              </a:xfrm>
              <a:custGeom>
                <a:avLst/>
                <a:gdLst>
                  <a:gd name="T0" fmla="*/ 48 w 96"/>
                  <a:gd name="T1" fmla="*/ 0 h 1296"/>
                  <a:gd name="T2" fmla="*/ 48 w 96"/>
                  <a:gd name="T3" fmla="*/ 144 h 1296"/>
                  <a:gd name="T4" fmla="*/ 96 w 96"/>
                  <a:gd name="T5" fmla="*/ 240 h 1296"/>
                  <a:gd name="T6" fmla="*/ 96 w 96"/>
                  <a:gd name="T7" fmla="*/ 384 h 1296"/>
                  <a:gd name="T8" fmla="*/ 48 w 96"/>
                  <a:gd name="T9" fmla="*/ 480 h 1296"/>
                  <a:gd name="T10" fmla="*/ 96 w 96"/>
                  <a:gd name="T11" fmla="*/ 720 h 1296"/>
                  <a:gd name="T12" fmla="*/ 48 w 96"/>
                  <a:gd name="T13" fmla="*/ 816 h 1296"/>
                  <a:gd name="T14" fmla="*/ 96 w 96"/>
                  <a:gd name="T15" fmla="*/ 912 h 1296"/>
                  <a:gd name="T16" fmla="*/ 48 w 96"/>
                  <a:gd name="T17" fmla="*/ 1104 h 1296"/>
                  <a:gd name="T18" fmla="*/ 48 w 96"/>
                  <a:gd name="T19" fmla="*/ 1200 h 1296"/>
                  <a:gd name="T20" fmla="*/ 0 w 96"/>
                  <a:gd name="T21" fmla="*/ 1296 h 12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6"/>
                  <a:gd name="T34" fmla="*/ 0 h 1296"/>
                  <a:gd name="T35" fmla="*/ 96 w 96"/>
                  <a:gd name="T36" fmla="*/ 1296 h 12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6" h="1296">
                    <a:moveTo>
                      <a:pt x="48" y="0"/>
                    </a:moveTo>
                    <a:lnTo>
                      <a:pt x="48" y="144"/>
                    </a:lnTo>
                    <a:lnTo>
                      <a:pt x="96" y="240"/>
                    </a:lnTo>
                    <a:lnTo>
                      <a:pt x="96" y="384"/>
                    </a:lnTo>
                    <a:lnTo>
                      <a:pt x="48" y="480"/>
                    </a:lnTo>
                    <a:lnTo>
                      <a:pt x="96" y="720"/>
                    </a:lnTo>
                    <a:lnTo>
                      <a:pt x="48" y="816"/>
                    </a:lnTo>
                    <a:lnTo>
                      <a:pt x="96" y="912"/>
                    </a:lnTo>
                    <a:lnTo>
                      <a:pt x="48" y="1104"/>
                    </a:lnTo>
                    <a:lnTo>
                      <a:pt x="48" y="1200"/>
                    </a:lnTo>
                    <a:lnTo>
                      <a:pt x="0" y="1296"/>
                    </a:lnTo>
                  </a:path>
                </a:pathLst>
              </a:cu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grpSp>
        <p:grpSp>
          <p:nvGrpSpPr>
            <p:cNvPr id="16" name="Group 57">
              <a:extLst>
                <a:ext uri="{FF2B5EF4-FFF2-40B4-BE49-F238E27FC236}">
                  <a16:creationId xmlns:a16="http://schemas.microsoft.com/office/drawing/2014/main" id="{ADDA2DE6-7DE4-5168-E710-3D04ADFF8EA0}"/>
                </a:ext>
              </a:extLst>
            </p:cNvPr>
            <p:cNvGrpSpPr>
              <a:grpSpLocks/>
            </p:cNvGrpSpPr>
            <p:nvPr/>
          </p:nvGrpSpPr>
          <p:grpSpPr bwMode="auto">
            <a:xfrm>
              <a:off x="2016" y="3360"/>
              <a:ext cx="1248" cy="96"/>
              <a:chOff x="2016" y="3360"/>
              <a:chExt cx="1248" cy="96"/>
            </a:xfrm>
          </p:grpSpPr>
          <p:sp>
            <p:nvSpPr>
              <p:cNvPr id="17" name="Line 54">
                <a:extLst>
                  <a:ext uri="{FF2B5EF4-FFF2-40B4-BE49-F238E27FC236}">
                    <a16:creationId xmlns:a16="http://schemas.microsoft.com/office/drawing/2014/main" id="{F0691A59-D766-735C-491A-3EC3EA346556}"/>
                  </a:ext>
                </a:extLst>
              </p:cNvPr>
              <p:cNvSpPr>
                <a:spLocks noChangeShapeType="1"/>
              </p:cNvSpPr>
              <p:nvPr/>
            </p:nvSpPr>
            <p:spPr bwMode="auto">
              <a:xfrm>
                <a:off x="2016" y="3360"/>
                <a:ext cx="1248" cy="0"/>
              </a:xfrm>
              <a:prstGeom prst="line">
                <a:avLst/>
              </a:prstGeom>
              <a:noFill/>
              <a:ln w="38100">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8" name="Line 55">
                <a:extLst>
                  <a:ext uri="{FF2B5EF4-FFF2-40B4-BE49-F238E27FC236}">
                    <a16:creationId xmlns:a16="http://schemas.microsoft.com/office/drawing/2014/main" id="{D44C9EE1-72D1-A0C2-81E9-3487FA283E9B}"/>
                  </a:ext>
                </a:extLst>
              </p:cNvPr>
              <p:cNvSpPr>
                <a:spLocks noChangeShapeType="1"/>
              </p:cNvSpPr>
              <p:nvPr/>
            </p:nvSpPr>
            <p:spPr bwMode="auto">
              <a:xfrm flipH="1">
                <a:off x="2544" y="3360"/>
                <a:ext cx="96" cy="9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9" name="Line 56">
                <a:extLst>
                  <a:ext uri="{FF2B5EF4-FFF2-40B4-BE49-F238E27FC236}">
                    <a16:creationId xmlns:a16="http://schemas.microsoft.com/office/drawing/2014/main" id="{3B42DBB6-6A64-BE5E-C1E3-03D3EBDB0C36}"/>
                  </a:ext>
                </a:extLst>
              </p:cNvPr>
              <p:cNvSpPr>
                <a:spLocks noChangeShapeType="1"/>
              </p:cNvSpPr>
              <p:nvPr/>
            </p:nvSpPr>
            <p:spPr bwMode="auto">
              <a:xfrm>
                <a:off x="2640" y="3360"/>
                <a:ext cx="96" cy="9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grpSp>
      <p:grpSp>
        <p:nvGrpSpPr>
          <p:cNvPr id="23" name="Group 70">
            <a:extLst>
              <a:ext uri="{FF2B5EF4-FFF2-40B4-BE49-F238E27FC236}">
                <a16:creationId xmlns:a16="http://schemas.microsoft.com/office/drawing/2014/main" id="{5E4CA7DC-884C-3C06-0F8C-87FFD549915A}"/>
              </a:ext>
            </a:extLst>
          </p:cNvPr>
          <p:cNvGrpSpPr>
            <a:grpSpLocks/>
          </p:cNvGrpSpPr>
          <p:nvPr/>
        </p:nvGrpSpPr>
        <p:grpSpPr bwMode="auto">
          <a:xfrm>
            <a:off x="3970040" y="3983509"/>
            <a:ext cx="2613025" cy="2378075"/>
            <a:chOff x="2448" y="2342"/>
            <a:chExt cx="1646" cy="1498"/>
          </a:xfrm>
        </p:grpSpPr>
        <p:grpSp>
          <p:nvGrpSpPr>
            <p:cNvPr id="24" name="Group 63">
              <a:extLst>
                <a:ext uri="{FF2B5EF4-FFF2-40B4-BE49-F238E27FC236}">
                  <a16:creationId xmlns:a16="http://schemas.microsoft.com/office/drawing/2014/main" id="{7C44C76F-F538-4900-78DC-75C2222A1773}"/>
                </a:ext>
              </a:extLst>
            </p:cNvPr>
            <p:cNvGrpSpPr>
              <a:grpSpLocks/>
            </p:cNvGrpSpPr>
            <p:nvPr/>
          </p:nvGrpSpPr>
          <p:grpSpPr bwMode="auto">
            <a:xfrm>
              <a:off x="2448" y="2342"/>
              <a:ext cx="1646" cy="1498"/>
              <a:chOff x="2448" y="2342"/>
              <a:chExt cx="1646" cy="1498"/>
            </a:xfrm>
          </p:grpSpPr>
          <p:sp>
            <p:nvSpPr>
              <p:cNvPr id="29" name="Freeform 60">
                <a:extLst>
                  <a:ext uri="{FF2B5EF4-FFF2-40B4-BE49-F238E27FC236}">
                    <a16:creationId xmlns:a16="http://schemas.microsoft.com/office/drawing/2014/main" id="{144895E2-F909-E6E8-5DC3-EC5BAE1C953A}"/>
                  </a:ext>
                </a:extLst>
              </p:cNvPr>
              <p:cNvSpPr>
                <a:spLocks/>
              </p:cNvSpPr>
              <p:nvPr/>
            </p:nvSpPr>
            <p:spPr bwMode="auto">
              <a:xfrm>
                <a:off x="2448" y="2342"/>
                <a:ext cx="1622" cy="365"/>
              </a:xfrm>
              <a:custGeom>
                <a:avLst/>
                <a:gdLst>
                  <a:gd name="T0" fmla="*/ 0 w 1622"/>
                  <a:gd name="T1" fmla="*/ 154 h 365"/>
                  <a:gd name="T2" fmla="*/ 854 w 1622"/>
                  <a:gd name="T3" fmla="*/ 0 h 365"/>
                  <a:gd name="T4" fmla="*/ 1090 w 1622"/>
                  <a:gd name="T5" fmla="*/ 101 h 365"/>
                  <a:gd name="T6" fmla="*/ 1195 w 1622"/>
                  <a:gd name="T7" fmla="*/ 322 h 365"/>
                  <a:gd name="T8" fmla="*/ 1253 w 1622"/>
                  <a:gd name="T9" fmla="*/ 341 h 365"/>
                  <a:gd name="T10" fmla="*/ 1445 w 1622"/>
                  <a:gd name="T11" fmla="*/ 327 h 365"/>
                  <a:gd name="T12" fmla="*/ 1622 w 1622"/>
                  <a:gd name="T13" fmla="*/ 365 h 365"/>
                  <a:gd name="T14" fmla="*/ 0 60000 65536"/>
                  <a:gd name="T15" fmla="*/ 0 60000 65536"/>
                  <a:gd name="T16" fmla="*/ 0 60000 65536"/>
                  <a:gd name="T17" fmla="*/ 0 60000 65536"/>
                  <a:gd name="T18" fmla="*/ 0 60000 65536"/>
                  <a:gd name="T19" fmla="*/ 0 60000 65536"/>
                  <a:gd name="T20" fmla="*/ 0 60000 65536"/>
                  <a:gd name="T21" fmla="*/ 0 w 1622"/>
                  <a:gd name="T22" fmla="*/ 0 h 365"/>
                  <a:gd name="T23" fmla="*/ 1622 w 1622"/>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2" h="365">
                    <a:moveTo>
                      <a:pt x="0" y="154"/>
                    </a:moveTo>
                    <a:lnTo>
                      <a:pt x="854" y="0"/>
                    </a:lnTo>
                    <a:lnTo>
                      <a:pt x="1090" y="101"/>
                    </a:lnTo>
                    <a:lnTo>
                      <a:pt x="1195" y="322"/>
                    </a:lnTo>
                    <a:lnTo>
                      <a:pt x="1253" y="341"/>
                    </a:lnTo>
                    <a:lnTo>
                      <a:pt x="1445" y="327"/>
                    </a:lnTo>
                    <a:lnTo>
                      <a:pt x="1622" y="365"/>
                    </a:lnTo>
                  </a:path>
                </a:pathLst>
              </a:custGeom>
              <a:noFill/>
              <a:ln w="38100">
                <a:solidFill>
                  <a:srgbClr val="FF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sp>
            <p:nvSpPr>
              <p:cNvPr id="30" name="Freeform 62">
                <a:extLst>
                  <a:ext uri="{FF2B5EF4-FFF2-40B4-BE49-F238E27FC236}">
                    <a16:creationId xmlns:a16="http://schemas.microsoft.com/office/drawing/2014/main" id="{0CD1BD5A-9E7C-95A5-E8A2-95A768E250FF}"/>
                  </a:ext>
                </a:extLst>
              </p:cNvPr>
              <p:cNvSpPr>
                <a:spLocks/>
              </p:cNvSpPr>
              <p:nvPr/>
            </p:nvSpPr>
            <p:spPr bwMode="auto">
              <a:xfrm>
                <a:off x="2736" y="2818"/>
                <a:ext cx="1358" cy="1022"/>
              </a:xfrm>
              <a:custGeom>
                <a:avLst/>
                <a:gdLst>
                  <a:gd name="T0" fmla="*/ 0 w 1358"/>
                  <a:gd name="T1" fmla="*/ 1022 h 1022"/>
                  <a:gd name="T2" fmla="*/ 336 w 1358"/>
                  <a:gd name="T3" fmla="*/ 705 h 1022"/>
                  <a:gd name="T4" fmla="*/ 379 w 1358"/>
                  <a:gd name="T5" fmla="*/ 580 h 1022"/>
                  <a:gd name="T6" fmla="*/ 499 w 1358"/>
                  <a:gd name="T7" fmla="*/ 513 h 1022"/>
                  <a:gd name="T8" fmla="*/ 538 w 1358"/>
                  <a:gd name="T9" fmla="*/ 499 h 1022"/>
                  <a:gd name="T10" fmla="*/ 653 w 1358"/>
                  <a:gd name="T11" fmla="*/ 360 h 1022"/>
                  <a:gd name="T12" fmla="*/ 893 w 1358"/>
                  <a:gd name="T13" fmla="*/ 240 h 1022"/>
                  <a:gd name="T14" fmla="*/ 955 w 1358"/>
                  <a:gd name="T15" fmla="*/ 86 h 1022"/>
                  <a:gd name="T16" fmla="*/ 974 w 1358"/>
                  <a:gd name="T17" fmla="*/ 43 h 1022"/>
                  <a:gd name="T18" fmla="*/ 1186 w 1358"/>
                  <a:gd name="T19" fmla="*/ 24 h 1022"/>
                  <a:gd name="T20" fmla="*/ 1358 w 1358"/>
                  <a:gd name="T21" fmla="*/ 0 h 10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58"/>
                  <a:gd name="T34" fmla="*/ 0 h 1022"/>
                  <a:gd name="T35" fmla="*/ 1358 w 1358"/>
                  <a:gd name="T36" fmla="*/ 1022 h 10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58" h="1022">
                    <a:moveTo>
                      <a:pt x="0" y="1022"/>
                    </a:moveTo>
                    <a:lnTo>
                      <a:pt x="336" y="705"/>
                    </a:lnTo>
                    <a:lnTo>
                      <a:pt x="379" y="580"/>
                    </a:lnTo>
                    <a:lnTo>
                      <a:pt x="499" y="513"/>
                    </a:lnTo>
                    <a:lnTo>
                      <a:pt x="538" y="499"/>
                    </a:lnTo>
                    <a:lnTo>
                      <a:pt x="653" y="360"/>
                    </a:lnTo>
                    <a:lnTo>
                      <a:pt x="893" y="240"/>
                    </a:lnTo>
                    <a:lnTo>
                      <a:pt x="955" y="86"/>
                    </a:lnTo>
                    <a:lnTo>
                      <a:pt x="974" y="43"/>
                    </a:lnTo>
                    <a:lnTo>
                      <a:pt x="1186" y="24"/>
                    </a:lnTo>
                    <a:lnTo>
                      <a:pt x="1358" y="0"/>
                    </a:lnTo>
                  </a:path>
                </a:pathLst>
              </a:custGeom>
              <a:noFill/>
              <a:ln w="38100">
                <a:solidFill>
                  <a:srgbClr val="FF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de-CH"/>
              </a:p>
            </p:txBody>
          </p:sp>
        </p:grpSp>
        <p:sp>
          <p:nvSpPr>
            <p:cNvPr id="25" name="Line 65">
              <a:extLst>
                <a:ext uri="{FF2B5EF4-FFF2-40B4-BE49-F238E27FC236}">
                  <a16:creationId xmlns:a16="http://schemas.microsoft.com/office/drawing/2014/main" id="{DD0C26D1-B78A-08C9-2E75-811D6486EB11}"/>
                </a:ext>
              </a:extLst>
            </p:cNvPr>
            <p:cNvSpPr>
              <a:spLocks noChangeShapeType="1"/>
            </p:cNvSpPr>
            <p:nvPr/>
          </p:nvSpPr>
          <p:spPr bwMode="auto">
            <a:xfrm flipH="1">
              <a:off x="3312" y="2400"/>
              <a:ext cx="96" cy="48"/>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6" name="Line 66">
              <a:extLst>
                <a:ext uri="{FF2B5EF4-FFF2-40B4-BE49-F238E27FC236}">
                  <a16:creationId xmlns:a16="http://schemas.microsoft.com/office/drawing/2014/main" id="{805D500C-BDC4-DC98-A71F-9A5006E4A5B8}"/>
                </a:ext>
              </a:extLst>
            </p:cNvPr>
            <p:cNvSpPr>
              <a:spLocks noChangeShapeType="1"/>
            </p:cNvSpPr>
            <p:nvPr/>
          </p:nvSpPr>
          <p:spPr bwMode="auto">
            <a:xfrm>
              <a:off x="3408" y="2400"/>
              <a:ext cx="0" cy="96"/>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7" name="Line 68">
              <a:extLst>
                <a:ext uri="{FF2B5EF4-FFF2-40B4-BE49-F238E27FC236}">
                  <a16:creationId xmlns:a16="http://schemas.microsoft.com/office/drawing/2014/main" id="{11054823-F6A9-95A8-3E2F-C0010B801AE8}"/>
                </a:ext>
              </a:extLst>
            </p:cNvPr>
            <p:cNvSpPr>
              <a:spLocks noChangeShapeType="1"/>
            </p:cNvSpPr>
            <p:nvPr/>
          </p:nvSpPr>
          <p:spPr bwMode="auto">
            <a:xfrm>
              <a:off x="3360" y="3216"/>
              <a:ext cx="34" cy="115"/>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8" name="Line 69">
              <a:extLst>
                <a:ext uri="{FF2B5EF4-FFF2-40B4-BE49-F238E27FC236}">
                  <a16:creationId xmlns:a16="http://schemas.microsoft.com/office/drawing/2014/main" id="{97AD3D73-3A65-6F5C-5E32-354F53A70780}"/>
                </a:ext>
              </a:extLst>
            </p:cNvPr>
            <p:cNvSpPr>
              <a:spLocks noChangeShapeType="1"/>
            </p:cNvSpPr>
            <p:nvPr/>
          </p:nvSpPr>
          <p:spPr bwMode="auto">
            <a:xfrm>
              <a:off x="3360" y="3216"/>
              <a:ext cx="106" cy="5"/>
            </a:xfrm>
            <a:prstGeom prst="line">
              <a:avLst/>
            </a:prstGeom>
            <a:noFill/>
            <a:ln w="381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sp>
        <p:nvSpPr>
          <p:cNvPr id="31" name="Rectangle 2">
            <a:extLst>
              <a:ext uri="{FF2B5EF4-FFF2-40B4-BE49-F238E27FC236}">
                <a16:creationId xmlns:a16="http://schemas.microsoft.com/office/drawing/2014/main" id="{DD03049E-A402-FE96-A48A-FA53E812775F}"/>
              </a:ext>
            </a:extLst>
          </p:cNvPr>
          <p:cNvSpPr txBox="1">
            <a:spLocks noChangeArrowheads="1"/>
          </p:cNvSpPr>
          <p:nvPr/>
        </p:nvSpPr>
        <p:spPr>
          <a:xfrm>
            <a:off x="391815" y="308972"/>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Orientierungshilfen</a:t>
            </a:r>
          </a:p>
        </p:txBody>
      </p:sp>
    </p:spTree>
    <p:extLst>
      <p:ext uri="{BB962C8B-B14F-4D97-AF65-F5344CB8AC3E}">
        <p14:creationId xmlns:p14="http://schemas.microsoft.com/office/powerpoint/2010/main" val="37237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2" grpId="0" autoUpdateAnimBg="0"/>
      <p:bldP spid="1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8954705-D557-A49E-0E7F-89ADE98F9A7B}"/>
              </a:ext>
            </a:extLst>
          </p:cNvPr>
          <p:cNvSpPr>
            <a:spLocks noGrp="1"/>
          </p:cNvSpPr>
          <p:nvPr>
            <p:ph type="sldNum" sz="quarter" idx="12"/>
          </p:nvPr>
        </p:nvSpPr>
        <p:spPr/>
        <p:txBody>
          <a:bodyPr/>
          <a:lstStyle/>
          <a:p>
            <a:pPr>
              <a:defRPr/>
            </a:pPr>
            <a:fld id="{B99F2807-602A-47D3-9714-670AD5065F2C}" type="slidenum">
              <a:rPr lang="de-CH" smtClean="0"/>
              <a:pPr>
                <a:defRPr/>
              </a:pPr>
              <a:t>74</a:t>
            </a:fld>
            <a:endParaRPr lang="de-CH" dirty="0"/>
          </a:p>
        </p:txBody>
      </p:sp>
      <p:sp>
        <p:nvSpPr>
          <p:cNvPr id="4" name="Titel 3">
            <a:extLst>
              <a:ext uri="{FF2B5EF4-FFF2-40B4-BE49-F238E27FC236}">
                <a16:creationId xmlns:a16="http://schemas.microsoft.com/office/drawing/2014/main" id="{0C4E45E3-90EB-4B55-F570-CB5CA29196BE}"/>
              </a:ext>
            </a:extLst>
          </p:cNvPr>
          <p:cNvSpPr>
            <a:spLocks noGrp="1"/>
          </p:cNvSpPr>
          <p:nvPr>
            <p:ph type="title"/>
          </p:nvPr>
        </p:nvSpPr>
        <p:spPr/>
        <p:txBody>
          <a:bodyPr/>
          <a:lstStyle/>
          <a:p>
            <a:r>
              <a:rPr lang="de-CH" dirty="0"/>
              <a:t>Karte orientieren</a:t>
            </a:r>
          </a:p>
        </p:txBody>
      </p:sp>
      <p:sp>
        <p:nvSpPr>
          <p:cNvPr id="7" name="Inhaltsplatzhalter 56">
            <a:extLst>
              <a:ext uri="{FF2B5EF4-FFF2-40B4-BE49-F238E27FC236}">
                <a16:creationId xmlns:a16="http://schemas.microsoft.com/office/drawing/2014/main" id="{D209A3A6-96FE-D9C8-5142-5EC03E53A140}"/>
              </a:ext>
            </a:extLst>
          </p:cNvPr>
          <p:cNvSpPr>
            <a:spLocks noGrp="1"/>
          </p:cNvSpPr>
          <p:nvPr>
            <p:ph idx="1"/>
          </p:nvPr>
        </p:nvSpPr>
        <p:spPr>
          <a:xfrm>
            <a:off x="1331913" y="1865313"/>
            <a:ext cx="4548063" cy="4138612"/>
          </a:xfrm>
        </p:spPr>
        <p:txBody>
          <a:bodyPr/>
          <a:lstStyle/>
          <a:p>
            <a:pPr eaLnBrk="1" hangingPunct="1">
              <a:buFont typeface="Wingdings 2" pitchFamily="18" charset="2"/>
              <a:buNone/>
              <a:defRPr/>
            </a:pPr>
            <a:r>
              <a:rPr lang="de-CH" altLang="de-DE" sz="2000" dirty="0">
                <a:latin typeface="+mj-lt"/>
                <a:ea typeface="Verdana" pitchFamily="34" charset="0"/>
                <a:cs typeface="Verdana" pitchFamily="34" charset="0"/>
              </a:rPr>
              <a:t>Die Karte ist dann orientiert, wenn das, was im Gelände vor mir liegt, sich auch auf der Karte in gleicher Richtung vor mir befindet. Bei Richtungswechseln den Kartengriff so ändern, dass ich immer hinter der Karte stehe.</a:t>
            </a:r>
          </a:p>
          <a:p>
            <a:pPr eaLnBrk="1" hangingPunct="1">
              <a:buFont typeface="Wingdings 2" pitchFamily="18" charset="2"/>
              <a:buNone/>
              <a:defRPr/>
            </a:pPr>
            <a:r>
              <a:rPr lang="de-CH" altLang="de-DE" sz="2000" b="1" dirty="0">
                <a:solidFill>
                  <a:srgbClr val="FF0000"/>
                </a:solidFill>
                <a:latin typeface="+mj-lt"/>
                <a:ea typeface="Verdana" pitchFamily="34" charset="0"/>
                <a:cs typeface="Verdana" pitchFamily="34" charset="0"/>
              </a:rPr>
              <a:t>	</a:t>
            </a:r>
          </a:p>
        </p:txBody>
      </p:sp>
      <p:sp>
        <p:nvSpPr>
          <p:cNvPr id="8" name="Inhaltsplatzhalter 56">
            <a:extLst>
              <a:ext uri="{FF2B5EF4-FFF2-40B4-BE49-F238E27FC236}">
                <a16:creationId xmlns:a16="http://schemas.microsoft.com/office/drawing/2014/main" id="{D7263ED1-8B25-313C-E62F-8CA1717D3844}"/>
              </a:ext>
            </a:extLst>
          </p:cNvPr>
          <p:cNvSpPr txBox="1">
            <a:spLocks/>
          </p:cNvSpPr>
          <p:nvPr/>
        </p:nvSpPr>
        <p:spPr bwMode="auto">
          <a:xfrm>
            <a:off x="1271464" y="4437286"/>
            <a:ext cx="792003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Font typeface="Wingdings 2" pitchFamily="18" charset="2"/>
              <a:buNone/>
              <a:defRPr/>
            </a:pPr>
            <a:r>
              <a:rPr lang="de-CH" altLang="de-DE" sz="2000" b="1" dirty="0">
                <a:solidFill>
                  <a:srgbClr val="FF0000"/>
                </a:solidFill>
                <a:latin typeface="+mj-lt"/>
                <a:ea typeface="Verdana" pitchFamily="34" charset="0"/>
                <a:cs typeface="Verdana" pitchFamily="34" charset="0"/>
              </a:rPr>
              <a:t>Kernfragen:</a:t>
            </a:r>
          </a:p>
          <a:p>
            <a:pPr eaLnBrk="1" hangingPunct="1">
              <a:buFont typeface="Wingdings 2" pitchFamily="18" charset="2"/>
              <a:buNone/>
              <a:defRPr/>
            </a:pPr>
            <a:r>
              <a:rPr lang="de-CH" altLang="de-DE" sz="2000" b="1" dirty="0">
                <a:solidFill>
                  <a:srgbClr val="FF0000"/>
                </a:solidFill>
                <a:latin typeface="+mj-lt"/>
                <a:ea typeface="Verdana" pitchFamily="34" charset="0"/>
                <a:cs typeface="Verdana" pitchFamily="34" charset="0"/>
              </a:rPr>
              <a:t>was liegt vor mir, was liegt hinter mir, was liegt links von mir…?</a:t>
            </a:r>
          </a:p>
          <a:p>
            <a:pPr algn="ctr" eaLnBrk="1" hangingPunct="1">
              <a:buFont typeface="Wingdings 2" pitchFamily="18" charset="2"/>
              <a:buNone/>
              <a:defRPr/>
            </a:pPr>
            <a:endParaRPr lang="de-CH" altLang="de-DE" sz="2000" b="1" dirty="0">
              <a:solidFill>
                <a:srgbClr val="FF0000"/>
              </a:solidFill>
              <a:latin typeface="+mj-lt"/>
              <a:ea typeface="Verdana" pitchFamily="34" charset="0"/>
              <a:cs typeface="Verdana" pitchFamily="34" charset="0"/>
            </a:endParaRPr>
          </a:p>
        </p:txBody>
      </p:sp>
      <p:sp>
        <p:nvSpPr>
          <p:cNvPr id="11" name="Textfeld 10">
            <a:extLst>
              <a:ext uri="{FF2B5EF4-FFF2-40B4-BE49-F238E27FC236}">
                <a16:creationId xmlns:a16="http://schemas.microsoft.com/office/drawing/2014/main" id="{8033D7A0-DF84-1A3E-89BA-FFB0397214AD}"/>
              </a:ext>
            </a:extLst>
          </p:cNvPr>
          <p:cNvSpPr txBox="1"/>
          <p:nvPr/>
        </p:nvSpPr>
        <p:spPr>
          <a:xfrm>
            <a:off x="1331913" y="5333727"/>
            <a:ext cx="8148463" cy="615553"/>
          </a:xfrm>
          <a:prstGeom prst="rect">
            <a:avLst/>
          </a:prstGeom>
          <a:noFill/>
        </p:spPr>
        <p:txBody>
          <a:bodyPr wrap="square" lIns="0" tIns="0" rIns="0" bIns="0" rtlCol="0">
            <a:spAutoFit/>
          </a:bodyPr>
          <a:lstStyle/>
          <a:p>
            <a:r>
              <a:rPr lang="de-CH" sz="2000" dirty="0"/>
              <a:t>Die Karte kann nach dem Gelände oder mit einem Kompass ausgerichtet werden</a:t>
            </a:r>
          </a:p>
        </p:txBody>
      </p:sp>
      <p:pic>
        <p:nvPicPr>
          <p:cNvPr id="12" name="Picture 8" descr="\\ifc1.ifr.intra2.admin.ch\Userhomes\U80799574\Desktop\C Sport Pz-Art Kader S 22\Sportausbildung\Pz-Art OS 22\Kartenlehre\Bilder\Scan1.JPG">
            <a:extLst>
              <a:ext uri="{FF2B5EF4-FFF2-40B4-BE49-F238E27FC236}">
                <a16:creationId xmlns:a16="http://schemas.microsoft.com/office/drawing/2014/main" id="{844441FF-76AD-82F8-0B60-26A2B6D83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213" y="1515243"/>
            <a:ext cx="3311525"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95030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6FA6A14-5A19-6A30-A277-D93FAA981734}"/>
              </a:ext>
            </a:extLst>
          </p:cNvPr>
          <p:cNvSpPr>
            <a:spLocks noGrp="1"/>
          </p:cNvSpPr>
          <p:nvPr>
            <p:ph idx="1"/>
          </p:nvPr>
        </p:nvSpPr>
        <p:spPr/>
        <p:txBody>
          <a:bodyPr/>
          <a:lstStyle/>
          <a:p>
            <a:endParaRPr lang="de-CH"/>
          </a:p>
        </p:txBody>
      </p:sp>
      <p:sp>
        <p:nvSpPr>
          <p:cNvPr id="3" name="Foliennummernplatzhalter 2">
            <a:extLst>
              <a:ext uri="{FF2B5EF4-FFF2-40B4-BE49-F238E27FC236}">
                <a16:creationId xmlns:a16="http://schemas.microsoft.com/office/drawing/2014/main" id="{23A07AF1-FEA4-C1FA-9B9D-9022A3BF4358}"/>
              </a:ext>
            </a:extLst>
          </p:cNvPr>
          <p:cNvSpPr>
            <a:spLocks noGrp="1"/>
          </p:cNvSpPr>
          <p:nvPr>
            <p:ph type="sldNum" sz="quarter" idx="12"/>
          </p:nvPr>
        </p:nvSpPr>
        <p:spPr/>
        <p:txBody>
          <a:bodyPr/>
          <a:lstStyle/>
          <a:p>
            <a:pPr>
              <a:defRPr/>
            </a:pPr>
            <a:fld id="{B99F2807-602A-47D3-9714-670AD5065F2C}" type="slidenum">
              <a:rPr lang="de-CH" smtClean="0"/>
              <a:pPr>
                <a:defRPr/>
              </a:pPr>
              <a:t>75</a:t>
            </a:fld>
            <a:endParaRPr lang="de-CH" dirty="0"/>
          </a:p>
        </p:txBody>
      </p:sp>
      <p:sp>
        <p:nvSpPr>
          <p:cNvPr id="4" name="Titel 3">
            <a:extLst>
              <a:ext uri="{FF2B5EF4-FFF2-40B4-BE49-F238E27FC236}">
                <a16:creationId xmlns:a16="http://schemas.microsoft.com/office/drawing/2014/main" id="{3BEFFFA9-E7C8-6F92-80DB-642DD02BB68D}"/>
              </a:ext>
            </a:extLst>
          </p:cNvPr>
          <p:cNvSpPr>
            <a:spLocks noGrp="1"/>
          </p:cNvSpPr>
          <p:nvPr>
            <p:ph type="title"/>
          </p:nvPr>
        </p:nvSpPr>
        <p:spPr/>
        <p:txBody>
          <a:bodyPr/>
          <a:lstStyle/>
          <a:p>
            <a:r>
              <a:rPr lang="de-CH" dirty="0"/>
              <a:t>Kompass verwenden</a:t>
            </a:r>
          </a:p>
        </p:txBody>
      </p:sp>
      <p:pic>
        <p:nvPicPr>
          <p:cNvPr id="5" name="Picture 5" descr="\\ifc1.ifr.intra2.admin.ch\Userhomes\U80799574\Desktop\C Sport Pz-Art Kader S 22\Sportausbildung\Pz-Art OS 22\Kartenlehre\Bilder\Scan2.JPG">
            <a:extLst>
              <a:ext uri="{FF2B5EF4-FFF2-40B4-BE49-F238E27FC236}">
                <a16:creationId xmlns:a16="http://schemas.microsoft.com/office/drawing/2014/main" id="{D26C7E3E-1377-2C0F-B40B-FCC723DC8BB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99" y="1700808"/>
            <a:ext cx="5199063" cy="5067300"/>
          </a:xfrm>
          <a:noFill/>
        </p:spPr>
      </p:pic>
      <p:pic>
        <p:nvPicPr>
          <p:cNvPr id="6" name="Picture 15" descr="Bild1">
            <a:extLst>
              <a:ext uri="{FF2B5EF4-FFF2-40B4-BE49-F238E27FC236}">
                <a16:creationId xmlns:a16="http://schemas.microsoft.com/office/drawing/2014/main" id="{74427C27-44B0-2454-7DD2-441506081A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7698" y="1864659"/>
            <a:ext cx="27416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569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DB0D536-C48D-1EE5-8C07-D77E8AEAC36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C373A94B-2835-8F08-425F-B7A8EB221183}"/>
              </a:ext>
            </a:extLst>
          </p:cNvPr>
          <p:cNvSpPr>
            <a:spLocks noGrp="1"/>
          </p:cNvSpPr>
          <p:nvPr>
            <p:ph type="sldNum" sz="quarter" idx="12"/>
          </p:nvPr>
        </p:nvSpPr>
        <p:spPr/>
        <p:txBody>
          <a:bodyPr/>
          <a:lstStyle/>
          <a:p>
            <a:pPr>
              <a:defRPr/>
            </a:pPr>
            <a:fld id="{B99F2807-602A-47D3-9714-670AD5065F2C}" type="slidenum">
              <a:rPr lang="de-CH" smtClean="0"/>
              <a:pPr>
                <a:defRPr/>
              </a:pPr>
              <a:t>76</a:t>
            </a:fld>
            <a:endParaRPr lang="de-CH" dirty="0"/>
          </a:p>
        </p:txBody>
      </p:sp>
      <p:sp>
        <p:nvSpPr>
          <p:cNvPr id="4" name="Titel 3">
            <a:extLst>
              <a:ext uri="{FF2B5EF4-FFF2-40B4-BE49-F238E27FC236}">
                <a16:creationId xmlns:a16="http://schemas.microsoft.com/office/drawing/2014/main" id="{BF02205B-8A1D-BFB8-E416-C24AAD47151A}"/>
              </a:ext>
            </a:extLst>
          </p:cNvPr>
          <p:cNvSpPr>
            <a:spLocks noGrp="1"/>
          </p:cNvSpPr>
          <p:nvPr>
            <p:ph type="title"/>
          </p:nvPr>
        </p:nvSpPr>
        <p:spPr/>
        <p:txBody>
          <a:bodyPr/>
          <a:lstStyle/>
          <a:p>
            <a:r>
              <a:rPr lang="de-CH" dirty="0"/>
              <a:t>Kompass einstellen</a:t>
            </a:r>
          </a:p>
        </p:txBody>
      </p:sp>
      <p:pic>
        <p:nvPicPr>
          <p:cNvPr id="5" name="Picture 5" descr="\\ifc1.ifr.intra2.admin.ch\Userhomes\U80799574\Desktop\C Sport Pz-Art Kader S 22\Sportausbildung\Pz-Art OS 22\Kartenlehre\Bilder\Scan3.JPG">
            <a:extLst>
              <a:ext uri="{FF2B5EF4-FFF2-40B4-BE49-F238E27FC236}">
                <a16:creationId xmlns:a16="http://schemas.microsoft.com/office/drawing/2014/main" id="{E6AFE253-EB90-1C94-3209-ACB0E134C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96200" y="692696"/>
            <a:ext cx="2159000" cy="5972175"/>
          </a:xfrm>
          <a:prstGeom prst="rect">
            <a:avLst/>
          </a:prstGeom>
          <a:noFill/>
        </p:spPr>
      </p:pic>
      <p:pic>
        <p:nvPicPr>
          <p:cNvPr id="6" name="Picture 15" descr="Bild1">
            <a:extLst>
              <a:ext uri="{FF2B5EF4-FFF2-40B4-BE49-F238E27FC236}">
                <a16:creationId xmlns:a16="http://schemas.microsoft.com/office/drawing/2014/main" id="{59DEE454-111C-F194-0E5F-4B4693951F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8126" y="3083470"/>
            <a:ext cx="27416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483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69517C5-214A-3E71-3949-15F183C6AFB8}"/>
              </a:ext>
            </a:extLst>
          </p:cNvPr>
          <p:cNvSpPr>
            <a:spLocks noGrp="1"/>
          </p:cNvSpPr>
          <p:nvPr>
            <p:ph idx="1"/>
          </p:nvPr>
        </p:nvSpPr>
        <p:spPr/>
        <p:txBody>
          <a:bodyPr/>
          <a:lstStyle/>
          <a:p>
            <a:pPr marL="342900" indent="-342900">
              <a:buFont typeface="Arial" panose="020B0604020202020204" pitchFamily="34" charset="0"/>
              <a:buChar char="•"/>
              <a:defRPr/>
            </a:pPr>
            <a:r>
              <a:rPr lang="de-CH" dirty="0"/>
              <a:t>Laufrichtung regelmässig kontrollieren und evtl. korrigieren</a:t>
            </a:r>
          </a:p>
          <a:p>
            <a:pPr marL="342900" indent="-342900">
              <a:buFont typeface="Arial" panose="020B0604020202020204" pitchFamily="34" charset="0"/>
              <a:buChar char="•"/>
              <a:defRPr/>
            </a:pPr>
            <a:r>
              <a:rPr lang="de-CH" dirty="0"/>
              <a:t>Auf langen Kompassstrecken «Bahnhöfe» anpeilen</a:t>
            </a:r>
          </a:p>
          <a:p>
            <a:pPr marL="342900" indent="-342900">
              <a:buFont typeface="Arial" panose="020B0604020202020204" pitchFamily="34" charset="0"/>
              <a:buChar char="•"/>
              <a:defRPr/>
            </a:pPr>
            <a:r>
              <a:rPr lang="de-CH" dirty="0"/>
              <a:t>Kleine Abweichungen aus dem Gefühl korrigieren</a:t>
            </a:r>
          </a:p>
          <a:p>
            <a:pPr marL="342900" indent="-342900">
              <a:buFont typeface="Arial" panose="020B0604020202020204" pitchFamily="34" charset="0"/>
              <a:buChar char="•"/>
              <a:defRPr/>
            </a:pPr>
            <a:r>
              <a:rPr lang="de-CH" dirty="0"/>
              <a:t>Distanz kontrollieren</a:t>
            </a:r>
          </a:p>
          <a:p>
            <a:pPr marL="342900" indent="-342900">
              <a:buFont typeface="Arial" panose="020B0604020202020204" pitchFamily="34" charset="0"/>
              <a:buChar char="•"/>
              <a:defRPr/>
            </a:pPr>
            <a:r>
              <a:rPr lang="de-CH" dirty="0"/>
              <a:t>Hindernisse umgehen: Hilfspunkte dahinter ausmachen, von dort aus den Kompasslauf fortsetzen</a:t>
            </a:r>
          </a:p>
          <a:p>
            <a:pPr marL="342900" indent="-342900">
              <a:buFont typeface="Arial" panose="020B0604020202020204" pitchFamily="34" charset="0"/>
              <a:buChar char="•"/>
              <a:defRPr/>
            </a:pPr>
            <a:r>
              <a:rPr lang="de-CH" dirty="0"/>
              <a:t>Den Blick im Gelände weit voraus richten, markante Objekte anpeilen</a:t>
            </a:r>
          </a:p>
          <a:p>
            <a:pPr>
              <a:defRPr/>
            </a:pPr>
            <a:endParaRPr lang="de-CH" dirty="0"/>
          </a:p>
          <a:p>
            <a:pPr>
              <a:buFont typeface="Wingdings" panose="05000000000000000000" pitchFamily="2" charset="2"/>
              <a:buChar char="Ø"/>
              <a:defRPr/>
            </a:pPr>
            <a:r>
              <a:rPr lang="de-CH" dirty="0">
                <a:sym typeface="Wingdings" panose="05000000000000000000" pitchFamily="2" charset="2"/>
              </a:rPr>
              <a:t>Es gilt:</a:t>
            </a:r>
          </a:p>
          <a:p>
            <a:pPr marL="361950">
              <a:defRPr/>
            </a:pPr>
            <a:r>
              <a:rPr lang="de-CH" dirty="0">
                <a:sym typeface="Wingdings" panose="05000000000000000000" pitchFamily="2" charset="2"/>
              </a:rPr>
              <a:t>der Kompass ist ein Hilfsmittel  die Karte nicht vergessen</a:t>
            </a:r>
            <a:endParaRPr lang="de-CH" dirty="0"/>
          </a:p>
          <a:p>
            <a:endParaRPr lang="de-CH" dirty="0"/>
          </a:p>
        </p:txBody>
      </p:sp>
      <p:sp>
        <p:nvSpPr>
          <p:cNvPr id="3" name="Foliennummernplatzhalter 2">
            <a:extLst>
              <a:ext uri="{FF2B5EF4-FFF2-40B4-BE49-F238E27FC236}">
                <a16:creationId xmlns:a16="http://schemas.microsoft.com/office/drawing/2014/main" id="{E3029CE6-6062-CBAF-AAC2-9B5F6F0DF18C}"/>
              </a:ext>
            </a:extLst>
          </p:cNvPr>
          <p:cNvSpPr>
            <a:spLocks noGrp="1"/>
          </p:cNvSpPr>
          <p:nvPr>
            <p:ph type="sldNum" sz="quarter" idx="12"/>
          </p:nvPr>
        </p:nvSpPr>
        <p:spPr/>
        <p:txBody>
          <a:bodyPr/>
          <a:lstStyle/>
          <a:p>
            <a:pPr>
              <a:defRPr/>
            </a:pPr>
            <a:fld id="{B99F2807-602A-47D3-9714-670AD5065F2C}" type="slidenum">
              <a:rPr lang="de-CH" smtClean="0"/>
              <a:pPr>
                <a:defRPr/>
              </a:pPr>
              <a:t>77</a:t>
            </a:fld>
            <a:endParaRPr lang="de-CH" dirty="0"/>
          </a:p>
        </p:txBody>
      </p:sp>
      <p:sp>
        <p:nvSpPr>
          <p:cNvPr id="4" name="Titel 3">
            <a:extLst>
              <a:ext uri="{FF2B5EF4-FFF2-40B4-BE49-F238E27FC236}">
                <a16:creationId xmlns:a16="http://schemas.microsoft.com/office/drawing/2014/main" id="{54DFBFDF-5DA7-1377-14D6-0DB316E542D4}"/>
              </a:ext>
            </a:extLst>
          </p:cNvPr>
          <p:cNvSpPr>
            <a:spLocks noGrp="1"/>
          </p:cNvSpPr>
          <p:nvPr>
            <p:ph type="title"/>
          </p:nvPr>
        </p:nvSpPr>
        <p:spPr/>
        <p:txBody>
          <a:bodyPr/>
          <a:lstStyle/>
          <a:p>
            <a:r>
              <a:rPr lang="de-CH" dirty="0"/>
              <a:t>Während dem Lauf</a:t>
            </a:r>
          </a:p>
        </p:txBody>
      </p:sp>
    </p:spTree>
    <p:extLst>
      <p:ext uri="{BB962C8B-B14F-4D97-AF65-F5344CB8AC3E}">
        <p14:creationId xmlns:p14="http://schemas.microsoft.com/office/powerpoint/2010/main" val="2655903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9DE88EB-5C33-BE43-2179-CD1FAD6A73CB}"/>
              </a:ext>
            </a:extLst>
          </p:cNvPr>
          <p:cNvSpPr>
            <a:spLocks noGrp="1"/>
          </p:cNvSpPr>
          <p:nvPr>
            <p:ph idx="1"/>
          </p:nvPr>
        </p:nvSpPr>
        <p:spPr/>
        <p:txBody>
          <a:bodyPr/>
          <a:lstStyle/>
          <a:p>
            <a:pPr>
              <a:defRPr/>
            </a:pPr>
            <a:r>
              <a:rPr lang="de-CH" b="1" dirty="0"/>
              <a:t>Das persönliche Schrittmass:</a:t>
            </a:r>
          </a:p>
          <a:p>
            <a:pPr>
              <a:defRPr/>
            </a:pPr>
            <a:r>
              <a:rPr lang="de-CH" dirty="0"/>
              <a:t>Bei kürzeren Distanzen können die Schritte gezählt werden. Ein Läufer benötigt für 100m etwa </a:t>
            </a:r>
          </a:p>
          <a:p>
            <a:pPr>
              <a:defRPr/>
            </a:pPr>
            <a:r>
              <a:rPr lang="de-CH" dirty="0"/>
              <a:t>25-30 Doppelschritte auf guten, ebenen Wegen;</a:t>
            </a:r>
          </a:p>
          <a:p>
            <a:pPr>
              <a:defRPr/>
            </a:pPr>
            <a:r>
              <a:rPr lang="de-CH" dirty="0"/>
              <a:t>30-35 Doppelschritte querfeldein und im Wald, </a:t>
            </a:r>
            <a:r>
              <a:rPr lang="de-CH" u="sng" dirty="0"/>
              <a:t>eben</a:t>
            </a:r>
            <a:r>
              <a:rPr lang="de-CH" dirty="0"/>
              <a:t>;</a:t>
            </a:r>
          </a:p>
          <a:p>
            <a:pPr>
              <a:defRPr/>
            </a:pPr>
            <a:r>
              <a:rPr lang="de-CH" dirty="0"/>
              <a:t>Ca. 40 Doppelschritte querfeldein und im Wald, </a:t>
            </a:r>
            <a:r>
              <a:rPr lang="de-CH" u="sng" dirty="0"/>
              <a:t>leicht steigend</a:t>
            </a:r>
            <a:r>
              <a:rPr lang="de-CH" dirty="0"/>
              <a:t>.</a:t>
            </a:r>
          </a:p>
          <a:p>
            <a:pPr>
              <a:defRPr/>
            </a:pPr>
            <a:r>
              <a:rPr lang="de-CH" b="1" dirty="0"/>
              <a:t>Distanzen vergleichen:</a:t>
            </a:r>
          </a:p>
          <a:p>
            <a:pPr>
              <a:defRPr/>
            </a:pPr>
            <a:r>
              <a:rPr lang="de-CH" dirty="0"/>
              <a:t>Bekannte Distanzen (100m-Laufstrecke, 300m-Schiessstand, Fussballfeld) im Gelände als Vergleichsstrecke verwenden, von Merkpunkt zu Merkpunkt die Distanzen schätzen und laufend addieren.</a:t>
            </a:r>
          </a:p>
          <a:p>
            <a:pPr>
              <a:defRPr/>
            </a:pPr>
            <a:r>
              <a:rPr lang="de-CH" b="1" dirty="0"/>
              <a:t>Distanzgefühl:</a:t>
            </a:r>
          </a:p>
          <a:p>
            <a:pPr>
              <a:defRPr/>
            </a:pPr>
            <a:r>
              <a:rPr lang="de-CH" dirty="0"/>
              <a:t>Mit zunehmender Erfahrung lösen sich Läufer von den Hilfstechniken und vertrauen ihrem Distanzgefühl (z.B. für eine Strecke benötigte Zeit).</a:t>
            </a:r>
          </a:p>
          <a:p>
            <a:endParaRPr lang="de-CH" dirty="0"/>
          </a:p>
        </p:txBody>
      </p:sp>
      <p:sp>
        <p:nvSpPr>
          <p:cNvPr id="3" name="Foliennummernplatzhalter 2">
            <a:extLst>
              <a:ext uri="{FF2B5EF4-FFF2-40B4-BE49-F238E27FC236}">
                <a16:creationId xmlns:a16="http://schemas.microsoft.com/office/drawing/2014/main" id="{6CEFA1B4-0831-D678-257F-FA387538E66C}"/>
              </a:ext>
            </a:extLst>
          </p:cNvPr>
          <p:cNvSpPr>
            <a:spLocks noGrp="1"/>
          </p:cNvSpPr>
          <p:nvPr>
            <p:ph type="sldNum" sz="quarter" idx="12"/>
          </p:nvPr>
        </p:nvSpPr>
        <p:spPr/>
        <p:txBody>
          <a:bodyPr/>
          <a:lstStyle/>
          <a:p>
            <a:pPr>
              <a:defRPr/>
            </a:pPr>
            <a:fld id="{B99F2807-602A-47D3-9714-670AD5065F2C}" type="slidenum">
              <a:rPr lang="de-CH" smtClean="0"/>
              <a:pPr>
                <a:defRPr/>
              </a:pPr>
              <a:t>78</a:t>
            </a:fld>
            <a:endParaRPr lang="de-CH" dirty="0"/>
          </a:p>
        </p:txBody>
      </p:sp>
      <p:sp>
        <p:nvSpPr>
          <p:cNvPr id="4" name="Titel 3">
            <a:extLst>
              <a:ext uri="{FF2B5EF4-FFF2-40B4-BE49-F238E27FC236}">
                <a16:creationId xmlns:a16="http://schemas.microsoft.com/office/drawing/2014/main" id="{927ADEA5-9845-95E9-5662-21076ABC6D30}"/>
              </a:ext>
            </a:extLst>
          </p:cNvPr>
          <p:cNvSpPr>
            <a:spLocks noGrp="1"/>
          </p:cNvSpPr>
          <p:nvPr>
            <p:ph type="title"/>
          </p:nvPr>
        </p:nvSpPr>
        <p:spPr/>
        <p:txBody>
          <a:bodyPr/>
          <a:lstStyle/>
          <a:p>
            <a:r>
              <a:rPr lang="de-CH" dirty="0"/>
              <a:t>Distanzen</a:t>
            </a:r>
          </a:p>
        </p:txBody>
      </p:sp>
    </p:spTree>
    <p:extLst>
      <p:ext uri="{BB962C8B-B14F-4D97-AF65-F5344CB8AC3E}">
        <p14:creationId xmlns:p14="http://schemas.microsoft.com/office/powerpoint/2010/main" val="1462843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B76BFE9-A1E0-FC8C-77C6-F8B19FD33EFE}"/>
              </a:ext>
            </a:extLst>
          </p:cNvPr>
          <p:cNvSpPr>
            <a:spLocks noGrp="1"/>
          </p:cNvSpPr>
          <p:nvPr>
            <p:ph type="sldNum" sz="quarter" idx="12"/>
          </p:nvPr>
        </p:nvSpPr>
        <p:spPr/>
        <p:txBody>
          <a:bodyPr/>
          <a:lstStyle/>
          <a:p>
            <a:pPr>
              <a:defRPr/>
            </a:pPr>
            <a:fld id="{B99F2807-602A-47D3-9714-670AD5065F2C}" type="slidenum">
              <a:rPr lang="de-CH" smtClean="0"/>
              <a:pPr>
                <a:defRPr/>
              </a:pPr>
              <a:t>79</a:t>
            </a:fld>
            <a:endParaRPr lang="de-CH" dirty="0"/>
          </a:p>
        </p:txBody>
      </p:sp>
      <p:sp>
        <p:nvSpPr>
          <p:cNvPr id="4" name="Titel 3">
            <a:extLst>
              <a:ext uri="{FF2B5EF4-FFF2-40B4-BE49-F238E27FC236}">
                <a16:creationId xmlns:a16="http://schemas.microsoft.com/office/drawing/2014/main" id="{4B1B8D7D-2DE5-1569-4D98-097CDB467603}"/>
              </a:ext>
            </a:extLst>
          </p:cNvPr>
          <p:cNvSpPr>
            <a:spLocks noGrp="1"/>
          </p:cNvSpPr>
          <p:nvPr>
            <p:ph type="title"/>
          </p:nvPr>
        </p:nvSpPr>
        <p:spPr/>
        <p:txBody>
          <a:bodyPr/>
          <a:lstStyle/>
          <a:p>
            <a:r>
              <a:rPr lang="de-CH" dirty="0"/>
              <a:t>Routenauswahl</a:t>
            </a:r>
          </a:p>
        </p:txBody>
      </p:sp>
      <p:sp>
        <p:nvSpPr>
          <p:cNvPr id="5" name="Inhaltsplatzhalter 1">
            <a:extLst>
              <a:ext uri="{FF2B5EF4-FFF2-40B4-BE49-F238E27FC236}">
                <a16:creationId xmlns:a16="http://schemas.microsoft.com/office/drawing/2014/main" id="{4C5BE4A1-3883-3222-D411-29FDFABE4FB0}"/>
              </a:ext>
            </a:extLst>
          </p:cNvPr>
          <p:cNvSpPr txBox="1">
            <a:spLocks/>
          </p:cNvSpPr>
          <p:nvPr/>
        </p:nvSpPr>
        <p:spPr>
          <a:xfrm>
            <a:off x="1343170" y="1827928"/>
            <a:ext cx="3805238" cy="471646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defRPr/>
            </a:pPr>
            <a:r>
              <a:rPr lang="de-CH" dirty="0"/>
              <a:t>In den Entscheidungsprozess werden mit zunehmender Erfahrung immer mehr Kriterien einbezogen:</a:t>
            </a:r>
          </a:p>
          <a:p>
            <a:pPr marL="342900" indent="-342900" fontAlgn="auto">
              <a:spcAft>
                <a:spcPts val="0"/>
              </a:spcAft>
              <a:buFont typeface="Arial" panose="020B0604020202020204" pitchFamily="34" charset="0"/>
              <a:buChar char="•"/>
              <a:defRPr/>
            </a:pPr>
            <a:r>
              <a:rPr lang="de-CH" dirty="0"/>
              <a:t>Länge (Weg / Umweg)</a:t>
            </a:r>
          </a:p>
          <a:p>
            <a:pPr marL="342900" indent="-342900" fontAlgn="auto">
              <a:spcAft>
                <a:spcPts val="0"/>
              </a:spcAft>
              <a:buFont typeface="Arial" panose="020B0604020202020204" pitchFamily="34" charset="0"/>
              <a:buChar char="•"/>
              <a:defRPr/>
            </a:pPr>
            <a:r>
              <a:rPr lang="de-CH" dirty="0"/>
              <a:t>Steigung / Gefälle</a:t>
            </a:r>
          </a:p>
          <a:p>
            <a:pPr marL="342900" indent="-342900" fontAlgn="auto">
              <a:spcAft>
                <a:spcPts val="0"/>
              </a:spcAft>
              <a:buFont typeface="Arial" panose="020B0604020202020204" pitchFamily="34" charset="0"/>
              <a:buChar char="•"/>
              <a:defRPr/>
            </a:pPr>
            <a:r>
              <a:rPr lang="de-CH" dirty="0" err="1"/>
              <a:t>Belaufbarkeit</a:t>
            </a:r>
            <a:endParaRPr lang="de-CH" dirty="0"/>
          </a:p>
          <a:p>
            <a:pPr marL="342900" indent="-342900" fontAlgn="auto">
              <a:spcAft>
                <a:spcPts val="0"/>
              </a:spcAft>
              <a:buFont typeface="Arial" panose="020B0604020202020204" pitchFamily="34" charset="0"/>
              <a:buChar char="•"/>
              <a:defRPr/>
            </a:pPr>
            <a:r>
              <a:rPr lang="de-CH" dirty="0"/>
              <a:t>körperliche Verfassung</a:t>
            </a:r>
          </a:p>
          <a:p>
            <a:pPr marL="342900" indent="-342900" fontAlgn="auto">
              <a:spcAft>
                <a:spcPts val="0"/>
              </a:spcAft>
              <a:buFont typeface="Arial" panose="020B0604020202020204" pitchFamily="34" charset="0"/>
              <a:buChar char="•"/>
              <a:defRPr/>
            </a:pPr>
            <a:r>
              <a:rPr lang="de-CH" dirty="0"/>
              <a:t>persönliche Stärke</a:t>
            </a:r>
          </a:p>
          <a:p>
            <a:pPr marL="342900" indent="-342900" fontAlgn="auto">
              <a:spcAft>
                <a:spcPts val="0"/>
              </a:spcAft>
              <a:buFont typeface="Arial" panose="020B0604020202020204" pitchFamily="34" charset="0"/>
              <a:buChar char="•"/>
              <a:defRPr/>
            </a:pPr>
            <a:r>
              <a:rPr lang="de-CH" dirty="0"/>
              <a:t>taktische Überlegungen</a:t>
            </a:r>
          </a:p>
        </p:txBody>
      </p:sp>
      <p:pic>
        <p:nvPicPr>
          <p:cNvPr id="6" name="Picture 5" descr="\\ifc1.ifr.intra2.admin.ch\Userhomes\U80799574\Desktop\C Sport Pz-Art Kader S 22\Sportausbildung\Pz-Art OS 22\Kartenlehre\Bilder\Scan8.JPG">
            <a:extLst>
              <a:ext uri="{FF2B5EF4-FFF2-40B4-BE49-F238E27FC236}">
                <a16:creationId xmlns:a16="http://schemas.microsoft.com/office/drawing/2014/main" id="{CB765104-7A77-A4AE-9271-A7659D884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4032" y="1628800"/>
            <a:ext cx="3444875" cy="440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53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2FBF8E7-855E-6AB1-61EB-93DCA3F274DB}"/>
              </a:ext>
            </a:extLst>
          </p:cNvPr>
          <p:cNvSpPr>
            <a:spLocks noGrp="1"/>
          </p:cNvSpPr>
          <p:nvPr>
            <p:ph type="sldNum" sz="quarter" idx="12"/>
          </p:nvPr>
        </p:nvSpPr>
        <p:spPr/>
        <p:txBody>
          <a:bodyPr/>
          <a:lstStyle/>
          <a:p>
            <a:pPr>
              <a:defRPr/>
            </a:pPr>
            <a:fld id="{B99F2807-602A-47D3-9714-670AD5065F2C}" type="slidenum">
              <a:rPr lang="de-CH" smtClean="0"/>
              <a:pPr>
                <a:defRPr/>
              </a:pPr>
              <a:t>8</a:t>
            </a:fld>
            <a:endParaRPr lang="de-CH" dirty="0"/>
          </a:p>
        </p:txBody>
      </p:sp>
      <p:sp>
        <p:nvSpPr>
          <p:cNvPr id="4" name="Titel 3">
            <a:extLst>
              <a:ext uri="{FF2B5EF4-FFF2-40B4-BE49-F238E27FC236}">
                <a16:creationId xmlns:a16="http://schemas.microsoft.com/office/drawing/2014/main" id="{792A2F04-86F3-8FB5-E8CA-0A33C39442A5}"/>
              </a:ext>
            </a:extLst>
          </p:cNvPr>
          <p:cNvSpPr>
            <a:spLocks noGrp="1"/>
          </p:cNvSpPr>
          <p:nvPr>
            <p:ph type="title"/>
          </p:nvPr>
        </p:nvSpPr>
        <p:spPr/>
        <p:txBody>
          <a:bodyPr/>
          <a:lstStyle/>
          <a:p>
            <a:r>
              <a:rPr lang="de-CH" dirty="0"/>
              <a:t>Farben</a:t>
            </a:r>
          </a:p>
        </p:txBody>
      </p:sp>
      <p:sp>
        <p:nvSpPr>
          <p:cNvPr id="5" name="Inhaltsplatzhalter 56">
            <a:extLst>
              <a:ext uri="{FF2B5EF4-FFF2-40B4-BE49-F238E27FC236}">
                <a16:creationId xmlns:a16="http://schemas.microsoft.com/office/drawing/2014/main" id="{9552B438-1C65-5DA1-277F-3354FAB77C67}"/>
              </a:ext>
            </a:extLst>
          </p:cNvPr>
          <p:cNvSpPr txBox="1">
            <a:spLocks/>
          </p:cNvSpPr>
          <p:nvPr/>
        </p:nvSpPr>
        <p:spPr>
          <a:xfrm>
            <a:off x="1703512" y="1879501"/>
            <a:ext cx="8686800" cy="4738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 typeface="Wingdings 2" panose="05020102010507070707" pitchFamily="18" charset="2"/>
              <a:buNone/>
            </a:pPr>
            <a:r>
              <a:rPr lang="de-CH" altLang="de-DE"/>
              <a:t>					</a:t>
            </a:r>
            <a:endParaRPr lang="de-CH" altLang="de-DE" b="1">
              <a:solidFill>
                <a:srgbClr val="FF0000"/>
              </a:solidFill>
            </a:endParaRPr>
          </a:p>
        </p:txBody>
      </p:sp>
      <p:pic>
        <p:nvPicPr>
          <p:cNvPr id="6" name="Picture 18" descr="pixdar">
            <a:extLst>
              <a:ext uri="{FF2B5EF4-FFF2-40B4-BE49-F238E27FC236}">
                <a16:creationId xmlns:a16="http://schemas.microsoft.com/office/drawing/2014/main" id="{3BC3CDEC-C300-4868-7226-E0892FC96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575" y="1412776"/>
            <a:ext cx="3282950"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EDEF7CED-AFBA-D329-669A-AD16C08F2740}"/>
              </a:ext>
            </a:extLst>
          </p:cNvPr>
          <p:cNvSpPr>
            <a:spLocks noChangeArrowheads="1"/>
          </p:cNvSpPr>
          <p:nvPr/>
        </p:nvSpPr>
        <p:spPr bwMode="auto">
          <a:xfrm>
            <a:off x="2084512" y="1681063"/>
            <a:ext cx="3505200" cy="457200"/>
          </a:xfrm>
          <a:prstGeom prst="rect">
            <a:avLst/>
          </a:prstGeom>
          <a:gradFill rotWithShape="0">
            <a:gsLst>
              <a:gs pos="0">
                <a:srgbClr val="C0C0C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Schwarz</a:t>
            </a:r>
          </a:p>
        </p:txBody>
      </p:sp>
      <p:sp>
        <p:nvSpPr>
          <p:cNvPr id="8" name="Rectangle 4">
            <a:extLst>
              <a:ext uri="{FF2B5EF4-FFF2-40B4-BE49-F238E27FC236}">
                <a16:creationId xmlns:a16="http://schemas.microsoft.com/office/drawing/2014/main" id="{6958C738-5C3B-99C6-21E5-DC9F791A4F21}"/>
              </a:ext>
            </a:extLst>
          </p:cNvPr>
          <p:cNvSpPr>
            <a:spLocks noChangeArrowheads="1"/>
          </p:cNvSpPr>
          <p:nvPr/>
        </p:nvSpPr>
        <p:spPr bwMode="auto">
          <a:xfrm>
            <a:off x="2084512" y="2671663"/>
            <a:ext cx="3505200" cy="457200"/>
          </a:xfrm>
          <a:prstGeom prst="rect">
            <a:avLst/>
          </a:prstGeom>
          <a:gradFill rotWithShape="0">
            <a:gsLst>
              <a:gs pos="0">
                <a:srgbClr val="CC9900"/>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Braun</a:t>
            </a:r>
          </a:p>
        </p:txBody>
      </p:sp>
      <p:sp>
        <p:nvSpPr>
          <p:cNvPr id="9" name="Rectangle 6">
            <a:extLst>
              <a:ext uri="{FF2B5EF4-FFF2-40B4-BE49-F238E27FC236}">
                <a16:creationId xmlns:a16="http://schemas.microsoft.com/office/drawing/2014/main" id="{D56CB6B6-6A69-8006-72B3-C67813B3EC59}"/>
              </a:ext>
            </a:extLst>
          </p:cNvPr>
          <p:cNvSpPr>
            <a:spLocks noChangeArrowheads="1"/>
          </p:cNvSpPr>
          <p:nvPr/>
        </p:nvSpPr>
        <p:spPr bwMode="auto">
          <a:xfrm>
            <a:off x="2084512" y="4687788"/>
            <a:ext cx="3505200" cy="457200"/>
          </a:xfrm>
          <a:prstGeom prst="rect">
            <a:avLst/>
          </a:prstGeom>
          <a:gradFill rotWithShape="0">
            <a:gsLst>
              <a:gs pos="0">
                <a:srgbClr val="33CC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Blau</a:t>
            </a:r>
          </a:p>
        </p:txBody>
      </p:sp>
      <p:sp>
        <p:nvSpPr>
          <p:cNvPr id="10" name="Rectangle 7">
            <a:extLst>
              <a:ext uri="{FF2B5EF4-FFF2-40B4-BE49-F238E27FC236}">
                <a16:creationId xmlns:a16="http://schemas.microsoft.com/office/drawing/2014/main" id="{00048993-27FC-505C-78C7-19B60BDC868D}"/>
              </a:ext>
            </a:extLst>
          </p:cNvPr>
          <p:cNvSpPr>
            <a:spLocks noChangeArrowheads="1"/>
          </p:cNvSpPr>
          <p:nvPr/>
        </p:nvSpPr>
        <p:spPr bwMode="auto">
          <a:xfrm>
            <a:off x="2084512" y="3679726"/>
            <a:ext cx="3505200" cy="457200"/>
          </a:xfrm>
          <a:prstGeom prst="rect">
            <a:avLst/>
          </a:prstGeom>
          <a:gradFill rotWithShape="0">
            <a:gsLst>
              <a:gs pos="0">
                <a:srgbClr val="66FF66"/>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Grün</a:t>
            </a:r>
          </a:p>
        </p:txBody>
      </p:sp>
      <p:sp>
        <p:nvSpPr>
          <p:cNvPr id="11" name="Rectangle 8">
            <a:extLst>
              <a:ext uri="{FF2B5EF4-FFF2-40B4-BE49-F238E27FC236}">
                <a16:creationId xmlns:a16="http://schemas.microsoft.com/office/drawing/2014/main" id="{8FED0610-3D99-8A61-5607-A43ECF3217AF}"/>
              </a:ext>
            </a:extLst>
          </p:cNvPr>
          <p:cNvSpPr>
            <a:spLocks noChangeArrowheads="1"/>
          </p:cNvSpPr>
          <p:nvPr/>
        </p:nvSpPr>
        <p:spPr bwMode="auto">
          <a:xfrm>
            <a:off x="2084512" y="5767288"/>
            <a:ext cx="3505200" cy="457200"/>
          </a:xfrm>
          <a:prstGeom prst="rect">
            <a:avLst/>
          </a:prstGeom>
          <a:gradFill rotWithShape="0">
            <a:gsLst>
              <a:gs pos="0">
                <a:srgbClr val="92B3C8"/>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Ins="0">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r>
              <a:rPr lang="de-DE" altLang="de-DE" sz="2400" b="1"/>
              <a:t>Grautöne</a:t>
            </a:r>
          </a:p>
        </p:txBody>
      </p:sp>
      <p:sp>
        <p:nvSpPr>
          <p:cNvPr id="12" name="Rectangle 12">
            <a:extLst>
              <a:ext uri="{FF2B5EF4-FFF2-40B4-BE49-F238E27FC236}">
                <a16:creationId xmlns:a16="http://schemas.microsoft.com/office/drawing/2014/main" id="{3510AA0B-C9E0-63D8-E65E-7855D3355CE1}"/>
              </a:ext>
            </a:extLst>
          </p:cNvPr>
          <p:cNvSpPr>
            <a:spLocks noChangeArrowheads="1"/>
          </p:cNvSpPr>
          <p:nvPr/>
        </p:nvSpPr>
        <p:spPr bwMode="auto">
          <a:xfrm>
            <a:off x="2008312" y="2214463"/>
            <a:ext cx="5105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err="1">
                <a:latin typeface="+mj-lt"/>
                <a:cs typeface="+mn-cs"/>
              </a:rPr>
              <a:t>Strassen</a:t>
            </a:r>
            <a:r>
              <a:rPr lang="fr-CH" altLang="de-DE" sz="1800" dirty="0">
                <a:latin typeface="+mj-lt"/>
                <a:cs typeface="+mn-cs"/>
              </a:rPr>
              <a:t>, </a:t>
            </a:r>
            <a:r>
              <a:rPr lang="fr-CH" altLang="de-DE" sz="1800" dirty="0" err="1">
                <a:latin typeface="+mj-lt"/>
                <a:cs typeface="+mn-cs"/>
              </a:rPr>
              <a:t>Gebäude</a:t>
            </a:r>
            <a:r>
              <a:rPr lang="fr-CH" altLang="de-DE" sz="1800" dirty="0">
                <a:latin typeface="+mj-lt"/>
                <a:cs typeface="+mn-cs"/>
              </a:rPr>
              <a:t>, </a:t>
            </a:r>
            <a:r>
              <a:rPr lang="fr-CH" altLang="de-DE" sz="1800" dirty="0" err="1">
                <a:latin typeface="+mj-lt"/>
                <a:cs typeface="+mn-cs"/>
              </a:rPr>
              <a:t>Bahnlinien</a:t>
            </a:r>
            <a:endParaRPr lang="fr-CH" altLang="de-DE" sz="1800" dirty="0">
              <a:latin typeface="+mj-lt"/>
              <a:cs typeface="+mn-cs"/>
            </a:endParaRPr>
          </a:p>
        </p:txBody>
      </p:sp>
      <p:sp>
        <p:nvSpPr>
          <p:cNvPr id="13" name="Rectangle 13">
            <a:extLst>
              <a:ext uri="{FF2B5EF4-FFF2-40B4-BE49-F238E27FC236}">
                <a16:creationId xmlns:a16="http://schemas.microsoft.com/office/drawing/2014/main" id="{C1778099-2529-3969-4EF4-2DB8DFA40F6F}"/>
              </a:ext>
            </a:extLst>
          </p:cNvPr>
          <p:cNvSpPr>
            <a:spLocks noChangeArrowheads="1"/>
          </p:cNvSpPr>
          <p:nvPr/>
        </p:nvSpPr>
        <p:spPr bwMode="auto">
          <a:xfrm>
            <a:off x="2008312" y="3205063"/>
            <a:ext cx="52578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err="1">
                <a:latin typeface="+mj-lt"/>
                <a:cs typeface="+mn-cs"/>
              </a:rPr>
              <a:t>Gländeformen</a:t>
            </a:r>
            <a:r>
              <a:rPr lang="fr-CH" altLang="de-DE" sz="1800" dirty="0">
                <a:latin typeface="+mj-lt"/>
                <a:cs typeface="+mn-cs"/>
              </a:rPr>
              <a:t>, </a:t>
            </a:r>
            <a:r>
              <a:rPr lang="fr-CH" altLang="de-DE" sz="1800" dirty="0" err="1">
                <a:latin typeface="+mj-lt"/>
                <a:cs typeface="+mn-cs"/>
              </a:rPr>
              <a:t>Höhenkurven</a:t>
            </a:r>
            <a:r>
              <a:rPr lang="fr-CH" altLang="de-DE" sz="1800" dirty="0">
                <a:latin typeface="+mj-lt"/>
                <a:cs typeface="+mn-cs"/>
              </a:rPr>
              <a:t> …</a:t>
            </a:r>
          </a:p>
        </p:txBody>
      </p:sp>
      <p:sp>
        <p:nvSpPr>
          <p:cNvPr id="14" name="Rectangle 14">
            <a:extLst>
              <a:ext uri="{FF2B5EF4-FFF2-40B4-BE49-F238E27FC236}">
                <a16:creationId xmlns:a16="http://schemas.microsoft.com/office/drawing/2014/main" id="{D5B40E26-853F-7FF5-F3D0-F1566742EBD0}"/>
              </a:ext>
            </a:extLst>
          </p:cNvPr>
          <p:cNvSpPr>
            <a:spLocks noChangeArrowheads="1"/>
          </p:cNvSpPr>
          <p:nvPr/>
        </p:nvSpPr>
        <p:spPr bwMode="auto">
          <a:xfrm>
            <a:off x="2008312" y="5221188"/>
            <a:ext cx="52578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err="1">
                <a:latin typeface="+mj-lt"/>
                <a:cs typeface="+mn-cs"/>
              </a:rPr>
              <a:t>Gewässer</a:t>
            </a:r>
            <a:r>
              <a:rPr lang="fr-CH" altLang="de-DE" sz="1800" dirty="0">
                <a:latin typeface="+mj-lt"/>
                <a:cs typeface="+mn-cs"/>
              </a:rPr>
              <a:t>, </a:t>
            </a:r>
            <a:r>
              <a:rPr lang="fr-CH" altLang="de-DE" sz="1800" dirty="0" err="1">
                <a:latin typeface="+mj-lt"/>
                <a:cs typeface="+mn-cs"/>
              </a:rPr>
              <a:t>Gletscher</a:t>
            </a:r>
            <a:r>
              <a:rPr lang="fr-CH" altLang="de-DE" sz="1800" dirty="0">
                <a:latin typeface="+mj-lt"/>
                <a:cs typeface="+mn-cs"/>
              </a:rPr>
              <a:t>, </a:t>
            </a:r>
          </a:p>
          <a:p>
            <a:pPr eaLnBrk="1" hangingPunct="1">
              <a:spcBef>
                <a:spcPct val="0"/>
              </a:spcBef>
              <a:buFontTx/>
              <a:buNone/>
              <a:tabLst>
                <a:tab pos="295275" algn="l"/>
              </a:tabLst>
              <a:defRPr/>
            </a:pPr>
            <a:r>
              <a:rPr lang="fr-CH" altLang="de-DE" sz="1800" dirty="0">
                <a:latin typeface="+mj-lt"/>
                <a:cs typeface="+mn-cs"/>
              </a:rPr>
              <a:t>    	</a:t>
            </a:r>
            <a:r>
              <a:rPr lang="fr-CH" altLang="de-DE" sz="1800" dirty="0" err="1">
                <a:latin typeface="+mj-lt"/>
                <a:cs typeface="+mn-cs"/>
              </a:rPr>
              <a:t>Hochspannungsleitungen</a:t>
            </a:r>
            <a:endParaRPr lang="fr-CH" altLang="de-DE" sz="1800" dirty="0">
              <a:latin typeface="+mj-lt"/>
              <a:cs typeface="+mn-cs"/>
            </a:endParaRPr>
          </a:p>
        </p:txBody>
      </p:sp>
      <p:sp>
        <p:nvSpPr>
          <p:cNvPr id="15" name="Rectangle 15">
            <a:extLst>
              <a:ext uri="{FF2B5EF4-FFF2-40B4-BE49-F238E27FC236}">
                <a16:creationId xmlns:a16="http://schemas.microsoft.com/office/drawing/2014/main" id="{CC31BFE6-AC25-C0E9-C440-EC90F7B0B18C}"/>
              </a:ext>
            </a:extLst>
          </p:cNvPr>
          <p:cNvSpPr>
            <a:spLocks noChangeArrowheads="1"/>
          </p:cNvSpPr>
          <p:nvPr/>
        </p:nvSpPr>
        <p:spPr bwMode="auto">
          <a:xfrm>
            <a:off x="2008312" y="4136926"/>
            <a:ext cx="525780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err="1">
                <a:latin typeface="+mj-lt"/>
                <a:cs typeface="+mn-cs"/>
              </a:rPr>
              <a:t>Wälder</a:t>
            </a:r>
            <a:r>
              <a:rPr lang="fr-CH" altLang="de-DE" sz="1800" dirty="0">
                <a:latin typeface="+mj-lt"/>
                <a:cs typeface="+mn-cs"/>
              </a:rPr>
              <a:t>, </a:t>
            </a:r>
            <a:r>
              <a:rPr lang="fr-CH" altLang="de-DE" sz="1800" dirty="0" err="1">
                <a:latin typeface="+mj-lt"/>
                <a:cs typeface="+mn-cs"/>
              </a:rPr>
              <a:t>einzelne</a:t>
            </a:r>
            <a:r>
              <a:rPr lang="fr-CH" altLang="de-DE" sz="1800" dirty="0">
                <a:latin typeface="+mj-lt"/>
                <a:cs typeface="+mn-cs"/>
              </a:rPr>
              <a:t> </a:t>
            </a:r>
            <a:r>
              <a:rPr lang="fr-CH" altLang="de-DE" sz="1800" dirty="0" err="1">
                <a:latin typeface="+mj-lt"/>
                <a:cs typeface="+mn-cs"/>
              </a:rPr>
              <a:t>Bäume</a:t>
            </a:r>
            <a:endParaRPr lang="fr-CH" altLang="de-DE" sz="1800" dirty="0">
              <a:latin typeface="+mj-lt"/>
              <a:cs typeface="+mn-cs"/>
            </a:endParaRPr>
          </a:p>
        </p:txBody>
      </p:sp>
      <p:sp>
        <p:nvSpPr>
          <p:cNvPr id="16" name="Rectangle 16">
            <a:extLst>
              <a:ext uri="{FF2B5EF4-FFF2-40B4-BE49-F238E27FC236}">
                <a16:creationId xmlns:a16="http://schemas.microsoft.com/office/drawing/2014/main" id="{8695FDF3-7990-D0A8-F7DA-F7A405ACACC5}"/>
              </a:ext>
            </a:extLst>
          </p:cNvPr>
          <p:cNvSpPr>
            <a:spLocks noChangeArrowheads="1"/>
          </p:cNvSpPr>
          <p:nvPr/>
        </p:nvSpPr>
        <p:spPr bwMode="auto">
          <a:xfrm>
            <a:off x="2008312" y="6270526"/>
            <a:ext cx="52578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000" rIns="54000" anchor="ctr"/>
          <a:lstStyle>
            <a:lvl1pPr algn="l">
              <a:spcBef>
                <a:spcPct val="20000"/>
              </a:spcBef>
              <a:buChar char="•"/>
              <a:defRPr sz="2600">
                <a:solidFill>
                  <a:schemeClr val="tx1"/>
                </a:solidFill>
                <a:latin typeface="Arial" charset="0"/>
              </a:defRPr>
            </a:lvl1pPr>
            <a:lvl2pPr marL="742950" indent="-285750" algn="l">
              <a:spcBef>
                <a:spcPct val="20000"/>
              </a:spcBef>
              <a:buClr>
                <a:schemeClr val="bg2"/>
              </a:buClr>
              <a:buChar char="•"/>
              <a:defRPr sz="2600">
                <a:solidFill>
                  <a:srgbClr val="808080"/>
                </a:solidFill>
                <a:latin typeface="Arial" charset="0"/>
              </a:defRPr>
            </a:lvl2pPr>
            <a:lvl3pPr marL="1143000" indent="-228600" algn="l">
              <a:spcBef>
                <a:spcPct val="20000"/>
              </a:spcBef>
              <a:buClr>
                <a:srgbClr val="B2B2B2"/>
              </a:buClr>
              <a:buChar char="•"/>
              <a:defRPr sz="2600">
                <a:solidFill>
                  <a:srgbClr val="B2B2B2"/>
                </a:solidFill>
                <a:latin typeface="Arial" charset="0"/>
              </a:defRPr>
            </a:lvl3pPr>
            <a:lvl4pPr marL="1600200" indent="-228600" algn="l">
              <a:spcBef>
                <a:spcPct val="20000"/>
              </a:spcBef>
              <a:buClr>
                <a:srgbClr val="C0C0C0"/>
              </a:buClr>
              <a:buChar char="•"/>
              <a:defRPr sz="2600">
                <a:solidFill>
                  <a:srgbClr val="C0C0C0"/>
                </a:solidFill>
                <a:latin typeface="Arial" charset="0"/>
              </a:defRPr>
            </a:lvl4pPr>
            <a:lvl5pPr marL="2057400" indent="-228600" algn="l">
              <a:spcBef>
                <a:spcPct val="20000"/>
              </a:spcBef>
              <a:buClr>
                <a:srgbClr val="DDDDDD"/>
              </a:buClr>
              <a:buChar char="•"/>
              <a:defRPr sz="2600">
                <a:solidFill>
                  <a:srgbClr val="DDDDDD"/>
                </a:solidFill>
                <a:latin typeface="Arial"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charset="0"/>
              </a:defRPr>
            </a:lvl9pPr>
          </a:lstStyle>
          <a:p>
            <a:pPr marL="285750" indent="-285750" eaLnBrk="1" hangingPunct="1">
              <a:spcBef>
                <a:spcPct val="0"/>
              </a:spcBef>
              <a:defRPr/>
            </a:pPr>
            <a:r>
              <a:rPr lang="fr-CH" altLang="de-DE" sz="1800" dirty="0" err="1">
                <a:latin typeface="+mj-lt"/>
                <a:cs typeface="+mn-cs"/>
              </a:rPr>
              <a:t>Geländetopographie</a:t>
            </a:r>
            <a:endParaRPr lang="fr-CH" altLang="de-DE" sz="1800" dirty="0">
              <a:latin typeface="+mj-lt"/>
              <a:cs typeface="+mn-cs"/>
            </a:endParaRPr>
          </a:p>
        </p:txBody>
      </p:sp>
    </p:spTree>
    <p:extLst>
      <p:ext uri="{BB962C8B-B14F-4D97-AF65-F5344CB8AC3E}">
        <p14:creationId xmlns:p14="http://schemas.microsoft.com/office/powerpoint/2010/main" val="299486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P spid="9" grpId="0" animBg="1" autoUpdateAnimBg="0"/>
      <p:bldP spid="10" grpId="0" animBg="1" autoUpdateAnimBg="0"/>
      <p:bldP spid="11" grpId="0" animBg="1" autoUpdateAnimBg="0"/>
      <p:bldP spid="12" grpId="0" autoUpdateAnimBg="0"/>
      <p:bldP spid="13" grpId="0" autoUpdateAnimBg="0"/>
      <p:bldP spid="14" grpId="0" autoUpdateAnimBg="0"/>
      <p:bldP spid="15" grpId="0" autoUpdateAnimBg="0"/>
      <p:bldP spid="16"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5A408F7-10DE-3B55-FA89-6E5BAA72E232}"/>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E583AB0-02A7-B7E9-FF28-F68F3151F00F}"/>
              </a:ext>
            </a:extLst>
          </p:cNvPr>
          <p:cNvSpPr>
            <a:spLocks noGrp="1"/>
          </p:cNvSpPr>
          <p:nvPr>
            <p:ph type="sldNum" sz="quarter" idx="12"/>
          </p:nvPr>
        </p:nvSpPr>
        <p:spPr/>
        <p:txBody>
          <a:bodyPr/>
          <a:lstStyle/>
          <a:p>
            <a:pPr>
              <a:defRPr/>
            </a:pPr>
            <a:fld id="{B99F2807-602A-47D3-9714-670AD5065F2C}" type="slidenum">
              <a:rPr lang="de-CH" smtClean="0"/>
              <a:pPr>
                <a:defRPr/>
              </a:pPr>
              <a:t>80</a:t>
            </a:fld>
            <a:endParaRPr lang="de-CH" dirty="0"/>
          </a:p>
        </p:txBody>
      </p:sp>
      <p:sp>
        <p:nvSpPr>
          <p:cNvPr id="4" name="Titel 3">
            <a:extLst>
              <a:ext uri="{FF2B5EF4-FFF2-40B4-BE49-F238E27FC236}">
                <a16:creationId xmlns:a16="http://schemas.microsoft.com/office/drawing/2014/main" id="{B119EC3E-A0DC-C6A9-68E2-B7EBEFE78354}"/>
              </a:ext>
            </a:extLst>
          </p:cNvPr>
          <p:cNvSpPr>
            <a:spLocks noGrp="1"/>
          </p:cNvSpPr>
          <p:nvPr>
            <p:ph type="title"/>
          </p:nvPr>
        </p:nvSpPr>
        <p:spPr/>
        <p:txBody>
          <a:bodyPr/>
          <a:lstStyle/>
          <a:p>
            <a:r>
              <a:rPr lang="de-CH" dirty="0"/>
              <a:t>Umgehen</a:t>
            </a:r>
          </a:p>
        </p:txBody>
      </p:sp>
      <p:sp>
        <p:nvSpPr>
          <p:cNvPr id="5" name="Inhaltsplatzhalter 2">
            <a:extLst>
              <a:ext uri="{FF2B5EF4-FFF2-40B4-BE49-F238E27FC236}">
                <a16:creationId xmlns:a16="http://schemas.microsoft.com/office/drawing/2014/main" id="{7C9C6E9D-3B62-665E-56C8-7B9E301BF6DC}"/>
              </a:ext>
            </a:extLst>
          </p:cNvPr>
          <p:cNvSpPr txBox="1">
            <a:spLocks/>
          </p:cNvSpPr>
          <p:nvPr/>
        </p:nvSpPr>
        <p:spPr>
          <a:xfrm>
            <a:off x="1380331" y="4346204"/>
            <a:ext cx="6815138" cy="1436687"/>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FontTx/>
              <a:buNone/>
              <a:defRPr/>
            </a:pPr>
            <a:r>
              <a:rPr lang="de-CH" altLang="de-DE" sz="2400" dirty="0">
                <a:latin typeface="Verdana" pitchFamily="34" charset="0"/>
              </a:rPr>
              <a:t>Mit Hilfe der </a:t>
            </a:r>
            <a:r>
              <a:rPr lang="de-CH" altLang="de-DE" sz="2400" dirty="0">
                <a:solidFill>
                  <a:srgbClr val="FF0000"/>
                </a:solidFill>
                <a:latin typeface="Verdana" pitchFamily="34" charset="0"/>
              </a:rPr>
              <a:t>Umgehungsmarken</a:t>
            </a:r>
            <a:r>
              <a:rPr lang="de-CH" altLang="de-DE" sz="2400" dirty="0">
                <a:latin typeface="Verdana" pitchFamily="34" charset="0"/>
              </a:rPr>
              <a:t> kann ein Hindernis umgangen werden ohne dabei die Einstellungen an der Bussole zu verändern.</a:t>
            </a:r>
          </a:p>
          <a:p>
            <a:pPr fontAlgn="auto">
              <a:spcAft>
                <a:spcPts val="0"/>
              </a:spcAft>
              <a:defRPr/>
            </a:pPr>
            <a:endParaRPr lang="de-CH" sz="2400" dirty="0"/>
          </a:p>
        </p:txBody>
      </p:sp>
      <p:grpSp>
        <p:nvGrpSpPr>
          <p:cNvPr id="6" name="Group 19">
            <a:extLst>
              <a:ext uri="{FF2B5EF4-FFF2-40B4-BE49-F238E27FC236}">
                <a16:creationId xmlns:a16="http://schemas.microsoft.com/office/drawing/2014/main" id="{8A08283D-DBCD-FA6F-29CA-CCD1ABDEAAEC}"/>
              </a:ext>
            </a:extLst>
          </p:cNvPr>
          <p:cNvGrpSpPr>
            <a:grpSpLocks/>
          </p:cNvGrpSpPr>
          <p:nvPr/>
        </p:nvGrpSpPr>
        <p:grpSpPr bwMode="auto">
          <a:xfrm>
            <a:off x="6804025" y="1633352"/>
            <a:ext cx="2362200" cy="2362200"/>
            <a:chOff x="4128" y="576"/>
            <a:chExt cx="1488" cy="1488"/>
          </a:xfrm>
        </p:grpSpPr>
        <p:pic>
          <p:nvPicPr>
            <p:cNvPr id="7" name="Picture 7" descr="Bild 006">
              <a:extLst>
                <a:ext uri="{FF2B5EF4-FFF2-40B4-BE49-F238E27FC236}">
                  <a16:creationId xmlns:a16="http://schemas.microsoft.com/office/drawing/2014/main" id="{3603152C-179E-6835-154F-13601BC22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255" t="4216" r="48148" b="63115"/>
            <a:stretch>
              <a:fillRect/>
            </a:stretch>
          </p:blipFill>
          <p:spPr bwMode="auto">
            <a:xfrm>
              <a:off x="4128" y="576"/>
              <a:ext cx="1488"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5">
              <a:extLst>
                <a:ext uri="{FF2B5EF4-FFF2-40B4-BE49-F238E27FC236}">
                  <a16:creationId xmlns:a16="http://schemas.microsoft.com/office/drawing/2014/main" id="{823892BC-0DC1-9677-9EB8-8A46EF218AA7}"/>
                </a:ext>
              </a:extLst>
            </p:cNvPr>
            <p:cNvSpPr>
              <a:spLocks noChangeArrowheads="1"/>
            </p:cNvSpPr>
            <p:nvPr/>
          </p:nvSpPr>
          <p:spPr bwMode="auto">
            <a:xfrm>
              <a:off x="4578" y="1541"/>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Oval 16">
              <a:extLst>
                <a:ext uri="{FF2B5EF4-FFF2-40B4-BE49-F238E27FC236}">
                  <a16:creationId xmlns:a16="http://schemas.microsoft.com/office/drawing/2014/main" id="{7AEC97D5-8030-A7AE-EFEE-3B797A7D2F13}"/>
                </a:ext>
              </a:extLst>
            </p:cNvPr>
            <p:cNvSpPr>
              <a:spLocks noChangeArrowheads="1"/>
            </p:cNvSpPr>
            <p:nvPr/>
          </p:nvSpPr>
          <p:spPr bwMode="auto">
            <a:xfrm>
              <a:off x="4517" y="1410"/>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0" name="Oval 17">
              <a:extLst>
                <a:ext uri="{FF2B5EF4-FFF2-40B4-BE49-F238E27FC236}">
                  <a16:creationId xmlns:a16="http://schemas.microsoft.com/office/drawing/2014/main" id="{B7548865-3C91-8CBC-68E2-931B6075F844}"/>
                </a:ext>
              </a:extLst>
            </p:cNvPr>
            <p:cNvSpPr>
              <a:spLocks noChangeArrowheads="1"/>
            </p:cNvSpPr>
            <p:nvPr/>
          </p:nvSpPr>
          <p:spPr bwMode="auto">
            <a:xfrm>
              <a:off x="4805" y="922"/>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1" name="Oval 18">
              <a:extLst>
                <a:ext uri="{FF2B5EF4-FFF2-40B4-BE49-F238E27FC236}">
                  <a16:creationId xmlns:a16="http://schemas.microsoft.com/office/drawing/2014/main" id="{2596965A-FA4C-8CC4-C324-76F024BBDBD4}"/>
                </a:ext>
              </a:extLst>
            </p:cNvPr>
            <p:cNvSpPr>
              <a:spLocks noChangeArrowheads="1"/>
            </p:cNvSpPr>
            <p:nvPr/>
          </p:nvSpPr>
          <p:spPr bwMode="auto">
            <a:xfrm>
              <a:off x="4944" y="927"/>
              <a:ext cx="64" cy="58"/>
            </a:xfrm>
            <a:prstGeom prst="ellipse">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grpSp>
      <p:sp>
        <p:nvSpPr>
          <p:cNvPr id="12" name="Line 9">
            <a:extLst>
              <a:ext uri="{FF2B5EF4-FFF2-40B4-BE49-F238E27FC236}">
                <a16:creationId xmlns:a16="http://schemas.microsoft.com/office/drawing/2014/main" id="{B4F233D4-93E5-35E0-5552-025413F7104A}"/>
              </a:ext>
            </a:extLst>
          </p:cNvPr>
          <p:cNvSpPr>
            <a:spLocks noChangeShapeType="1"/>
          </p:cNvSpPr>
          <p:nvPr/>
        </p:nvSpPr>
        <p:spPr bwMode="auto">
          <a:xfrm flipV="1">
            <a:off x="5862638" y="2310588"/>
            <a:ext cx="2016125" cy="1835150"/>
          </a:xfrm>
          <a:prstGeom prst="line">
            <a:avLst/>
          </a:prstGeom>
          <a:noFill/>
          <a:ln w="381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de-CH"/>
          </a:p>
        </p:txBody>
      </p:sp>
      <p:sp>
        <p:nvSpPr>
          <p:cNvPr id="13" name="Line 10">
            <a:extLst>
              <a:ext uri="{FF2B5EF4-FFF2-40B4-BE49-F238E27FC236}">
                <a16:creationId xmlns:a16="http://schemas.microsoft.com/office/drawing/2014/main" id="{37619162-972B-FB76-5240-5D786C92197B}"/>
              </a:ext>
            </a:extLst>
          </p:cNvPr>
          <p:cNvSpPr>
            <a:spLocks noChangeShapeType="1"/>
          </p:cNvSpPr>
          <p:nvPr/>
        </p:nvSpPr>
        <p:spPr bwMode="auto">
          <a:xfrm flipV="1">
            <a:off x="5995149" y="3285989"/>
            <a:ext cx="1439863" cy="944562"/>
          </a:xfrm>
          <a:prstGeom prst="line">
            <a:avLst/>
          </a:prstGeom>
          <a:noFill/>
          <a:ln w="381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de-CH"/>
          </a:p>
        </p:txBody>
      </p:sp>
    </p:spTree>
    <p:extLst>
      <p:ext uri="{BB962C8B-B14F-4D97-AF65-F5344CB8AC3E}">
        <p14:creationId xmlns:p14="http://schemas.microsoft.com/office/powerpoint/2010/main" val="2746417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E55A9DA-2D57-218F-1BA6-A8F24D0DFE4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AE4EA89-45BC-D84C-5E03-DB43F372A226}"/>
              </a:ext>
            </a:extLst>
          </p:cNvPr>
          <p:cNvSpPr>
            <a:spLocks noGrp="1"/>
          </p:cNvSpPr>
          <p:nvPr>
            <p:ph type="sldNum" sz="quarter" idx="12"/>
          </p:nvPr>
        </p:nvSpPr>
        <p:spPr/>
        <p:txBody>
          <a:bodyPr/>
          <a:lstStyle/>
          <a:p>
            <a:pPr>
              <a:defRPr/>
            </a:pPr>
            <a:fld id="{B99F2807-602A-47D3-9714-670AD5065F2C}" type="slidenum">
              <a:rPr lang="de-CH" smtClean="0"/>
              <a:pPr>
                <a:defRPr/>
              </a:pPr>
              <a:t>81</a:t>
            </a:fld>
            <a:endParaRPr lang="de-CH" dirty="0"/>
          </a:p>
        </p:txBody>
      </p:sp>
      <p:pic>
        <p:nvPicPr>
          <p:cNvPr id="6" name="Picture 16" descr="P4260011">
            <a:extLst>
              <a:ext uri="{FF2B5EF4-FFF2-40B4-BE49-F238E27FC236}">
                <a16:creationId xmlns:a16="http://schemas.microsoft.com/office/drawing/2014/main" id="{9777520D-1138-84EF-DA2F-45D15231A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5699" y="107024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descr="Umgehen GS">
            <a:extLst>
              <a:ext uri="{FF2B5EF4-FFF2-40B4-BE49-F238E27FC236}">
                <a16:creationId xmlns:a16="http://schemas.microsoft.com/office/drawing/2014/main" id="{C568DEF7-0E66-535E-F252-A3A84BD38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624" y="1679848"/>
            <a:ext cx="4187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P4260024">
            <a:extLst>
              <a:ext uri="{FF2B5EF4-FFF2-40B4-BE49-F238E27FC236}">
                <a16:creationId xmlns:a16="http://schemas.microsoft.com/office/drawing/2014/main" id="{F0D3DDBF-6F58-FF1A-57F9-774844B83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699" y="503264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P4260013">
            <a:extLst>
              <a:ext uri="{FF2B5EF4-FFF2-40B4-BE49-F238E27FC236}">
                <a16:creationId xmlns:a16="http://schemas.microsoft.com/office/drawing/2014/main" id="{D166D86B-8756-D61D-0502-C82BA6E4D2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699" y="305144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22">
            <a:extLst>
              <a:ext uri="{FF2B5EF4-FFF2-40B4-BE49-F238E27FC236}">
                <a16:creationId xmlns:a16="http://schemas.microsoft.com/office/drawing/2014/main" id="{B51CEC7C-DD78-F505-E38A-A38AC5A32B99}"/>
              </a:ext>
            </a:extLst>
          </p:cNvPr>
          <p:cNvSpPr>
            <a:spLocks noChangeShapeType="1"/>
          </p:cNvSpPr>
          <p:nvPr/>
        </p:nvSpPr>
        <p:spPr bwMode="auto">
          <a:xfrm flipH="1" flipV="1">
            <a:off x="4426299" y="5032648"/>
            <a:ext cx="3352800" cy="609600"/>
          </a:xfrm>
          <a:prstGeom prst="line">
            <a:avLst/>
          </a:prstGeom>
          <a:noFill/>
          <a:ln w="38100">
            <a:solidFill>
              <a:srgbClr val="FF00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1" name="Line 23">
            <a:extLst>
              <a:ext uri="{FF2B5EF4-FFF2-40B4-BE49-F238E27FC236}">
                <a16:creationId xmlns:a16="http://schemas.microsoft.com/office/drawing/2014/main" id="{E45C6839-FE3D-6224-84A9-942010AB3886}"/>
              </a:ext>
            </a:extLst>
          </p:cNvPr>
          <p:cNvSpPr>
            <a:spLocks noChangeShapeType="1"/>
          </p:cNvSpPr>
          <p:nvPr/>
        </p:nvSpPr>
        <p:spPr bwMode="auto">
          <a:xfrm flipH="1">
            <a:off x="4350099" y="1832248"/>
            <a:ext cx="3581400" cy="838200"/>
          </a:xfrm>
          <a:prstGeom prst="line">
            <a:avLst/>
          </a:prstGeom>
          <a:noFill/>
          <a:ln w="38100">
            <a:solidFill>
              <a:srgbClr val="FF00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2" name="Line 25">
            <a:extLst>
              <a:ext uri="{FF2B5EF4-FFF2-40B4-BE49-F238E27FC236}">
                <a16:creationId xmlns:a16="http://schemas.microsoft.com/office/drawing/2014/main" id="{B827616F-6843-8566-9479-B3B35CC00FF7}"/>
              </a:ext>
            </a:extLst>
          </p:cNvPr>
          <p:cNvSpPr>
            <a:spLocks noChangeShapeType="1"/>
          </p:cNvSpPr>
          <p:nvPr/>
        </p:nvSpPr>
        <p:spPr bwMode="auto">
          <a:xfrm flipH="1" flipV="1">
            <a:off x="4883499" y="3813448"/>
            <a:ext cx="3200400" cy="152400"/>
          </a:xfrm>
          <a:prstGeom prst="line">
            <a:avLst/>
          </a:prstGeom>
          <a:noFill/>
          <a:ln w="38100">
            <a:solidFill>
              <a:srgbClr val="00CC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3" name="Line 35">
            <a:extLst>
              <a:ext uri="{FF2B5EF4-FFF2-40B4-BE49-F238E27FC236}">
                <a16:creationId xmlns:a16="http://schemas.microsoft.com/office/drawing/2014/main" id="{EB1FCCFF-C2D8-7342-F08A-3136D91C9C6E}"/>
              </a:ext>
            </a:extLst>
          </p:cNvPr>
          <p:cNvSpPr>
            <a:spLocks noChangeShapeType="1"/>
          </p:cNvSpPr>
          <p:nvPr/>
        </p:nvSpPr>
        <p:spPr bwMode="auto">
          <a:xfrm flipH="1" flipV="1">
            <a:off x="3816699" y="2060848"/>
            <a:ext cx="4267200" cy="1752600"/>
          </a:xfrm>
          <a:prstGeom prst="line">
            <a:avLst/>
          </a:prstGeom>
          <a:noFill/>
          <a:ln w="38100">
            <a:solidFill>
              <a:srgbClr val="00CC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4" name="Line 36">
            <a:extLst>
              <a:ext uri="{FF2B5EF4-FFF2-40B4-BE49-F238E27FC236}">
                <a16:creationId xmlns:a16="http://schemas.microsoft.com/office/drawing/2014/main" id="{47E3D68E-3EBA-47CD-BAC4-8D86D038F13E}"/>
              </a:ext>
            </a:extLst>
          </p:cNvPr>
          <p:cNvSpPr>
            <a:spLocks noChangeShapeType="1"/>
          </p:cNvSpPr>
          <p:nvPr/>
        </p:nvSpPr>
        <p:spPr bwMode="auto">
          <a:xfrm flipH="1">
            <a:off x="3740499" y="4118248"/>
            <a:ext cx="4343400" cy="1447800"/>
          </a:xfrm>
          <a:prstGeom prst="line">
            <a:avLst/>
          </a:prstGeom>
          <a:noFill/>
          <a:ln w="38100">
            <a:solidFill>
              <a:srgbClr val="00CC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de-CH"/>
          </a:p>
        </p:txBody>
      </p:sp>
      <p:sp>
        <p:nvSpPr>
          <p:cNvPr id="15" name="Text Box 21">
            <a:extLst>
              <a:ext uri="{FF2B5EF4-FFF2-40B4-BE49-F238E27FC236}">
                <a16:creationId xmlns:a16="http://schemas.microsoft.com/office/drawing/2014/main" id="{D5730BCE-599A-6EEA-CB4E-F62A70183B9D}"/>
              </a:ext>
            </a:extLst>
          </p:cNvPr>
          <p:cNvSpPr txBox="1">
            <a:spLocks noChangeArrowheads="1"/>
          </p:cNvSpPr>
          <p:nvPr/>
        </p:nvSpPr>
        <p:spPr bwMode="auto">
          <a:xfrm>
            <a:off x="1500537" y="2306910"/>
            <a:ext cx="1905000" cy="92392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1800" dirty="0">
                <a:solidFill>
                  <a:schemeClr val="tx1"/>
                </a:solidFill>
                <a:latin typeface="+mj-lt"/>
                <a:cs typeface="Arial" charset="0"/>
              </a:rPr>
              <a:t>Gleiche Anzahl Schritte in beide Richtungen</a:t>
            </a:r>
          </a:p>
        </p:txBody>
      </p:sp>
      <p:sp>
        <p:nvSpPr>
          <p:cNvPr id="16" name="Text Box 21">
            <a:extLst>
              <a:ext uri="{FF2B5EF4-FFF2-40B4-BE49-F238E27FC236}">
                <a16:creationId xmlns:a16="http://schemas.microsoft.com/office/drawing/2014/main" id="{21114AA5-A5B2-1D2F-9485-9A4039CA1445}"/>
              </a:ext>
            </a:extLst>
          </p:cNvPr>
          <p:cNvSpPr txBox="1">
            <a:spLocks noChangeArrowheads="1"/>
          </p:cNvSpPr>
          <p:nvPr/>
        </p:nvSpPr>
        <p:spPr bwMode="auto">
          <a:xfrm>
            <a:off x="2841974" y="3662635"/>
            <a:ext cx="1270000" cy="338138"/>
          </a:xfrm>
          <a:prstGeom prst="rect">
            <a:avLst/>
          </a:prstGeom>
          <a:noFill/>
          <a:ln>
            <a:noFill/>
          </a:ln>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1600" dirty="0">
                <a:solidFill>
                  <a:schemeClr val="tx1"/>
                </a:solidFill>
                <a:latin typeface="+mj-lt"/>
                <a:cs typeface="Arial" charset="0"/>
              </a:rPr>
              <a:t>Hindernis</a:t>
            </a:r>
          </a:p>
        </p:txBody>
      </p:sp>
      <p:sp>
        <p:nvSpPr>
          <p:cNvPr id="4" name="Titel 3">
            <a:extLst>
              <a:ext uri="{FF2B5EF4-FFF2-40B4-BE49-F238E27FC236}">
                <a16:creationId xmlns:a16="http://schemas.microsoft.com/office/drawing/2014/main" id="{6ED03B8A-9988-6F06-94D6-1B8A946DBBE5}"/>
              </a:ext>
            </a:extLst>
          </p:cNvPr>
          <p:cNvSpPr>
            <a:spLocks noGrp="1"/>
          </p:cNvSpPr>
          <p:nvPr>
            <p:ph type="title"/>
          </p:nvPr>
        </p:nvSpPr>
        <p:spPr>
          <a:xfrm>
            <a:off x="378984" y="336318"/>
            <a:ext cx="10481104" cy="946253"/>
          </a:xfrm>
        </p:spPr>
        <p:txBody>
          <a:bodyPr/>
          <a:lstStyle/>
          <a:p>
            <a:r>
              <a:rPr lang="de-CH" dirty="0"/>
              <a:t>Umgehen</a:t>
            </a:r>
          </a:p>
        </p:txBody>
      </p:sp>
    </p:spTree>
    <p:extLst>
      <p:ext uri="{BB962C8B-B14F-4D97-AF65-F5344CB8AC3E}">
        <p14:creationId xmlns:p14="http://schemas.microsoft.com/office/powerpoint/2010/main" val="127977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0A4D1912-C8FC-DE86-FAA0-5F5EE1D11C86}"/>
              </a:ext>
            </a:extLst>
          </p:cNvPr>
          <p:cNvSpPr>
            <a:spLocks noGrp="1"/>
          </p:cNvSpPr>
          <p:nvPr>
            <p:ph type="sldNum" sz="quarter" idx="12"/>
          </p:nvPr>
        </p:nvSpPr>
        <p:spPr/>
        <p:txBody>
          <a:bodyPr/>
          <a:lstStyle/>
          <a:p>
            <a:pPr>
              <a:defRPr/>
            </a:pPr>
            <a:fld id="{B99F2807-602A-47D3-9714-670AD5065F2C}" type="slidenum">
              <a:rPr lang="de-CH" smtClean="0"/>
              <a:pPr>
                <a:defRPr/>
              </a:pPr>
              <a:t>82</a:t>
            </a:fld>
            <a:endParaRPr lang="de-CH" dirty="0"/>
          </a:p>
        </p:txBody>
      </p:sp>
      <p:sp>
        <p:nvSpPr>
          <p:cNvPr id="4" name="Titel 3">
            <a:extLst>
              <a:ext uri="{FF2B5EF4-FFF2-40B4-BE49-F238E27FC236}">
                <a16:creationId xmlns:a16="http://schemas.microsoft.com/office/drawing/2014/main" id="{6B8F1662-DEFB-D41D-BA93-4929DD3DD87F}"/>
              </a:ext>
            </a:extLst>
          </p:cNvPr>
          <p:cNvSpPr>
            <a:spLocks noGrp="1"/>
          </p:cNvSpPr>
          <p:nvPr>
            <p:ph type="title"/>
          </p:nvPr>
        </p:nvSpPr>
        <p:spPr/>
        <p:txBody>
          <a:bodyPr/>
          <a:lstStyle/>
          <a:p>
            <a:r>
              <a:rPr lang="de-CH" dirty="0"/>
              <a:t>Exkurs / </a:t>
            </a:r>
            <a:r>
              <a:rPr lang="de-CH" dirty="0" err="1"/>
              <a:t>Repeti</a:t>
            </a:r>
            <a:endParaRPr lang="de-CH" dirty="0"/>
          </a:p>
        </p:txBody>
      </p:sp>
      <p:sp>
        <p:nvSpPr>
          <p:cNvPr id="6" name="Rectangle 3">
            <a:extLst>
              <a:ext uri="{FF2B5EF4-FFF2-40B4-BE49-F238E27FC236}">
                <a16:creationId xmlns:a16="http://schemas.microsoft.com/office/drawing/2014/main" id="{60D335DD-6B3D-A7C2-CB6D-9B91316289AD}"/>
              </a:ext>
            </a:extLst>
          </p:cNvPr>
          <p:cNvSpPr>
            <a:spLocks noGrp="1" noChangeArrowheads="1"/>
          </p:cNvSpPr>
          <p:nvPr>
            <p:ph idx="1"/>
          </p:nvPr>
        </p:nvSpPr>
        <p:spPr>
          <a:xfrm>
            <a:off x="1331913" y="1865313"/>
            <a:ext cx="9528175" cy="4138612"/>
          </a:xfrm>
        </p:spPr>
        <p:txBody>
          <a:bodyPr>
            <a:spAutoFit/>
          </a:bodyPr>
          <a:lstStyle/>
          <a:p>
            <a:pPr algn="ctr" eaLnBrk="1" hangingPunct="1">
              <a:buFontTx/>
              <a:buNone/>
            </a:pPr>
            <a:r>
              <a:rPr lang="de-CH" altLang="de-DE" sz="5800" dirty="0"/>
              <a:t>Azimut</a:t>
            </a:r>
          </a:p>
          <a:p>
            <a:pPr algn="ctr" eaLnBrk="1" hangingPunct="1">
              <a:buFontTx/>
              <a:buNone/>
            </a:pPr>
            <a:r>
              <a:rPr lang="de-CH" altLang="de-DE" sz="5800" dirty="0"/>
              <a:t>&amp;</a:t>
            </a:r>
          </a:p>
          <a:p>
            <a:pPr algn="ctr" eaLnBrk="1" hangingPunct="1">
              <a:buFontTx/>
              <a:buNone/>
            </a:pPr>
            <a:r>
              <a:rPr lang="de-CH" altLang="de-DE" sz="5800" dirty="0"/>
              <a:t>Messpunktverfahren</a:t>
            </a:r>
          </a:p>
        </p:txBody>
      </p:sp>
    </p:spTree>
    <p:extLst>
      <p:ext uri="{BB962C8B-B14F-4D97-AF65-F5344CB8AC3E}">
        <p14:creationId xmlns:p14="http://schemas.microsoft.com/office/powerpoint/2010/main" val="16785463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BC11710-1DDF-5908-C935-30E03A22397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ABF9F97-B369-6032-3A14-260290A4006C}"/>
              </a:ext>
            </a:extLst>
          </p:cNvPr>
          <p:cNvSpPr>
            <a:spLocks noGrp="1"/>
          </p:cNvSpPr>
          <p:nvPr>
            <p:ph type="sldNum" sz="quarter" idx="12"/>
          </p:nvPr>
        </p:nvSpPr>
        <p:spPr/>
        <p:txBody>
          <a:bodyPr/>
          <a:lstStyle/>
          <a:p>
            <a:pPr>
              <a:defRPr/>
            </a:pPr>
            <a:fld id="{B99F2807-602A-47D3-9714-670AD5065F2C}" type="slidenum">
              <a:rPr lang="de-CH" smtClean="0"/>
              <a:pPr>
                <a:defRPr/>
              </a:pPr>
              <a:t>83</a:t>
            </a:fld>
            <a:endParaRPr lang="de-CH" dirty="0"/>
          </a:p>
        </p:txBody>
      </p:sp>
      <p:sp>
        <p:nvSpPr>
          <p:cNvPr id="5" name="Rectangle 2">
            <a:extLst>
              <a:ext uri="{FF2B5EF4-FFF2-40B4-BE49-F238E27FC236}">
                <a16:creationId xmlns:a16="http://schemas.microsoft.com/office/drawing/2014/main" id="{7F52F940-3185-2BA0-4153-52A646E11F30}"/>
              </a:ext>
            </a:extLst>
          </p:cNvPr>
          <p:cNvSpPr txBox="1">
            <a:spLocks noChangeArrowheads="1"/>
          </p:cNvSpPr>
          <p:nvPr/>
        </p:nvSpPr>
        <p:spPr>
          <a:xfrm>
            <a:off x="378984" y="332656"/>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Azimut</a:t>
            </a:r>
          </a:p>
        </p:txBody>
      </p:sp>
      <p:pic>
        <p:nvPicPr>
          <p:cNvPr id="6" name="Picture 1034" descr="P4260024">
            <a:extLst>
              <a:ext uri="{FF2B5EF4-FFF2-40B4-BE49-F238E27FC236}">
                <a16:creationId xmlns:a16="http://schemas.microsoft.com/office/drawing/2014/main" id="{9BB9B598-9711-B9CD-F38B-48F43A523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230315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043">
            <a:extLst>
              <a:ext uri="{FF2B5EF4-FFF2-40B4-BE49-F238E27FC236}">
                <a16:creationId xmlns:a16="http://schemas.microsoft.com/office/drawing/2014/main" id="{896A4973-C98C-FF9C-BFB8-B9DBEE823287}"/>
              </a:ext>
            </a:extLst>
          </p:cNvPr>
          <p:cNvGrpSpPr>
            <a:grpSpLocks/>
          </p:cNvGrpSpPr>
          <p:nvPr/>
        </p:nvGrpSpPr>
        <p:grpSpPr bwMode="auto">
          <a:xfrm>
            <a:off x="2945160" y="1083956"/>
            <a:ext cx="6096000" cy="5562600"/>
            <a:chOff x="960" y="576"/>
            <a:chExt cx="3840" cy="3504"/>
          </a:xfrm>
        </p:grpSpPr>
        <p:sp>
          <p:nvSpPr>
            <p:cNvPr id="8" name="Oval 1035">
              <a:extLst>
                <a:ext uri="{FF2B5EF4-FFF2-40B4-BE49-F238E27FC236}">
                  <a16:creationId xmlns:a16="http://schemas.microsoft.com/office/drawing/2014/main" id="{2859AED1-F782-8CA0-9410-0EFF7AAECB47}"/>
                </a:ext>
              </a:extLst>
            </p:cNvPr>
            <p:cNvSpPr>
              <a:spLocks noChangeArrowheads="1"/>
            </p:cNvSpPr>
            <p:nvPr/>
          </p:nvSpPr>
          <p:spPr bwMode="auto">
            <a:xfrm>
              <a:off x="1338" y="815"/>
              <a:ext cx="3072" cy="3024"/>
            </a:xfrm>
            <a:prstGeom prst="ellipse">
              <a:avLst/>
            </a:prstGeom>
            <a:noFill/>
            <a:ln w="571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Line 1036">
              <a:extLst>
                <a:ext uri="{FF2B5EF4-FFF2-40B4-BE49-F238E27FC236}">
                  <a16:creationId xmlns:a16="http://schemas.microsoft.com/office/drawing/2014/main" id="{D27AA65F-01E2-3714-0F2E-5A772772F45A}"/>
                </a:ext>
              </a:extLst>
            </p:cNvPr>
            <p:cNvSpPr>
              <a:spLocks noChangeShapeType="1"/>
            </p:cNvSpPr>
            <p:nvPr/>
          </p:nvSpPr>
          <p:spPr bwMode="auto">
            <a:xfrm>
              <a:off x="960" y="2352"/>
              <a:ext cx="3840"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0" name="Line 1037">
              <a:extLst>
                <a:ext uri="{FF2B5EF4-FFF2-40B4-BE49-F238E27FC236}">
                  <a16:creationId xmlns:a16="http://schemas.microsoft.com/office/drawing/2014/main" id="{4229D5B8-6C5A-650A-2291-CF86751D110A}"/>
                </a:ext>
              </a:extLst>
            </p:cNvPr>
            <p:cNvSpPr>
              <a:spLocks noChangeShapeType="1"/>
            </p:cNvSpPr>
            <p:nvPr/>
          </p:nvSpPr>
          <p:spPr bwMode="auto">
            <a:xfrm rot="5400000">
              <a:off x="1128" y="2328"/>
              <a:ext cx="3504" cy="0"/>
            </a:xfrm>
            <a:prstGeom prst="line">
              <a:avLst/>
            </a:prstGeom>
            <a:noFill/>
            <a:ln w="571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sp>
        <p:nvSpPr>
          <p:cNvPr id="11" name="Text Box 1041">
            <a:extLst>
              <a:ext uri="{FF2B5EF4-FFF2-40B4-BE49-F238E27FC236}">
                <a16:creationId xmlns:a16="http://schemas.microsoft.com/office/drawing/2014/main" id="{3A240D32-F89B-4B31-9979-CC74DC4A61BB}"/>
              </a:ext>
            </a:extLst>
          </p:cNvPr>
          <p:cNvSpPr txBox="1">
            <a:spLocks noChangeArrowheads="1"/>
          </p:cNvSpPr>
          <p:nvPr/>
        </p:nvSpPr>
        <p:spPr bwMode="auto">
          <a:xfrm>
            <a:off x="8583960" y="3503306"/>
            <a:ext cx="1427163" cy="7016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2000" b="1" dirty="0">
                <a:solidFill>
                  <a:schemeClr val="tx1"/>
                </a:solidFill>
                <a:latin typeface="+mj-lt"/>
                <a:cs typeface="Arial" charset="0"/>
              </a:rPr>
              <a:t>O = 16 </a:t>
            </a:r>
            <a:r>
              <a:rPr lang="de-CH" altLang="de-DE" sz="2000" b="1" dirty="0">
                <a:solidFill>
                  <a:schemeClr val="tx1"/>
                </a:solidFill>
                <a:latin typeface="+mj-lt"/>
                <a:ea typeface="Arial Unicode MS" pitchFamily="34" charset="-128"/>
                <a:cs typeface="Arial Unicode MS" pitchFamily="34" charset="-128"/>
              </a:rPr>
              <a:t>‰</a:t>
            </a:r>
            <a:br>
              <a:rPr lang="de-CH" altLang="de-DE" sz="2000" b="1" dirty="0">
                <a:solidFill>
                  <a:schemeClr val="tx1"/>
                </a:solidFill>
                <a:latin typeface="+mj-lt"/>
                <a:ea typeface="Arial Unicode MS" pitchFamily="34" charset="-128"/>
                <a:cs typeface="Arial Unicode MS" pitchFamily="34" charset="-128"/>
              </a:rPr>
            </a:br>
            <a:r>
              <a:rPr lang="de-CH" altLang="de-DE" sz="2000" b="1" dirty="0">
                <a:solidFill>
                  <a:schemeClr val="tx1"/>
                </a:solidFill>
                <a:latin typeface="+mj-lt"/>
                <a:ea typeface="Arial Unicode MS" pitchFamily="34" charset="-128"/>
                <a:cs typeface="Arial Unicode MS" pitchFamily="34" charset="-128"/>
              </a:rPr>
              <a:t>(1600)</a:t>
            </a:r>
            <a:endParaRPr lang="de-CH" altLang="de-DE" sz="2000" b="1" dirty="0">
              <a:solidFill>
                <a:schemeClr val="tx1"/>
              </a:solidFill>
              <a:latin typeface="+mj-lt"/>
              <a:cs typeface="Arial" charset="0"/>
            </a:endParaRPr>
          </a:p>
        </p:txBody>
      </p:sp>
      <p:sp>
        <p:nvSpPr>
          <p:cNvPr id="12" name="Text Box 1042">
            <a:extLst>
              <a:ext uri="{FF2B5EF4-FFF2-40B4-BE49-F238E27FC236}">
                <a16:creationId xmlns:a16="http://schemas.microsoft.com/office/drawing/2014/main" id="{56A23442-E241-5594-9A1E-47F780FA2C85}"/>
              </a:ext>
            </a:extLst>
          </p:cNvPr>
          <p:cNvSpPr txBox="1">
            <a:spLocks noChangeArrowheads="1"/>
          </p:cNvSpPr>
          <p:nvPr/>
        </p:nvSpPr>
        <p:spPr bwMode="auto">
          <a:xfrm>
            <a:off x="2019648" y="3512831"/>
            <a:ext cx="1338262" cy="7016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2000" b="1" dirty="0">
                <a:solidFill>
                  <a:schemeClr val="tx1"/>
                </a:solidFill>
                <a:latin typeface="+mj-lt"/>
                <a:cs typeface="Arial" charset="0"/>
              </a:rPr>
              <a:t>W = 48 </a:t>
            </a:r>
            <a:r>
              <a:rPr lang="de-CH" altLang="de-DE" sz="2000" b="1" dirty="0">
                <a:solidFill>
                  <a:schemeClr val="tx1"/>
                </a:solidFill>
                <a:latin typeface="+mj-lt"/>
                <a:ea typeface="Arial Unicode MS" pitchFamily="34" charset="-128"/>
                <a:cs typeface="Arial Unicode MS" pitchFamily="34" charset="-128"/>
              </a:rPr>
              <a:t>‰</a:t>
            </a:r>
            <a:br>
              <a:rPr lang="de-CH" altLang="de-DE" sz="2000" b="1" dirty="0">
                <a:solidFill>
                  <a:schemeClr val="tx1"/>
                </a:solidFill>
                <a:latin typeface="+mj-lt"/>
                <a:ea typeface="Arial Unicode MS" pitchFamily="34" charset="-128"/>
                <a:cs typeface="Arial Unicode MS" pitchFamily="34" charset="-128"/>
              </a:rPr>
            </a:br>
            <a:r>
              <a:rPr lang="de-CH" altLang="de-DE" sz="2000" b="1" dirty="0">
                <a:solidFill>
                  <a:schemeClr val="tx1"/>
                </a:solidFill>
                <a:latin typeface="+mj-lt"/>
                <a:ea typeface="Arial Unicode MS" pitchFamily="34" charset="-128"/>
                <a:cs typeface="Arial Unicode MS" pitchFamily="34" charset="-128"/>
              </a:rPr>
              <a:t>(4800)</a:t>
            </a:r>
            <a:endParaRPr lang="de-CH" altLang="de-DE" sz="2000" b="1" dirty="0">
              <a:solidFill>
                <a:schemeClr val="tx1"/>
              </a:solidFill>
              <a:latin typeface="+mj-lt"/>
              <a:cs typeface="Arial" charset="0"/>
            </a:endParaRPr>
          </a:p>
        </p:txBody>
      </p:sp>
      <p:sp>
        <p:nvSpPr>
          <p:cNvPr id="13" name="Text Box 1038">
            <a:extLst>
              <a:ext uri="{FF2B5EF4-FFF2-40B4-BE49-F238E27FC236}">
                <a16:creationId xmlns:a16="http://schemas.microsoft.com/office/drawing/2014/main" id="{1E56CF70-2193-38A1-FDEB-F7CCEEA71757}"/>
              </a:ext>
            </a:extLst>
          </p:cNvPr>
          <p:cNvSpPr txBox="1">
            <a:spLocks noChangeArrowheads="1"/>
          </p:cNvSpPr>
          <p:nvPr/>
        </p:nvSpPr>
        <p:spPr bwMode="auto">
          <a:xfrm>
            <a:off x="4827935" y="947431"/>
            <a:ext cx="2336800" cy="39687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ctr" eaLnBrk="1" hangingPunct="1">
              <a:spcBef>
                <a:spcPct val="50000"/>
              </a:spcBef>
              <a:buClrTx/>
              <a:buSzTx/>
              <a:buFontTx/>
              <a:buNone/>
              <a:defRPr/>
            </a:pPr>
            <a:r>
              <a:rPr lang="de-CH" altLang="de-DE" sz="2000" b="1" dirty="0">
                <a:solidFill>
                  <a:schemeClr val="tx1"/>
                </a:solidFill>
                <a:latin typeface="+mj-lt"/>
                <a:cs typeface="Arial" charset="0"/>
              </a:rPr>
              <a:t>N = 0/64 </a:t>
            </a:r>
            <a:r>
              <a:rPr lang="de-CH" altLang="de-DE" sz="2000" b="1" dirty="0">
                <a:solidFill>
                  <a:schemeClr val="tx1"/>
                </a:solidFill>
                <a:latin typeface="+mj-lt"/>
                <a:ea typeface="Arial Unicode MS" pitchFamily="34" charset="-128"/>
                <a:cs typeface="Arial Unicode MS" pitchFamily="34" charset="-128"/>
              </a:rPr>
              <a:t>‰ (6400)</a:t>
            </a:r>
            <a:endParaRPr lang="de-CH" altLang="de-DE" sz="2000" b="1" dirty="0">
              <a:solidFill>
                <a:schemeClr val="tx1"/>
              </a:solidFill>
              <a:latin typeface="+mj-lt"/>
              <a:cs typeface="Arial" charset="0"/>
            </a:endParaRPr>
          </a:p>
        </p:txBody>
      </p:sp>
      <p:sp>
        <p:nvSpPr>
          <p:cNvPr id="14" name="Text Box 1040">
            <a:extLst>
              <a:ext uri="{FF2B5EF4-FFF2-40B4-BE49-F238E27FC236}">
                <a16:creationId xmlns:a16="http://schemas.microsoft.com/office/drawing/2014/main" id="{56D923AB-10FA-93D9-69D8-80ED0CCCC3A7}"/>
              </a:ext>
            </a:extLst>
          </p:cNvPr>
          <p:cNvSpPr txBox="1">
            <a:spLocks noChangeArrowheads="1"/>
          </p:cNvSpPr>
          <p:nvPr/>
        </p:nvSpPr>
        <p:spPr bwMode="auto">
          <a:xfrm>
            <a:off x="4943823" y="6417956"/>
            <a:ext cx="2116137" cy="4000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None/>
              <a:defRPr/>
            </a:pPr>
            <a:r>
              <a:rPr lang="de-CH" altLang="de-DE" sz="2000" b="1" dirty="0">
                <a:solidFill>
                  <a:schemeClr val="tx1"/>
                </a:solidFill>
                <a:latin typeface="+mj-lt"/>
                <a:cs typeface="Arial" charset="0"/>
              </a:rPr>
              <a:t>S = 32 </a:t>
            </a:r>
            <a:r>
              <a:rPr lang="de-CH" altLang="de-DE" sz="2000" b="1" dirty="0">
                <a:solidFill>
                  <a:schemeClr val="tx1"/>
                </a:solidFill>
                <a:latin typeface="+mj-lt"/>
                <a:ea typeface="Arial Unicode MS" pitchFamily="34" charset="-128"/>
                <a:cs typeface="Arial Unicode MS" pitchFamily="34" charset="-128"/>
              </a:rPr>
              <a:t>‰ (3200)</a:t>
            </a:r>
            <a:endParaRPr lang="de-CH" altLang="de-DE" sz="2000" b="1" dirty="0">
              <a:solidFill>
                <a:schemeClr val="tx1"/>
              </a:solidFill>
              <a:latin typeface="+mj-lt"/>
              <a:cs typeface="Arial" charset="0"/>
            </a:endParaRPr>
          </a:p>
        </p:txBody>
      </p:sp>
    </p:spTree>
    <p:extLst>
      <p:ext uri="{BB962C8B-B14F-4D97-AF65-F5344CB8AC3E}">
        <p14:creationId xmlns:p14="http://schemas.microsoft.com/office/powerpoint/2010/main" val="16201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D02D956-E6BC-CDBD-26C5-2E0A7FBFFB66}"/>
              </a:ext>
            </a:extLst>
          </p:cNvPr>
          <p:cNvSpPr>
            <a:spLocks noGrp="1"/>
          </p:cNvSpPr>
          <p:nvPr>
            <p:ph idx="1"/>
          </p:nvPr>
        </p:nvSpPr>
        <p:spPr/>
        <p:txBody>
          <a:bodyPr/>
          <a:lstStyle/>
          <a:p>
            <a:pPr algn="just">
              <a:defRPr/>
            </a:pPr>
            <a:r>
              <a:rPr lang="fr-CH" altLang="de-DE" dirty="0">
                <a:cs typeface="Arial" charset="0"/>
              </a:rPr>
              <a:t>Als Azimut </a:t>
            </a:r>
            <a:r>
              <a:rPr lang="fr-CH" altLang="de-DE" dirty="0" err="1">
                <a:cs typeface="Arial" charset="0"/>
              </a:rPr>
              <a:t>bezeichnet</a:t>
            </a:r>
            <a:r>
              <a:rPr lang="fr-CH" altLang="de-DE" dirty="0">
                <a:cs typeface="Arial" charset="0"/>
              </a:rPr>
              <a:t> man den Winkel </a:t>
            </a:r>
            <a:r>
              <a:rPr lang="fr-CH" altLang="de-DE" dirty="0" err="1">
                <a:cs typeface="Arial" charset="0"/>
              </a:rPr>
              <a:t>zwischen</a:t>
            </a:r>
            <a:r>
              <a:rPr lang="fr-CH" altLang="de-DE" dirty="0">
                <a:cs typeface="Arial" charset="0"/>
              </a:rPr>
              <a:t> der </a:t>
            </a:r>
            <a:r>
              <a:rPr lang="fr-CH" altLang="de-DE" dirty="0" err="1">
                <a:cs typeface="Arial" charset="0"/>
              </a:rPr>
              <a:t>geographischen</a:t>
            </a:r>
            <a:r>
              <a:rPr lang="fr-CH" altLang="de-DE" dirty="0">
                <a:cs typeface="Arial" charset="0"/>
              </a:rPr>
              <a:t> </a:t>
            </a:r>
            <a:r>
              <a:rPr lang="fr-CH" altLang="de-DE" dirty="0" err="1">
                <a:cs typeface="Arial" charset="0"/>
              </a:rPr>
              <a:t>Nordrichtung</a:t>
            </a:r>
            <a:r>
              <a:rPr lang="fr-CH" altLang="de-DE" dirty="0">
                <a:cs typeface="Arial" charset="0"/>
              </a:rPr>
              <a:t> </a:t>
            </a:r>
            <a:r>
              <a:rPr lang="fr-CH" altLang="de-DE" dirty="0" err="1">
                <a:cs typeface="Arial" charset="0"/>
              </a:rPr>
              <a:t>und</a:t>
            </a:r>
            <a:r>
              <a:rPr lang="fr-CH" altLang="de-DE" dirty="0">
                <a:cs typeface="Arial" charset="0"/>
              </a:rPr>
              <a:t> </a:t>
            </a:r>
            <a:r>
              <a:rPr lang="fr-CH" altLang="de-DE" dirty="0" err="1">
                <a:cs typeface="Arial" charset="0"/>
              </a:rPr>
              <a:t>einem</a:t>
            </a:r>
            <a:r>
              <a:rPr lang="fr-CH" altLang="de-DE" dirty="0">
                <a:cs typeface="Arial" charset="0"/>
              </a:rPr>
              <a:t> </a:t>
            </a:r>
            <a:r>
              <a:rPr lang="fr-CH" altLang="de-DE" dirty="0" err="1">
                <a:cs typeface="Arial" charset="0"/>
              </a:rPr>
              <a:t>bestimmten</a:t>
            </a:r>
            <a:r>
              <a:rPr lang="fr-CH" altLang="de-DE" dirty="0">
                <a:cs typeface="Arial" charset="0"/>
              </a:rPr>
              <a:t> </a:t>
            </a:r>
            <a:r>
              <a:rPr lang="fr-CH" altLang="de-DE" dirty="0" err="1">
                <a:cs typeface="Arial" charset="0"/>
              </a:rPr>
              <a:t>Geländepunkt</a:t>
            </a:r>
            <a:r>
              <a:rPr lang="fr-CH" altLang="de-DE" dirty="0">
                <a:cs typeface="Arial" charset="0"/>
              </a:rPr>
              <a:t>, </a:t>
            </a:r>
            <a:r>
              <a:rPr lang="fr-CH" altLang="de-DE" dirty="0" err="1">
                <a:cs typeface="Arial" charset="0"/>
              </a:rPr>
              <a:t>z.B</a:t>
            </a:r>
            <a:r>
              <a:rPr lang="fr-CH" altLang="de-DE" dirty="0">
                <a:cs typeface="Arial" charset="0"/>
              </a:rPr>
              <a:t>. </a:t>
            </a:r>
            <a:r>
              <a:rPr lang="fr-CH" altLang="de-DE" dirty="0" err="1">
                <a:cs typeface="Arial" charset="0"/>
              </a:rPr>
              <a:t>zwischen</a:t>
            </a:r>
            <a:r>
              <a:rPr lang="fr-CH" altLang="de-DE" dirty="0">
                <a:cs typeface="Arial" charset="0"/>
              </a:rPr>
              <a:t> Nord- </a:t>
            </a:r>
            <a:r>
              <a:rPr lang="fr-CH" altLang="de-DE" dirty="0" err="1">
                <a:cs typeface="Arial" charset="0"/>
              </a:rPr>
              <a:t>und</a:t>
            </a:r>
            <a:r>
              <a:rPr lang="fr-CH" altLang="de-DE" dirty="0">
                <a:cs typeface="Arial" charset="0"/>
              </a:rPr>
              <a:t> </a:t>
            </a:r>
            <a:r>
              <a:rPr lang="fr-CH" altLang="de-DE" dirty="0" err="1">
                <a:cs typeface="Arial" charset="0"/>
              </a:rPr>
              <a:t>Marschrichtung</a:t>
            </a:r>
            <a:r>
              <a:rPr lang="fr-CH" altLang="de-DE" dirty="0">
                <a:cs typeface="Arial" charset="0"/>
              </a:rPr>
              <a:t>.</a:t>
            </a:r>
          </a:p>
          <a:p>
            <a:pPr algn="just">
              <a:defRPr/>
            </a:pPr>
            <a:endParaRPr lang="fr-CH" altLang="de-DE" dirty="0">
              <a:cs typeface="Arial" charset="0"/>
            </a:endParaRPr>
          </a:p>
          <a:p>
            <a:pPr algn="just">
              <a:defRPr/>
            </a:pPr>
            <a:endParaRPr lang="fr-CH" altLang="de-DE" dirty="0">
              <a:cs typeface="Arial" charset="0"/>
            </a:endParaRPr>
          </a:p>
          <a:p>
            <a:pPr algn="just">
              <a:defRPr/>
            </a:pPr>
            <a:r>
              <a:rPr lang="fr-CH" altLang="de-DE" dirty="0">
                <a:cs typeface="Arial" charset="0"/>
              </a:rPr>
              <a:t>Das Azimut </a:t>
            </a:r>
            <a:r>
              <a:rPr lang="fr-CH" altLang="de-DE" dirty="0" err="1">
                <a:cs typeface="Arial" charset="0"/>
              </a:rPr>
              <a:t>wird</a:t>
            </a:r>
            <a:r>
              <a:rPr lang="fr-CH" altLang="de-DE" dirty="0">
                <a:cs typeface="Arial" charset="0"/>
              </a:rPr>
              <a:t> </a:t>
            </a:r>
            <a:r>
              <a:rPr lang="fr-CH" altLang="de-DE" dirty="0" err="1">
                <a:cs typeface="Arial" charset="0"/>
              </a:rPr>
              <a:t>im</a:t>
            </a:r>
            <a:r>
              <a:rPr lang="fr-CH" altLang="de-DE" dirty="0">
                <a:cs typeface="Arial" charset="0"/>
              </a:rPr>
              <a:t> </a:t>
            </a:r>
            <a:r>
              <a:rPr lang="fr-CH" altLang="de-DE" dirty="0" err="1">
                <a:cs typeface="Arial" charset="0"/>
              </a:rPr>
              <a:t>Uhrzeigersinn</a:t>
            </a:r>
            <a:r>
              <a:rPr lang="fr-CH" altLang="de-DE" dirty="0">
                <a:cs typeface="Arial" charset="0"/>
              </a:rPr>
              <a:t> </a:t>
            </a:r>
            <a:r>
              <a:rPr lang="fr-CH" altLang="de-DE" dirty="0" err="1">
                <a:cs typeface="Arial" charset="0"/>
              </a:rPr>
              <a:t>gemessen</a:t>
            </a:r>
            <a:r>
              <a:rPr lang="fr-CH" altLang="de-DE" dirty="0">
                <a:cs typeface="Arial" charset="0"/>
              </a:rPr>
              <a:t>, </a:t>
            </a:r>
            <a:r>
              <a:rPr lang="fr-CH" altLang="de-DE" dirty="0" err="1">
                <a:cs typeface="Arial" charset="0"/>
              </a:rPr>
              <a:t>ausgehend</a:t>
            </a:r>
            <a:r>
              <a:rPr lang="fr-CH" altLang="de-DE" dirty="0">
                <a:cs typeface="Arial" charset="0"/>
              </a:rPr>
              <a:t> von Nord = 0 </a:t>
            </a:r>
            <a:r>
              <a:rPr lang="fr-CH" altLang="de-DE" dirty="0" err="1">
                <a:cs typeface="Arial" charset="0"/>
              </a:rPr>
              <a:t>Grad</a:t>
            </a:r>
            <a:r>
              <a:rPr lang="fr-CH" altLang="de-DE" dirty="0">
                <a:cs typeface="Arial" charset="0"/>
              </a:rPr>
              <a:t> / Art </a:t>
            </a:r>
            <a:r>
              <a:rPr lang="fr-CH" altLang="de-DE" dirty="0">
                <a:ea typeface="Arial Unicode MS" pitchFamily="34" charset="-128"/>
                <a:cs typeface="Arial Unicode MS" pitchFamily="34" charset="-128"/>
              </a:rPr>
              <a:t>‰!</a:t>
            </a:r>
          </a:p>
          <a:p>
            <a:pPr algn="just">
              <a:defRPr/>
            </a:pPr>
            <a:endParaRPr lang="fr-CH" altLang="de-DE" dirty="0">
              <a:ea typeface="Arial Unicode MS" pitchFamily="34" charset="-128"/>
              <a:cs typeface="Arial Unicode MS" pitchFamily="34" charset="-128"/>
            </a:endParaRPr>
          </a:p>
          <a:p>
            <a:pPr algn="just">
              <a:defRPr/>
            </a:pPr>
            <a:endParaRPr lang="fr-CH" altLang="de-DE" dirty="0">
              <a:ea typeface="Arial Unicode MS" pitchFamily="34" charset="-128"/>
              <a:cs typeface="Arial Unicode MS" pitchFamily="34" charset="-128"/>
            </a:endParaRPr>
          </a:p>
          <a:p>
            <a:pPr algn="just">
              <a:defRPr/>
            </a:pPr>
            <a:r>
              <a:rPr lang="fr-CH" altLang="de-DE" dirty="0" err="1">
                <a:ea typeface="Arial Unicode MS" pitchFamily="34" charset="-128"/>
                <a:cs typeface="Arial Unicode MS" pitchFamily="34" charset="-128"/>
              </a:rPr>
              <a:t>Schreibweise</a:t>
            </a:r>
            <a:r>
              <a:rPr lang="fr-CH" altLang="de-DE" dirty="0">
                <a:ea typeface="Arial Unicode MS" pitchFamily="34" charset="-128"/>
                <a:cs typeface="Arial Unicode MS" pitchFamily="34" charset="-128"/>
              </a:rPr>
              <a:t>:</a:t>
            </a:r>
          </a:p>
          <a:p>
            <a:pPr algn="just">
              <a:defRPr/>
            </a:pPr>
            <a:r>
              <a:rPr lang="fr-CH" altLang="de-DE" dirty="0">
                <a:ea typeface="Arial Unicode MS" pitchFamily="34" charset="-128"/>
                <a:cs typeface="Arial Unicode MS" pitchFamily="34" charset="-128"/>
              </a:rPr>
              <a:t>Azimut (Winkel) / </a:t>
            </a:r>
            <a:r>
              <a:rPr lang="fr-CH" altLang="de-DE" dirty="0" err="1">
                <a:ea typeface="Arial Unicode MS" pitchFamily="34" charset="-128"/>
                <a:cs typeface="Arial Unicode MS" pitchFamily="34" charset="-128"/>
              </a:rPr>
              <a:t>Distanz</a:t>
            </a:r>
            <a:r>
              <a:rPr lang="fr-CH" altLang="de-DE" dirty="0">
                <a:ea typeface="Arial Unicode MS" pitchFamily="34" charset="-128"/>
                <a:cs typeface="Arial Unicode MS" pitchFamily="34" charset="-128"/>
              </a:rPr>
              <a:t> (km)   </a:t>
            </a:r>
            <a:r>
              <a:rPr lang="fr-CH" altLang="de-DE" dirty="0">
                <a:ea typeface="Arial Unicode MS" pitchFamily="34" charset="-128"/>
                <a:cs typeface="Arial Unicode MS" pitchFamily="34" charset="-128"/>
                <a:sym typeface="Wingdings" panose="05000000000000000000" pitchFamily="2" charset="2"/>
              </a:rPr>
              <a:t> </a:t>
            </a:r>
            <a:r>
              <a:rPr lang="fr-CH" altLang="de-DE" dirty="0" err="1">
                <a:ea typeface="Arial Unicode MS" pitchFamily="34" charset="-128"/>
                <a:cs typeface="Arial Unicode MS" pitchFamily="34" charset="-128"/>
              </a:rPr>
              <a:t>z.B</a:t>
            </a:r>
            <a:r>
              <a:rPr lang="fr-CH" altLang="de-DE" dirty="0">
                <a:ea typeface="Arial Unicode MS" pitchFamily="34" charset="-128"/>
                <a:cs typeface="Arial Unicode MS" pitchFamily="34" charset="-128"/>
              </a:rPr>
              <a:t>. </a:t>
            </a:r>
            <a:r>
              <a:rPr lang="fr-CH" altLang="de-DE" dirty="0" err="1">
                <a:ea typeface="Arial Unicode MS" pitchFamily="34" charset="-128"/>
                <a:cs typeface="Arial Unicode MS" pitchFamily="34" charset="-128"/>
              </a:rPr>
              <a:t>Azi</a:t>
            </a:r>
            <a:r>
              <a:rPr lang="fr-CH" altLang="de-DE" dirty="0">
                <a:ea typeface="Arial Unicode MS" pitchFamily="34" charset="-128"/>
                <a:cs typeface="Arial Unicode MS" pitchFamily="34" charset="-128"/>
              </a:rPr>
              <a:t> 44 / 8.2</a:t>
            </a:r>
            <a:endParaRPr lang="fr-CH" altLang="de-DE" dirty="0">
              <a:cs typeface="Arial" charset="0"/>
            </a:endParaRPr>
          </a:p>
          <a:p>
            <a:endParaRPr lang="de-CH" dirty="0"/>
          </a:p>
        </p:txBody>
      </p:sp>
      <p:sp>
        <p:nvSpPr>
          <p:cNvPr id="3" name="Foliennummernplatzhalter 2">
            <a:extLst>
              <a:ext uri="{FF2B5EF4-FFF2-40B4-BE49-F238E27FC236}">
                <a16:creationId xmlns:a16="http://schemas.microsoft.com/office/drawing/2014/main" id="{427349DF-77BB-7FF4-ED14-317DBAB1B5C1}"/>
              </a:ext>
            </a:extLst>
          </p:cNvPr>
          <p:cNvSpPr>
            <a:spLocks noGrp="1"/>
          </p:cNvSpPr>
          <p:nvPr>
            <p:ph type="sldNum" sz="quarter" idx="12"/>
          </p:nvPr>
        </p:nvSpPr>
        <p:spPr/>
        <p:txBody>
          <a:bodyPr/>
          <a:lstStyle/>
          <a:p>
            <a:pPr>
              <a:defRPr/>
            </a:pPr>
            <a:fld id="{B99F2807-602A-47D3-9714-670AD5065F2C}" type="slidenum">
              <a:rPr lang="de-CH" smtClean="0"/>
              <a:pPr>
                <a:defRPr/>
              </a:pPr>
              <a:t>84</a:t>
            </a:fld>
            <a:endParaRPr lang="de-CH" dirty="0"/>
          </a:p>
        </p:txBody>
      </p:sp>
      <p:sp>
        <p:nvSpPr>
          <p:cNvPr id="4" name="Titel 3">
            <a:extLst>
              <a:ext uri="{FF2B5EF4-FFF2-40B4-BE49-F238E27FC236}">
                <a16:creationId xmlns:a16="http://schemas.microsoft.com/office/drawing/2014/main" id="{D7A797EB-3822-1960-D4E8-4CFB2AE5A8C5}"/>
              </a:ext>
            </a:extLst>
          </p:cNvPr>
          <p:cNvSpPr>
            <a:spLocks noGrp="1"/>
          </p:cNvSpPr>
          <p:nvPr>
            <p:ph type="title"/>
          </p:nvPr>
        </p:nvSpPr>
        <p:spPr/>
        <p:txBody>
          <a:bodyPr/>
          <a:lstStyle/>
          <a:p>
            <a:r>
              <a:rPr lang="de-CH" dirty="0"/>
              <a:t>Azimut</a:t>
            </a:r>
          </a:p>
        </p:txBody>
      </p:sp>
    </p:spTree>
    <p:extLst>
      <p:ext uri="{BB962C8B-B14F-4D97-AF65-F5344CB8AC3E}">
        <p14:creationId xmlns:p14="http://schemas.microsoft.com/office/powerpoint/2010/main" val="11207980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571E28B-2912-4F0E-3D20-9F669D7C4F7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63CF1A54-79A7-E522-EBB1-9C9CA2EC9F58}"/>
              </a:ext>
            </a:extLst>
          </p:cNvPr>
          <p:cNvSpPr>
            <a:spLocks noGrp="1"/>
          </p:cNvSpPr>
          <p:nvPr>
            <p:ph type="sldNum" sz="quarter" idx="12"/>
          </p:nvPr>
        </p:nvSpPr>
        <p:spPr/>
        <p:txBody>
          <a:bodyPr/>
          <a:lstStyle/>
          <a:p>
            <a:pPr>
              <a:defRPr/>
            </a:pPr>
            <a:fld id="{B99F2807-602A-47D3-9714-670AD5065F2C}" type="slidenum">
              <a:rPr lang="de-CH" smtClean="0"/>
              <a:pPr>
                <a:defRPr/>
              </a:pPr>
              <a:t>85</a:t>
            </a:fld>
            <a:endParaRPr lang="de-CH" dirty="0"/>
          </a:p>
        </p:txBody>
      </p:sp>
      <p:sp>
        <p:nvSpPr>
          <p:cNvPr id="4" name="Titel 3">
            <a:extLst>
              <a:ext uri="{FF2B5EF4-FFF2-40B4-BE49-F238E27FC236}">
                <a16:creationId xmlns:a16="http://schemas.microsoft.com/office/drawing/2014/main" id="{EB5C1305-584E-96F7-8892-830F812DDD3D}"/>
              </a:ext>
            </a:extLst>
          </p:cNvPr>
          <p:cNvSpPr>
            <a:spLocks noGrp="1"/>
          </p:cNvSpPr>
          <p:nvPr>
            <p:ph type="title"/>
          </p:nvPr>
        </p:nvSpPr>
        <p:spPr/>
        <p:txBody>
          <a:bodyPr/>
          <a:lstStyle/>
          <a:p>
            <a:r>
              <a:rPr lang="de-CH" dirty="0"/>
              <a:t>Azimut</a:t>
            </a:r>
          </a:p>
        </p:txBody>
      </p:sp>
      <p:pic>
        <p:nvPicPr>
          <p:cNvPr id="5" name="Picture 9" descr="P4260019">
            <a:extLst>
              <a:ext uri="{FF2B5EF4-FFF2-40B4-BE49-F238E27FC236}">
                <a16:creationId xmlns:a16="http://schemas.microsoft.com/office/drawing/2014/main" id="{B6C4997D-9DD8-1007-37E3-6E8CF69CF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6072" y="2781449"/>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5351550E-CDA2-6D93-A939-289FDEFAE2F2}"/>
              </a:ext>
            </a:extLst>
          </p:cNvPr>
          <p:cNvSpPr txBox="1">
            <a:spLocks noChangeArrowheads="1"/>
          </p:cNvSpPr>
          <p:nvPr/>
        </p:nvSpPr>
        <p:spPr bwMode="auto">
          <a:xfrm>
            <a:off x="1343472" y="1844824"/>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a:defRPr/>
            </a:pPr>
            <a:r>
              <a:rPr lang="de-CH" altLang="de-DE" sz="2000" dirty="0">
                <a:solidFill>
                  <a:schemeClr val="tx1"/>
                </a:solidFill>
                <a:latin typeface="+mj-lt"/>
                <a:cs typeface="Arial" charset="0"/>
              </a:rPr>
              <a:t>Start und Ziel bestimmen</a:t>
            </a:r>
          </a:p>
        </p:txBody>
      </p:sp>
      <p:sp>
        <p:nvSpPr>
          <p:cNvPr id="7" name="Oval 11">
            <a:extLst>
              <a:ext uri="{FF2B5EF4-FFF2-40B4-BE49-F238E27FC236}">
                <a16:creationId xmlns:a16="http://schemas.microsoft.com/office/drawing/2014/main" id="{F092216B-663D-B273-9F01-CE66EE6B9A97}"/>
              </a:ext>
            </a:extLst>
          </p:cNvPr>
          <p:cNvSpPr>
            <a:spLocks noChangeArrowheads="1"/>
          </p:cNvSpPr>
          <p:nvPr/>
        </p:nvSpPr>
        <p:spPr bwMode="auto">
          <a:xfrm>
            <a:off x="8212585" y="3419624"/>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Oval 12">
            <a:extLst>
              <a:ext uri="{FF2B5EF4-FFF2-40B4-BE49-F238E27FC236}">
                <a16:creationId xmlns:a16="http://schemas.microsoft.com/office/drawing/2014/main" id="{102C82B9-A68C-0DA0-700E-B654FA85A51E}"/>
              </a:ext>
            </a:extLst>
          </p:cNvPr>
          <p:cNvSpPr>
            <a:spLocks noChangeArrowheads="1"/>
          </p:cNvSpPr>
          <p:nvPr/>
        </p:nvSpPr>
        <p:spPr bwMode="auto">
          <a:xfrm>
            <a:off x="4594672" y="5219849"/>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Text Box 13">
            <a:extLst>
              <a:ext uri="{FF2B5EF4-FFF2-40B4-BE49-F238E27FC236}">
                <a16:creationId xmlns:a16="http://schemas.microsoft.com/office/drawing/2014/main" id="{A18A249D-929F-550B-1D40-769764C76534}"/>
              </a:ext>
            </a:extLst>
          </p:cNvPr>
          <p:cNvSpPr txBox="1">
            <a:spLocks noChangeArrowheads="1"/>
          </p:cNvSpPr>
          <p:nvPr/>
        </p:nvSpPr>
        <p:spPr bwMode="auto">
          <a:xfrm>
            <a:off x="7820472" y="3010049"/>
            <a:ext cx="671513" cy="307975"/>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Start</a:t>
            </a:r>
          </a:p>
        </p:txBody>
      </p:sp>
      <p:sp>
        <p:nvSpPr>
          <p:cNvPr id="10" name="Text Box 14">
            <a:extLst>
              <a:ext uri="{FF2B5EF4-FFF2-40B4-BE49-F238E27FC236}">
                <a16:creationId xmlns:a16="http://schemas.microsoft.com/office/drawing/2014/main" id="{BCA15171-E154-D5AD-561F-D5A0FEB756B6}"/>
              </a:ext>
            </a:extLst>
          </p:cNvPr>
          <p:cNvSpPr txBox="1">
            <a:spLocks noChangeArrowheads="1"/>
          </p:cNvSpPr>
          <p:nvPr/>
        </p:nvSpPr>
        <p:spPr bwMode="auto">
          <a:xfrm>
            <a:off x="4442272" y="5589737"/>
            <a:ext cx="29718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Ziel</a:t>
            </a:r>
          </a:p>
        </p:txBody>
      </p:sp>
    </p:spTree>
    <p:extLst>
      <p:ext uri="{BB962C8B-B14F-4D97-AF65-F5344CB8AC3E}">
        <p14:creationId xmlns:p14="http://schemas.microsoft.com/office/powerpoint/2010/main" val="352594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utoUpdateAnimBg="0"/>
      <p:bldP spid="1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72455F6-52FE-9EDA-FE5B-600B098B2F2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8F96983A-37DA-8B47-BADB-BAA3B4358D67}"/>
              </a:ext>
            </a:extLst>
          </p:cNvPr>
          <p:cNvSpPr>
            <a:spLocks noGrp="1"/>
          </p:cNvSpPr>
          <p:nvPr>
            <p:ph type="sldNum" sz="quarter" idx="12"/>
          </p:nvPr>
        </p:nvSpPr>
        <p:spPr/>
        <p:txBody>
          <a:bodyPr/>
          <a:lstStyle/>
          <a:p>
            <a:pPr>
              <a:defRPr/>
            </a:pPr>
            <a:fld id="{B99F2807-602A-47D3-9714-670AD5065F2C}" type="slidenum">
              <a:rPr lang="de-CH" smtClean="0"/>
              <a:pPr>
                <a:defRPr/>
              </a:pPr>
              <a:t>86</a:t>
            </a:fld>
            <a:endParaRPr lang="de-CH" dirty="0"/>
          </a:p>
        </p:txBody>
      </p:sp>
      <p:sp>
        <p:nvSpPr>
          <p:cNvPr id="4" name="Titel 3">
            <a:extLst>
              <a:ext uri="{FF2B5EF4-FFF2-40B4-BE49-F238E27FC236}">
                <a16:creationId xmlns:a16="http://schemas.microsoft.com/office/drawing/2014/main" id="{3A8E7CE9-B233-2B30-72D8-F22767F5F1DB}"/>
              </a:ext>
            </a:extLst>
          </p:cNvPr>
          <p:cNvSpPr>
            <a:spLocks noGrp="1"/>
          </p:cNvSpPr>
          <p:nvPr>
            <p:ph type="title"/>
          </p:nvPr>
        </p:nvSpPr>
        <p:spPr/>
        <p:txBody>
          <a:bodyPr/>
          <a:lstStyle/>
          <a:p>
            <a:r>
              <a:rPr lang="de-CH" dirty="0"/>
              <a:t>Azimut</a:t>
            </a:r>
          </a:p>
        </p:txBody>
      </p:sp>
      <p:sp>
        <p:nvSpPr>
          <p:cNvPr id="5" name="Text Box 5">
            <a:extLst>
              <a:ext uri="{FF2B5EF4-FFF2-40B4-BE49-F238E27FC236}">
                <a16:creationId xmlns:a16="http://schemas.microsoft.com/office/drawing/2014/main" id="{AC6F47C0-086B-5459-FD76-865EDAC3BA4D}"/>
              </a:ext>
            </a:extLst>
          </p:cNvPr>
          <p:cNvSpPr txBox="1">
            <a:spLocks noChangeArrowheads="1"/>
          </p:cNvSpPr>
          <p:nvPr/>
        </p:nvSpPr>
        <p:spPr bwMode="auto">
          <a:xfrm>
            <a:off x="1343472" y="1844824"/>
            <a:ext cx="765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just" eaLnBrk="1" hangingPunct="1">
              <a:spcBef>
                <a:spcPct val="50000"/>
              </a:spcBef>
              <a:buClrTx/>
              <a:buSzTx/>
              <a:buFontTx/>
              <a:buAutoNum type="arabicPeriod" startAt="2"/>
              <a:defRPr/>
            </a:pPr>
            <a:r>
              <a:rPr lang="de-CH" altLang="de-DE" sz="2000" dirty="0">
                <a:solidFill>
                  <a:schemeClr val="tx1"/>
                </a:solidFill>
                <a:latin typeface="+mj-lt"/>
                <a:cs typeface="Arial" charset="0"/>
              </a:rPr>
              <a:t>Mit Linie verbinden und Bussole an diese Linie legen.</a:t>
            </a:r>
            <a:br>
              <a:rPr lang="de-CH" altLang="de-DE" sz="2000" dirty="0">
                <a:solidFill>
                  <a:schemeClr val="tx1"/>
                </a:solidFill>
                <a:latin typeface="+mj-lt"/>
                <a:cs typeface="Arial" charset="0"/>
              </a:rPr>
            </a:br>
            <a:r>
              <a:rPr lang="de-CH" altLang="de-DE" sz="2000" dirty="0">
                <a:solidFill>
                  <a:schemeClr val="tx1"/>
                </a:solidFill>
                <a:latin typeface="+mj-lt"/>
                <a:cs typeface="Arial" charset="0"/>
                <a:sym typeface="Wingdings" pitchFamily="2" charset="2"/>
              </a:rPr>
              <a:t></a:t>
            </a:r>
            <a:r>
              <a:rPr lang="de-CH" altLang="de-DE" sz="2000" dirty="0">
                <a:solidFill>
                  <a:schemeClr val="tx1"/>
                </a:solidFill>
                <a:latin typeface="+mj-lt"/>
                <a:cs typeface="Arial" charset="0"/>
              </a:rPr>
              <a:t>Schnur am Start</a:t>
            </a:r>
          </a:p>
        </p:txBody>
      </p:sp>
      <p:pic>
        <p:nvPicPr>
          <p:cNvPr id="6" name="Picture 11" descr="P4260021">
            <a:extLst>
              <a:ext uri="{FF2B5EF4-FFF2-40B4-BE49-F238E27FC236}">
                <a16:creationId xmlns:a16="http://schemas.microsoft.com/office/drawing/2014/main" id="{1F8585AA-5AE8-A1F7-6448-E54DC9440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822" y="2781449"/>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12">
            <a:extLst>
              <a:ext uri="{FF2B5EF4-FFF2-40B4-BE49-F238E27FC236}">
                <a16:creationId xmlns:a16="http://schemas.microsoft.com/office/drawing/2014/main" id="{3EDF1E64-7E67-3971-4E0F-106EACCA6B67}"/>
              </a:ext>
            </a:extLst>
          </p:cNvPr>
          <p:cNvSpPr>
            <a:spLocks noChangeArrowheads="1"/>
          </p:cNvSpPr>
          <p:nvPr/>
        </p:nvSpPr>
        <p:spPr bwMode="auto">
          <a:xfrm>
            <a:off x="7907785" y="3467249"/>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Oval 13">
            <a:extLst>
              <a:ext uri="{FF2B5EF4-FFF2-40B4-BE49-F238E27FC236}">
                <a16:creationId xmlns:a16="http://schemas.microsoft.com/office/drawing/2014/main" id="{A4945F3B-B77A-5B34-A982-5F1B81DF9CBF}"/>
              </a:ext>
            </a:extLst>
          </p:cNvPr>
          <p:cNvSpPr>
            <a:spLocks noChangeArrowheads="1"/>
          </p:cNvSpPr>
          <p:nvPr/>
        </p:nvSpPr>
        <p:spPr bwMode="auto">
          <a:xfrm>
            <a:off x="4423222" y="5175399"/>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Line 16">
            <a:extLst>
              <a:ext uri="{FF2B5EF4-FFF2-40B4-BE49-F238E27FC236}">
                <a16:creationId xmlns:a16="http://schemas.microsoft.com/office/drawing/2014/main" id="{A66D26BC-417D-BFC6-7FF8-47D094C8D2E4}"/>
              </a:ext>
            </a:extLst>
          </p:cNvPr>
          <p:cNvSpPr>
            <a:spLocks noChangeShapeType="1"/>
          </p:cNvSpPr>
          <p:nvPr/>
        </p:nvSpPr>
        <p:spPr bwMode="auto">
          <a:xfrm flipH="1">
            <a:off x="4720085" y="3695849"/>
            <a:ext cx="3208337" cy="1557338"/>
          </a:xfrm>
          <a:prstGeom prst="line">
            <a:avLst/>
          </a:prstGeom>
          <a:noFill/>
          <a:ln w="28575">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0" name="AutoShape 21">
            <a:extLst>
              <a:ext uri="{FF2B5EF4-FFF2-40B4-BE49-F238E27FC236}">
                <a16:creationId xmlns:a16="http://schemas.microsoft.com/office/drawing/2014/main" id="{7766C664-00A3-399E-EA54-A06BB03C1484}"/>
              </a:ext>
            </a:extLst>
          </p:cNvPr>
          <p:cNvSpPr>
            <a:spLocks noChangeArrowheads="1"/>
          </p:cNvSpPr>
          <p:nvPr/>
        </p:nvSpPr>
        <p:spPr bwMode="auto">
          <a:xfrm>
            <a:off x="8690422" y="2705249"/>
            <a:ext cx="228600" cy="1143000"/>
          </a:xfrm>
          <a:prstGeom prst="downArrow">
            <a:avLst>
              <a:gd name="adj1" fmla="val 50000"/>
              <a:gd name="adj2" fmla="val 125000"/>
            </a:avLst>
          </a:prstGeom>
          <a:solidFill>
            <a:srgbClr val="FF0000"/>
          </a:solidFill>
          <a:ln w="12700">
            <a:solidFill>
              <a:schemeClr val="tx1"/>
            </a:solidFill>
            <a:miter lim="800000"/>
            <a:headEnd type="none" w="sm" len="sm"/>
            <a:tailEnd type="none" w="sm" len="sm"/>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1" name="Text Box 13">
            <a:extLst>
              <a:ext uri="{FF2B5EF4-FFF2-40B4-BE49-F238E27FC236}">
                <a16:creationId xmlns:a16="http://schemas.microsoft.com/office/drawing/2014/main" id="{35A6BB6B-6129-9AA2-E1C3-E8C9B945ABB9}"/>
              </a:ext>
            </a:extLst>
          </p:cNvPr>
          <p:cNvSpPr txBox="1">
            <a:spLocks noChangeArrowheads="1"/>
          </p:cNvSpPr>
          <p:nvPr/>
        </p:nvSpPr>
        <p:spPr bwMode="auto">
          <a:xfrm>
            <a:off x="7801422" y="3010049"/>
            <a:ext cx="671513" cy="307975"/>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Start</a:t>
            </a:r>
          </a:p>
        </p:txBody>
      </p:sp>
      <p:sp>
        <p:nvSpPr>
          <p:cNvPr id="12" name="Text Box 14">
            <a:extLst>
              <a:ext uri="{FF2B5EF4-FFF2-40B4-BE49-F238E27FC236}">
                <a16:creationId xmlns:a16="http://schemas.microsoft.com/office/drawing/2014/main" id="{9EE88584-27A4-074F-F075-875C65CE45A5}"/>
              </a:ext>
            </a:extLst>
          </p:cNvPr>
          <p:cNvSpPr txBox="1">
            <a:spLocks noChangeArrowheads="1"/>
          </p:cNvSpPr>
          <p:nvPr/>
        </p:nvSpPr>
        <p:spPr bwMode="auto">
          <a:xfrm>
            <a:off x="4423222" y="5589737"/>
            <a:ext cx="29718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Ziel</a:t>
            </a:r>
          </a:p>
        </p:txBody>
      </p:sp>
    </p:spTree>
    <p:extLst>
      <p:ext uri="{BB962C8B-B14F-4D97-AF65-F5344CB8AC3E}">
        <p14:creationId xmlns:p14="http://schemas.microsoft.com/office/powerpoint/2010/main" val="219846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utoUpdateAnimBg="0"/>
      <p:bldP spid="12"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5ECBAA2-B497-B6BE-3543-F37CB4665091}"/>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4DFC98DD-9675-F1AF-C574-A423BC1CD5CB}"/>
              </a:ext>
            </a:extLst>
          </p:cNvPr>
          <p:cNvSpPr>
            <a:spLocks noGrp="1"/>
          </p:cNvSpPr>
          <p:nvPr>
            <p:ph type="sldNum" sz="quarter" idx="12"/>
          </p:nvPr>
        </p:nvSpPr>
        <p:spPr/>
        <p:txBody>
          <a:bodyPr/>
          <a:lstStyle/>
          <a:p>
            <a:pPr>
              <a:defRPr/>
            </a:pPr>
            <a:fld id="{B99F2807-602A-47D3-9714-670AD5065F2C}" type="slidenum">
              <a:rPr lang="de-CH" smtClean="0"/>
              <a:pPr>
                <a:defRPr/>
              </a:pPr>
              <a:t>87</a:t>
            </a:fld>
            <a:endParaRPr lang="de-CH" dirty="0"/>
          </a:p>
        </p:txBody>
      </p:sp>
      <p:sp>
        <p:nvSpPr>
          <p:cNvPr id="4" name="Titel 3">
            <a:extLst>
              <a:ext uri="{FF2B5EF4-FFF2-40B4-BE49-F238E27FC236}">
                <a16:creationId xmlns:a16="http://schemas.microsoft.com/office/drawing/2014/main" id="{36AF99D4-2D54-62EC-F552-5A3CE9C3C37A}"/>
              </a:ext>
            </a:extLst>
          </p:cNvPr>
          <p:cNvSpPr>
            <a:spLocks noGrp="1"/>
          </p:cNvSpPr>
          <p:nvPr>
            <p:ph type="title"/>
          </p:nvPr>
        </p:nvSpPr>
        <p:spPr/>
        <p:txBody>
          <a:bodyPr/>
          <a:lstStyle/>
          <a:p>
            <a:r>
              <a:rPr lang="de-CH" dirty="0"/>
              <a:t>Azimut</a:t>
            </a:r>
          </a:p>
        </p:txBody>
      </p:sp>
      <p:sp>
        <p:nvSpPr>
          <p:cNvPr id="5" name="Text Box 4">
            <a:extLst>
              <a:ext uri="{FF2B5EF4-FFF2-40B4-BE49-F238E27FC236}">
                <a16:creationId xmlns:a16="http://schemas.microsoft.com/office/drawing/2014/main" id="{E12817EE-2E6E-C872-0A93-98D6102072F1}"/>
              </a:ext>
            </a:extLst>
          </p:cNvPr>
          <p:cNvSpPr txBox="1">
            <a:spLocks noChangeArrowheads="1"/>
          </p:cNvSpPr>
          <p:nvPr/>
        </p:nvSpPr>
        <p:spPr bwMode="auto">
          <a:xfrm>
            <a:off x="1320378" y="1863551"/>
            <a:ext cx="74882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algn="just" eaLnBrk="1" hangingPunct="1">
              <a:spcBef>
                <a:spcPct val="50000"/>
              </a:spcBef>
              <a:buClrTx/>
              <a:buSzTx/>
              <a:buFontTx/>
              <a:buAutoNum type="arabicPeriod" startAt="3"/>
              <a:defRPr/>
            </a:pPr>
            <a:r>
              <a:rPr lang="de-CH" altLang="de-DE" sz="2000" dirty="0">
                <a:solidFill>
                  <a:schemeClr val="tx1"/>
                </a:solidFill>
                <a:latin typeface="+mj-lt"/>
                <a:cs typeface="Arial" charset="0"/>
              </a:rPr>
              <a:t>Flüssigkeitsdose drehen bis die N-S Striche der Dose parallel zu den Ordinaten der Karte verlaufen. Dabei muss die Nordmarkierung der Bussole Richtung Karten-norden ausgerichtet sein.</a:t>
            </a:r>
          </a:p>
        </p:txBody>
      </p:sp>
      <p:pic>
        <p:nvPicPr>
          <p:cNvPr id="6" name="Picture 11" descr="P4260023">
            <a:extLst>
              <a:ext uri="{FF2B5EF4-FFF2-40B4-BE49-F238E27FC236}">
                <a16:creationId xmlns:a16="http://schemas.microsoft.com/office/drawing/2014/main" id="{DC8E54B1-882A-CBF7-04D2-815D71A76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128" y="3373264"/>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2">
            <a:extLst>
              <a:ext uri="{FF2B5EF4-FFF2-40B4-BE49-F238E27FC236}">
                <a16:creationId xmlns:a16="http://schemas.microsoft.com/office/drawing/2014/main" id="{CCBFE56F-55F6-B463-6B6A-6D08898583E4}"/>
              </a:ext>
            </a:extLst>
          </p:cNvPr>
          <p:cNvSpPr>
            <a:spLocks noChangeArrowheads="1"/>
          </p:cNvSpPr>
          <p:nvPr/>
        </p:nvSpPr>
        <p:spPr bwMode="auto">
          <a:xfrm>
            <a:off x="5587578" y="4093989"/>
            <a:ext cx="2286000" cy="16002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20114" y="10693"/>
                </a:moveTo>
                <a:cubicBezTo>
                  <a:pt x="20055" y="5590"/>
                  <a:pt x="15902" y="1485"/>
                  <a:pt x="10800" y="1485"/>
                </a:cubicBezTo>
                <a:cubicBezTo>
                  <a:pt x="5692" y="1484"/>
                  <a:pt x="1538" y="5597"/>
                  <a:pt x="1485" y="10704"/>
                </a:cubicBezTo>
                <a:lnTo>
                  <a:pt x="0" y="10688"/>
                </a:lnTo>
                <a:cubicBezTo>
                  <a:pt x="61" y="4767"/>
                  <a:pt x="4878" y="-1"/>
                  <a:pt x="10800" y="0"/>
                </a:cubicBezTo>
                <a:cubicBezTo>
                  <a:pt x="16716" y="0"/>
                  <a:pt x="21531" y="4760"/>
                  <a:pt x="21599" y="10675"/>
                </a:cubicBezTo>
                <a:lnTo>
                  <a:pt x="24299" y="10644"/>
                </a:lnTo>
                <a:lnTo>
                  <a:pt x="20897" y="14127"/>
                </a:lnTo>
                <a:lnTo>
                  <a:pt x="17414" y="10724"/>
                </a:lnTo>
                <a:lnTo>
                  <a:pt x="20114" y="10693"/>
                </a:lnTo>
                <a:close/>
              </a:path>
            </a:pathLst>
          </a:custGeom>
          <a:solidFill>
            <a:srgbClr val="FF0000"/>
          </a:solidFill>
          <a:ln w="12700">
            <a:solidFill>
              <a:schemeClr val="tx1"/>
            </a:solidFill>
            <a:miter lim="800000"/>
            <a:headEnd type="none" w="sm" len="sm"/>
            <a:tailEnd type="none" w="sm" len="sm"/>
          </a:ln>
        </p:spPr>
        <p:txBody>
          <a:bodyPr wrap="none" anchor="ctr"/>
          <a:lstStyle/>
          <a:p>
            <a:endParaRPr lang="de-CH"/>
          </a:p>
        </p:txBody>
      </p:sp>
      <p:sp>
        <p:nvSpPr>
          <p:cNvPr id="8" name="Line 20">
            <a:extLst>
              <a:ext uri="{FF2B5EF4-FFF2-40B4-BE49-F238E27FC236}">
                <a16:creationId xmlns:a16="http://schemas.microsoft.com/office/drawing/2014/main" id="{92F54711-5608-0DB2-B439-9A7B243E282B}"/>
              </a:ext>
            </a:extLst>
          </p:cNvPr>
          <p:cNvSpPr>
            <a:spLocks noChangeShapeType="1"/>
          </p:cNvSpPr>
          <p:nvPr/>
        </p:nvSpPr>
        <p:spPr bwMode="auto">
          <a:xfrm flipH="1">
            <a:off x="6279728" y="323197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9" name="Line 21">
            <a:extLst>
              <a:ext uri="{FF2B5EF4-FFF2-40B4-BE49-F238E27FC236}">
                <a16:creationId xmlns:a16="http://schemas.microsoft.com/office/drawing/2014/main" id="{28F553AA-C460-5DD5-5EDA-60424AD7F025}"/>
              </a:ext>
            </a:extLst>
          </p:cNvPr>
          <p:cNvSpPr>
            <a:spLocks noChangeShapeType="1"/>
          </p:cNvSpPr>
          <p:nvPr/>
        </p:nvSpPr>
        <p:spPr bwMode="auto">
          <a:xfrm flipH="1">
            <a:off x="6990928" y="323197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0" name="Line 22">
            <a:extLst>
              <a:ext uri="{FF2B5EF4-FFF2-40B4-BE49-F238E27FC236}">
                <a16:creationId xmlns:a16="http://schemas.microsoft.com/office/drawing/2014/main" id="{A12375E6-31D8-2E9B-C44E-0BC949386B04}"/>
              </a:ext>
            </a:extLst>
          </p:cNvPr>
          <p:cNvSpPr>
            <a:spLocks noChangeShapeType="1"/>
          </p:cNvSpPr>
          <p:nvPr/>
        </p:nvSpPr>
        <p:spPr bwMode="auto">
          <a:xfrm flipH="1">
            <a:off x="7752928" y="323197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1" name="Line 23">
            <a:extLst>
              <a:ext uri="{FF2B5EF4-FFF2-40B4-BE49-F238E27FC236}">
                <a16:creationId xmlns:a16="http://schemas.microsoft.com/office/drawing/2014/main" id="{57824DD5-04DA-332F-4AF7-3038F7DCF8DB}"/>
              </a:ext>
            </a:extLst>
          </p:cNvPr>
          <p:cNvSpPr>
            <a:spLocks noChangeShapeType="1"/>
          </p:cNvSpPr>
          <p:nvPr/>
        </p:nvSpPr>
        <p:spPr bwMode="auto">
          <a:xfrm flipH="1">
            <a:off x="5466928" y="323197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2" name="Line 24">
            <a:extLst>
              <a:ext uri="{FF2B5EF4-FFF2-40B4-BE49-F238E27FC236}">
                <a16:creationId xmlns:a16="http://schemas.microsoft.com/office/drawing/2014/main" id="{DE11DDB0-708B-C891-E107-2AB27F2E896C}"/>
              </a:ext>
            </a:extLst>
          </p:cNvPr>
          <p:cNvSpPr>
            <a:spLocks noChangeShapeType="1"/>
          </p:cNvSpPr>
          <p:nvPr/>
        </p:nvSpPr>
        <p:spPr bwMode="auto">
          <a:xfrm flipH="1">
            <a:off x="4704928" y="3231976"/>
            <a:ext cx="160338" cy="35814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3" name="Line 27">
            <a:extLst>
              <a:ext uri="{FF2B5EF4-FFF2-40B4-BE49-F238E27FC236}">
                <a16:creationId xmlns:a16="http://schemas.microsoft.com/office/drawing/2014/main" id="{14ED1902-709B-81E9-A0BC-193384FB94B6}"/>
              </a:ext>
            </a:extLst>
          </p:cNvPr>
          <p:cNvSpPr>
            <a:spLocks noChangeShapeType="1"/>
          </p:cNvSpPr>
          <p:nvPr/>
        </p:nvSpPr>
        <p:spPr bwMode="auto">
          <a:xfrm flipH="1" flipV="1">
            <a:off x="4323928" y="5819601"/>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4" name="Line 28">
            <a:extLst>
              <a:ext uri="{FF2B5EF4-FFF2-40B4-BE49-F238E27FC236}">
                <a16:creationId xmlns:a16="http://schemas.microsoft.com/office/drawing/2014/main" id="{9CBE2821-9B3B-8AC4-891E-F72F510FABC9}"/>
              </a:ext>
            </a:extLst>
          </p:cNvPr>
          <p:cNvSpPr>
            <a:spLocks noChangeShapeType="1"/>
          </p:cNvSpPr>
          <p:nvPr/>
        </p:nvSpPr>
        <p:spPr bwMode="auto">
          <a:xfrm flipH="1" flipV="1">
            <a:off x="4285828" y="5103639"/>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5" name="Line 29">
            <a:extLst>
              <a:ext uri="{FF2B5EF4-FFF2-40B4-BE49-F238E27FC236}">
                <a16:creationId xmlns:a16="http://schemas.microsoft.com/office/drawing/2014/main" id="{74AC3C59-2DB3-9672-406F-2503747DACAA}"/>
              </a:ext>
            </a:extLst>
          </p:cNvPr>
          <p:cNvSpPr>
            <a:spLocks noChangeShapeType="1"/>
          </p:cNvSpPr>
          <p:nvPr/>
        </p:nvSpPr>
        <p:spPr bwMode="auto">
          <a:xfrm flipH="1" flipV="1">
            <a:off x="4269953" y="4295601"/>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6" name="Line 30">
            <a:extLst>
              <a:ext uri="{FF2B5EF4-FFF2-40B4-BE49-F238E27FC236}">
                <a16:creationId xmlns:a16="http://schemas.microsoft.com/office/drawing/2014/main" id="{55A8CE0C-FC21-4277-4FB7-8E7D087D8E10}"/>
              </a:ext>
            </a:extLst>
          </p:cNvPr>
          <p:cNvSpPr>
            <a:spLocks noChangeShapeType="1"/>
          </p:cNvSpPr>
          <p:nvPr/>
        </p:nvSpPr>
        <p:spPr bwMode="auto">
          <a:xfrm flipH="1" flipV="1">
            <a:off x="4254078" y="3481214"/>
            <a:ext cx="4724400" cy="76200"/>
          </a:xfrm>
          <a:prstGeom prst="line">
            <a:avLst/>
          </a:prstGeom>
          <a:noFill/>
          <a:ln w="28575">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nvGrpSpPr>
          <p:cNvPr id="17" name="Group 18">
            <a:extLst>
              <a:ext uri="{FF2B5EF4-FFF2-40B4-BE49-F238E27FC236}">
                <a16:creationId xmlns:a16="http://schemas.microsoft.com/office/drawing/2014/main" id="{029D17B2-313F-7269-E373-0EFBE9850FFB}"/>
              </a:ext>
            </a:extLst>
          </p:cNvPr>
          <p:cNvGrpSpPr>
            <a:grpSpLocks/>
          </p:cNvGrpSpPr>
          <p:nvPr/>
        </p:nvGrpSpPr>
        <p:grpSpPr bwMode="auto">
          <a:xfrm>
            <a:off x="6174953" y="4803601"/>
            <a:ext cx="1084263" cy="1008063"/>
            <a:chOff x="3806" y="2293"/>
            <a:chExt cx="683" cy="635"/>
          </a:xfrm>
        </p:grpSpPr>
        <p:sp>
          <p:nvSpPr>
            <p:cNvPr id="18" name="Line 14">
              <a:extLst>
                <a:ext uri="{FF2B5EF4-FFF2-40B4-BE49-F238E27FC236}">
                  <a16:creationId xmlns:a16="http://schemas.microsoft.com/office/drawing/2014/main" id="{AC0142E3-C688-5849-C517-A8EA46D29BF4}"/>
                </a:ext>
              </a:extLst>
            </p:cNvPr>
            <p:cNvSpPr>
              <a:spLocks noChangeShapeType="1"/>
            </p:cNvSpPr>
            <p:nvPr/>
          </p:nvSpPr>
          <p:spPr bwMode="auto">
            <a:xfrm flipH="1">
              <a:off x="3901" y="2383"/>
              <a:ext cx="21" cy="432"/>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19" name="Line 15">
              <a:extLst>
                <a:ext uri="{FF2B5EF4-FFF2-40B4-BE49-F238E27FC236}">
                  <a16:creationId xmlns:a16="http://schemas.microsoft.com/office/drawing/2014/main" id="{C4FF78E6-B81A-22E3-0654-5D90347F5C0B}"/>
                </a:ext>
              </a:extLst>
            </p:cNvPr>
            <p:cNvSpPr>
              <a:spLocks noChangeShapeType="1"/>
            </p:cNvSpPr>
            <p:nvPr/>
          </p:nvSpPr>
          <p:spPr bwMode="auto">
            <a:xfrm flipH="1">
              <a:off x="4328" y="2400"/>
              <a:ext cx="21" cy="432"/>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0" name="Line 16">
              <a:extLst>
                <a:ext uri="{FF2B5EF4-FFF2-40B4-BE49-F238E27FC236}">
                  <a16:creationId xmlns:a16="http://schemas.microsoft.com/office/drawing/2014/main" id="{A83843DB-4AEE-3E1F-0BF2-7831922EB9EC}"/>
                </a:ext>
              </a:extLst>
            </p:cNvPr>
            <p:cNvSpPr>
              <a:spLocks noChangeShapeType="1"/>
            </p:cNvSpPr>
            <p:nvPr/>
          </p:nvSpPr>
          <p:spPr bwMode="auto">
            <a:xfrm flipH="1">
              <a:off x="4103" y="2293"/>
              <a:ext cx="37" cy="635"/>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21" name="Line 17">
              <a:extLst>
                <a:ext uri="{FF2B5EF4-FFF2-40B4-BE49-F238E27FC236}">
                  <a16:creationId xmlns:a16="http://schemas.microsoft.com/office/drawing/2014/main" id="{63A2C330-F16C-2053-56AF-3283C41A19E6}"/>
                </a:ext>
              </a:extLst>
            </p:cNvPr>
            <p:cNvSpPr>
              <a:spLocks noChangeShapeType="1"/>
            </p:cNvSpPr>
            <p:nvPr/>
          </p:nvSpPr>
          <p:spPr bwMode="auto">
            <a:xfrm rot="5319256" flipH="1">
              <a:off x="4125" y="2244"/>
              <a:ext cx="45" cy="683"/>
            </a:xfrm>
            <a:prstGeom prst="line">
              <a:avLst/>
            </a:prstGeom>
            <a:noFill/>
            <a:ln w="38100">
              <a:solidFill>
                <a:srgbClr val="00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CH"/>
            </a:p>
          </p:txBody>
        </p:sp>
      </p:grpSp>
    </p:spTree>
    <p:extLst>
      <p:ext uri="{BB962C8B-B14F-4D97-AF65-F5344CB8AC3E}">
        <p14:creationId xmlns:p14="http://schemas.microsoft.com/office/powerpoint/2010/main" val="26214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up)">
                                      <p:cBhvr>
                                        <p:cTn id="32" dur="500"/>
                                        <p:tgtEl>
                                          <p:spTgt spid="10"/>
                                        </p:tgtEl>
                                      </p:cBhvr>
                                    </p:animEffect>
                                  </p:childTnLst>
                                </p:cTn>
                              </p:par>
                            </p:childTnLst>
                          </p:cTn>
                        </p:par>
                        <p:par>
                          <p:cTn id="33" fill="hold">
                            <p:stCondLst>
                              <p:cond delay="300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4000"/>
                            </p:stCondLst>
                            <p:childTnLst>
                              <p:par>
                                <p:cTn id="42" presetID="22" presetClass="entr" presetSubtype="8"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B87F913-A6E9-682A-2833-06D106476CC5}"/>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D92C7E07-A24B-E7FD-C8AF-F72C1F822D0E}"/>
              </a:ext>
            </a:extLst>
          </p:cNvPr>
          <p:cNvSpPr>
            <a:spLocks noGrp="1"/>
          </p:cNvSpPr>
          <p:nvPr>
            <p:ph type="sldNum" sz="quarter" idx="12"/>
          </p:nvPr>
        </p:nvSpPr>
        <p:spPr/>
        <p:txBody>
          <a:bodyPr/>
          <a:lstStyle/>
          <a:p>
            <a:pPr>
              <a:defRPr/>
            </a:pPr>
            <a:fld id="{B99F2807-602A-47D3-9714-670AD5065F2C}" type="slidenum">
              <a:rPr lang="de-CH" smtClean="0"/>
              <a:pPr>
                <a:defRPr/>
              </a:pPr>
              <a:t>88</a:t>
            </a:fld>
            <a:endParaRPr lang="de-CH" dirty="0"/>
          </a:p>
        </p:txBody>
      </p:sp>
      <p:sp>
        <p:nvSpPr>
          <p:cNvPr id="4" name="Titel 3">
            <a:extLst>
              <a:ext uri="{FF2B5EF4-FFF2-40B4-BE49-F238E27FC236}">
                <a16:creationId xmlns:a16="http://schemas.microsoft.com/office/drawing/2014/main" id="{A760BB48-1C77-DFE2-452F-DDA7174AA835}"/>
              </a:ext>
            </a:extLst>
          </p:cNvPr>
          <p:cNvSpPr>
            <a:spLocks noGrp="1"/>
          </p:cNvSpPr>
          <p:nvPr>
            <p:ph type="title"/>
          </p:nvPr>
        </p:nvSpPr>
        <p:spPr/>
        <p:txBody>
          <a:bodyPr/>
          <a:lstStyle/>
          <a:p>
            <a:r>
              <a:rPr lang="de-CH" dirty="0"/>
              <a:t>Azimut</a:t>
            </a:r>
          </a:p>
        </p:txBody>
      </p:sp>
      <p:sp>
        <p:nvSpPr>
          <p:cNvPr id="5" name="Text Box 4">
            <a:extLst>
              <a:ext uri="{FF2B5EF4-FFF2-40B4-BE49-F238E27FC236}">
                <a16:creationId xmlns:a16="http://schemas.microsoft.com/office/drawing/2014/main" id="{DFAECFB3-372D-AC32-0AF5-495973417A8F}"/>
              </a:ext>
            </a:extLst>
          </p:cNvPr>
          <p:cNvSpPr txBox="1">
            <a:spLocks noChangeArrowheads="1"/>
          </p:cNvSpPr>
          <p:nvPr/>
        </p:nvSpPr>
        <p:spPr bwMode="auto">
          <a:xfrm>
            <a:off x="1332954" y="1837779"/>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startAt="4"/>
              <a:defRPr/>
            </a:pPr>
            <a:r>
              <a:rPr lang="de-CH" altLang="de-DE" sz="2000" dirty="0" err="1">
                <a:solidFill>
                  <a:schemeClr val="tx1"/>
                </a:solidFill>
                <a:latin typeface="+mj-lt"/>
                <a:cs typeface="Arial" charset="0"/>
              </a:rPr>
              <a:t>Azi</a:t>
            </a:r>
            <a:r>
              <a:rPr lang="de-CH" altLang="de-DE" sz="2000" dirty="0">
                <a:solidFill>
                  <a:schemeClr val="tx1"/>
                </a:solidFill>
                <a:latin typeface="+mj-lt"/>
                <a:cs typeface="Arial" charset="0"/>
              </a:rPr>
              <a:t> im Richtkreis ablesen</a:t>
            </a:r>
          </a:p>
        </p:txBody>
      </p:sp>
      <p:pic>
        <p:nvPicPr>
          <p:cNvPr id="6" name="Picture 5" descr="P4260023">
            <a:extLst>
              <a:ext uri="{FF2B5EF4-FFF2-40B4-BE49-F238E27FC236}">
                <a16:creationId xmlns:a16="http://schemas.microsoft.com/office/drawing/2014/main" id="{06C978DE-6E56-6488-29FA-BF8FA0446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704" y="2850604"/>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21">
            <a:extLst>
              <a:ext uri="{FF2B5EF4-FFF2-40B4-BE49-F238E27FC236}">
                <a16:creationId xmlns:a16="http://schemas.microsoft.com/office/drawing/2014/main" id="{7DA7788A-AB88-722E-9329-6778BAAFEC6B}"/>
              </a:ext>
            </a:extLst>
          </p:cNvPr>
          <p:cNvSpPr>
            <a:spLocks noChangeArrowheads="1"/>
          </p:cNvSpPr>
          <p:nvPr/>
        </p:nvSpPr>
        <p:spPr bwMode="auto">
          <a:xfrm>
            <a:off x="5868442" y="4731792"/>
            <a:ext cx="533400" cy="5334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Line 22">
            <a:extLst>
              <a:ext uri="{FF2B5EF4-FFF2-40B4-BE49-F238E27FC236}">
                <a16:creationId xmlns:a16="http://schemas.microsoft.com/office/drawing/2014/main" id="{57A350D8-D711-5C5B-242C-1DC05DE643FA}"/>
              </a:ext>
            </a:extLst>
          </p:cNvPr>
          <p:cNvSpPr>
            <a:spLocks noChangeShapeType="1"/>
          </p:cNvSpPr>
          <p:nvPr/>
        </p:nvSpPr>
        <p:spPr bwMode="auto">
          <a:xfrm flipV="1">
            <a:off x="3041104" y="4984204"/>
            <a:ext cx="2743200" cy="228600"/>
          </a:xfrm>
          <a:prstGeom prst="line">
            <a:avLst/>
          </a:prstGeom>
          <a:noFill/>
          <a:ln w="57150">
            <a:solidFill>
              <a:srgbClr val="FF0000"/>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de-CH"/>
          </a:p>
        </p:txBody>
      </p:sp>
      <p:sp>
        <p:nvSpPr>
          <p:cNvPr id="9" name="Text Box 23">
            <a:extLst>
              <a:ext uri="{FF2B5EF4-FFF2-40B4-BE49-F238E27FC236}">
                <a16:creationId xmlns:a16="http://schemas.microsoft.com/office/drawing/2014/main" id="{E16F409A-A3B5-7CE8-2FDF-80FA1A7192DC}"/>
              </a:ext>
            </a:extLst>
          </p:cNvPr>
          <p:cNvSpPr txBox="1">
            <a:spLocks noChangeArrowheads="1"/>
          </p:cNvSpPr>
          <p:nvPr/>
        </p:nvSpPr>
        <p:spPr bwMode="auto">
          <a:xfrm>
            <a:off x="1669504" y="4984204"/>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400" b="1">
                <a:solidFill>
                  <a:srgbClr val="FF0000"/>
                </a:solidFill>
                <a:latin typeface="Verdana" panose="020B0604030504040204" pitchFamily="34" charset="0"/>
              </a:rPr>
              <a:t>Azi 44</a:t>
            </a:r>
          </a:p>
        </p:txBody>
      </p:sp>
    </p:spTree>
    <p:extLst>
      <p:ext uri="{BB962C8B-B14F-4D97-AF65-F5344CB8AC3E}">
        <p14:creationId xmlns:p14="http://schemas.microsoft.com/office/powerpoint/2010/main" val="35609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A534C00-03FD-FE27-01D9-547E120D409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2802F9AC-577D-996C-6ABB-FA73805CA834}"/>
              </a:ext>
            </a:extLst>
          </p:cNvPr>
          <p:cNvSpPr>
            <a:spLocks noGrp="1"/>
          </p:cNvSpPr>
          <p:nvPr>
            <p:ph type="sldNum" sz="quarter" idx="12"/>
          </p:nvPr>
        </p:nvSpPr>
        <p:spPr/>
        <p:txBody>
          <a:bodyPr/>
          <a:lstStyle/>
          <a:p>
            <a:pPr>
              <a:defRPr/>
            </a:pPr>
            <a:fld id="{B99F2807-602A-47D3-9714-670AD5065F2C}" type="slidenum">
              <a:rPr lang="de-CH" smtClean="0"/>
              <a:pPr>
                <a:defRPr/>
              </a:pPr>
              <a:t>89</a:t>
            </a:fld>
            <a:endParaRPr lang="de-CH" dirty="0"/>
          </a:p>
        </p:txBody>
      </p:sp>
      <p:sp>
        <p:nvSpPr>
          <p:cNvPr id="4" name="Titel 3">
            <a:extLst>
              <a:ext uri="{FF2B5EF4-FFF2-40B4-BE49-F238E27FC236}">
                <a16:creationId xmlns:a16="http://schemas.microsoft.com/office/drawing/2014/main" id="{74414EF6-271C-FD0B-8BB3-1B8DE8E4DFFD}"/>
              </a:ext>
            </a:extLst>
          </p:cNvPr>
          <p:cNvSpPr>
            <a:spLocks noGrp="1"/>
          </p:cNvSpPr>
          <p:nvPr>
            <p:ph type="title"/>
          </p:nvPr>
        </p:nvSpPr>
        <p:spPr/>
        <p:txBody>
          <a:bodyPr/>
          <a:lstStyle/>
          <a:p>
            <a:endParaRPr lang="de-CH" dirty="0"/>
          </a:p>
        </p:txBody>
      </p:sp>
      <p:sp>
        <p:nvSpPr>
          <p:cNvPr id="5" name="Rectangle 2">
            <a:extLst>
              <a:ext uri="{FF2B5EF4-FFF2-40B4-BE49-F238E27FC236}">
                <a16:creationId xmlns:a16="http://schemas.microsoft.com/office/drawing/2014/main" id="{C32598BE-FDCB-495C-C764-DE81685B3D79}"/>
              </a:ext>
            </a:extLst>
          </p:cNvPr>
          <p:cNvSpPr txBox="1">
            <a:spLocks noChangeArrowheads="1"/>
          </p:cNvSpPr>
          <p:nvPr/>
        </p:nvSpPr>
        <p:spPr>
          <a:xfrm>
            <a:off x="378984" y="351755"/>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Azimut</a:t>
            </a:r>
          </a:p>
        </p:txBody>
      </p:sp>
      <p:sp>
        <p:nvSpPr>
          <p:cNvPr id="6" name="Text Box 4">
            <a:extLst>
              <a:ext uri="{FF2B5EF4-FFF2-40B4-BE49-F238E27FC236}">
                <a16:creationId xmlns:a16="http://schemas.microsoft.com/office/drawing/2014/main" id="{367CA108-0EC2-DB6C-80A2-8C4744EFF924}"/>
              </a:ext>
            </a:extLst>
          </p:cNvPr>
          <p:cNvSpPr txBox="1">
            <a:spLocks noChangeArrowheads="1"/>
          </p:cNvSpPr>
          <p:nvPr/>
        </p:nvSpPr>
        <p:spPr bwMode="auto">
          <a:xfrm>
            <a:off x="1368450" y="1829395"/>
            <a:ext cx="3657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spcBef>
                <a:spcPct val="50000"/>
              </a:spcBef>
              <a:buClrTx/>
              <a:buSzTx/>
              <a:buFontTx/>
              <a:buAutoNum type="arabicPeriod" startAt="5"/>
              <a:defRPr/>
            </a:pPr>
            <a:r>
              <a:rPr lang="de-CH" altLang="de-DE" sz="2000" dirty="0">
                <a:solidFill>
                  <a:schemeClr val="tx1"/>
                </a:solidFill>
                <a:latin typeface="+mj-lt"/>
                <a:cs typeface="Arial" charset="0"/>
              </a:rPr>
              <a:t>Distanz messen</a:t>
            </a:r>
          </a:p>
        </p:txBody>
      </p:sp>
      <p:pic>
        <p:nvPicPr>
          <p:cNvPr id="7" name="Picture 5" descr="P4260021">
            <a:extLst>
              <a:ext uri="{FF2B5EF4-FFF2-40B4-BE49-F238E27FC236}">
                <a16:creationId xmlns:a16="http://schemas.microsoft.com/office/drawing/2014/main" id="{7CA4914A-02E2-4B68-17A0-9FCAF1E49C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800" y="276602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6">
            <a:extLst>
              <a:ext uri="{FF2B5EF4-FFF2-40B4-BE49-F238E27FC236}">
                <a16:creationId xmlns:a16="http://schemas.microsoft.com/office/drawing/2014/main" id="{3E10B359-7144-9B15-CB29-3AB4FD013FB3}"/>
              </a:ext>
            </a:extLst>
          </p:cNvPr>
          <p:cNvSpPr>
            <a:spLocks noChangeArrowheads="1"/>
          </p:cNvSpPr>
          <p:nvPr/>
        </p:nvSpPr>
        <p:spPr bwMode="auto">
          <a:xfrm>
            <a:off x="7932763" y="3451820"/>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Oval 7">
            <a:extLst>
              <a:ext uri="{FF2B5EF4-FFF2-40B4-BE49-F238E27FC236}">
                <a16:creationId xmlns:a16="http://schemas.microsoft.com/office/drawing/2014/main" id="{BF09633E-C186-8C63-D027-C20EAC23CF10}"/>
              </a:ext>
            </a:extLst>
          </p:cNvPr>
          <p:cNvSpPr>
            <a:spLocks noChangeArrowheads="1"/>
          </p:cNvSpPr>
          <p:nvPr/>
        </p:nvSpPr>
        <p:spPr bwMode="auto">
          <a:xfrm>
            <a:off x="4448200" y="5159970"/>
            <a:ext cx="304800" cy="3048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0" name="Text Box 8">
            <a:extLst>
              <a:ext uri="{FF2B5EF4-FFF2-40B4-BE49-F238E27FC236}">
                <a16:creationId xmlns:a16="http://schemas.microsoft.com/office/drawing/2014/main" id="{E4AEB48E-77FB-0420-218D-7C5DC6A324DA}"/>
              </a:ext>
            </a:extLst>
          </p:cNvPr>
          <p:cNvSpPr txBox="1">
            <a:spLocks noChangeArrowheads="1"/>
          </p:cNvSpPr>
          <p:nvPr/>
        </p:nvSpPr>
        <p:spPr bwMode="auto">
          <a:xfrm>
            <a:off x="6962800" y="3070820"/>
            <a:ext cx="16002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a:solidFill>
                  <a:schemeClr val="bg1"/>
                </a:solidFill>
                <a:effectLst>
                  <a:outerShdw blurRad="38100" dist="38100" dir="2700000" algn="tl">
                    <a:srgbClr val="000000"/>
                  </a:outerShdw>
                </a:effectLst>
                <a:latin typeface="Arial" charset="0"/>
                <a:cs typeface="Arial" charset="0"/>
              </a:rPr>
              <a:t>Start: Halle B</a:t>
            </a:r>
          </a:p>
        </p:txBody>
      </p:sp>
      <p:sp>
        <p:nvSpPr>
          <p:cNvPr id="11" name="Text Box 9">
            <a:extLst>
              <a:ext uri="{FF2B5EF4-FFF2-40B4-BE49-F238E27FC236}">
                <a16:creationId xmlns:a16="http://schemas.microsoft.com/office/drawing/2014/main" id="{975FF545-4E32-0810-5D84-7880E8C42FA0}"/>
              </a:ext>
            </a:extLst>
          </p:cNvPr>
          <p:cNvSpPr txBox="1">
            <a:spLocks noChangeArrowheads="1"/>
          </p:cNvSpPr>
          <p:nvPr/>
        </p:nvSpPr>
        <p:spPr bwMode="auto">
          <a:xfrm>
            <a:off x="4372000" y="5585420"/>
            <a:ext cx="2971800" cy="304800"/>
          </a:xfrm>
          <a:prstGeom prst="rect">
            <a:avLst/>
          </a:prstGeom>
          <a:noFill/>
          <a:ln w="12700">
            <a:noFill/>
            <a:miter lim="800000"/>
            <a:headEnd type="none" w="sm" len="sm"/>
            <a:tailEnd type="none" w="sm" len="sm"/>
          </a:ln>
          <a:effectLst/>
        </p:spPr>
        <p:txBody>
          <a:bodyPr>
            <a:spAutoFit/>
          </a:bodyPr>
          <a:lstStyle/>
          <a:p>
            <a:pPr eaLnBrk="1" hangingPunct="1">
              <a:spcBef>
                <a:spcPct val="50000"/>
              </a:spcBef>
              <a:defRPr/>
            </a:pPr>
            <a:r>
              <a:rPr lang="de-CH" b="1" dirty="0">
                <a:solidFill>
                  <a:schemeClr val="bg1"/>
                </a:solidFill>
                <a:effectLst>
                  <a:outerShdw blurRad="38100" dist="38100" dir="2700000" algn="tl">
                    <a:srgbClr val="000000"/>
                  </a:outerShdw>
                </a:effectLst>
                <a:latin typeface="Arial" charset="0"/>
                <a:cs typeface="Arial" charset="0"/>
              </a:rPr>
              <a:t>Ziel: Kirche Blumenstein</a:t>
            </a:r>
          </a:p>
        </p:txBody>
      </p:sp>
      <p:sp>
        <p:nvSpPr>
          <p:cNvPr id="12" name="Line 10">
            <a:extLst>
              <a:ext uri="{FF2B5EF4-FFF2-40B4-BE49-F238E27FC236}">
                <a16:creationId xmlns:a16="http://schemas.microsoft.com/office/drawing/2014/main" id="{8C23E311-F81A-C652-C8EE-4B35A7EE8340}"/>
              </a:ext>
            </a:extLst>
          </p:cNvPr>
          <p:cNvSpPr>
            <a:spLocks noChangeShapeType="1"/>
          </p:cNvSpPr>
          <p:nvPr/>
        </p:nvSpPr>
        <p:spPr bwMode="auto">
          <a:xfrm flipH="1">
            <a:off x="4745063" y="3680420"/>
            <a:ext cx="3208337" cy="1557338"/>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3" name="Text Box 13">
            <a:extLst>
              <a:ext uri="{FF2B5EF4-FFF2-40B4-BE49-F238E27FC236}">
                <a16:creationId xmlns:a16="http://schemas.microsoft.com/office/drawing/2014/main" id="{D662B792-ADB9-1CD2-14D1-39C547ACBB08}"/>
              </a:ext>
            </a:extLst>
          </p:cNvPr>
          <p:cNvSpPr txBox="1">
            <a:spLocks noChangeArrowheads="1"/>
          </p:cNvSpPr>
          <p:nvPr/>
        </p:nvSpPr>
        <p:spPr bwMode="auto">
          <a:xfrm rot="20099429">
            <a:off x="5594375" y="3985220"/>
            <a:ext cx="1371600" cy="409575"/>
          </a:xfrm>
          <a:prstGeom prst="rect">
            <a:avLst/>
          </a:prstGeom>
          <a:solidFill>
            <a:srgbClr val="FFFFFF"/>
          </a:solidFill>
          <a:ln w="12700">
            <a:solidFill>
              <a:schemeClr val="tx1"/>
            </a:solidFill>
            <a:miter lim="800000"/>
            <a:headEnd type="none" w="sm" len="sm"/>
            <a:tailEnd type="none" w="sm" len="sm"/>
          </a:ln>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solidFill>
                  <a:srgbClr val="FF0000"/>
                </a:solidFill>
                <a:latin typeface="Verdana" panose="020B0604030504040204" pitchFamily="34" charset="0"/>
              </a:rPr>
              <a:t>8.2 km</a:t>
            </a:r>
          </a:p>
        </p:txBody>
      </p:sp>
      <p:sp>
        <p:nvSpPr>
          <p:cNvPr id="14" name="Text Box 14">
            <a:extLst>
              <a:ext uri="{FF2B5EF4-FFF2-40B4-BE49-F238E27FC236}">
                <a16:creationId xmlns:a16="http://schemas.microsoft.com/office/drawing/2014/main" id="{17739EF7-66C6-4CA7-7919-1BC27C95283A}"/>
              </a:ext>
            </a:extLst>
          </p:cNvPr>
          <p:cNvSpPr txBox="1">
            <a:spLocks noChangeArrowheads="1"/>
          </p:cNvSpPr>
          <p:nvPr/>
        </p:nvSpPr>
        <p:spPr bwMode="auto">
          <a:xfrm>
            <a:off x="562000" y="429002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AutoNum type="arabicPeriod" startAt="5"/>
            </a:pPr>
            <a:endParaRPr lang="de-CH" altLang="de-DE" sz="2400">
              <a:solidFill>
                <a:srgbClr val="FF0000"/>
              </a:solidFill>
              <a:latin typeface="Verdana" panose="020B0604030504040204" pitchFamily="34" charset="0"/>
            </a:endParaRPr>
          </a:p>
        </p:txBody>
      </p:sp>
      <p:sp>
        <p:nvSpPr>
          <p:cNvPr id="15" name="Text Box 15">
            <a:extLst>
              <a:ext uri="{FF2B5EF4-FFF2-40B4-BE49-F238E27FC236}">
                <a16:creationId xmlns:a16="http://schemas.microsoft.com/office/drawing/2014/main" id="{248AC973-A116-8276-0976-81673A4F4C44}"/>
              </a:ext>
            </a:extLst>
          </p:cNvPr>
          <p:cNvSpPr txBox="1">
            <a:spLocks noChangeArrowheads="1"/>
          </p:cNvSpPr>
          <p:nvPr/>
        </p:nvSpPr>
        <p:spPr bwMode="auto">
          <a:xfrm>
            <a:off x="943000" y="474722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400" b="1">
                <a:solidFill>
                  <a:srgbClr val="FF0000"/>
                </a:solidFill>
                <a:latin typeface="Verdana" panose="020B0604030504040204" pitchFamily="34" charset="0"/>
              </a:rPr>
              <a:t>Azi 	44  /  8.2</a:t>
            </a:r>
          </a:p>
        </p:txBody>
      </p:sp>
      <p:sp>
        <p:nvSpPr>
          <p:cNvPr id="16" name="Oval 16">
            <a:extLst>
              <a:ext uri="{FF2B5EF4-FFF2-40B4-BE49-F238E27FC236}">
                <a16:creationId xmlns:a16="http://schemas.microsoft.com/office/drawing/2014/main" id="{3816CD85-8E3A-246E-98DD-EDA6A60C5F55}"/>
              </a:ext>
            </a:extLst>
          </p:cNvPr>
          <p:cNvSpPr>
            <a:spLocks noChangeArrowheads="1"/>
          </p:cNvSpPr>
          <p:nvPr/>
        </p:nvSpPr>
        <p:spPr bwMode="auto">
          <a:xfrm>
            <a:off x="2857525" y="4594820"/>
            <a:ext cx="838200" cy="7620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Tree>
    <p:extLst>
      <p:ext uri="{BB962C8B-B14F-4D97-AF65-F5344CB8AC3E}">
        <p14:creationId xmlns:p14="http://schemas.microsoft.com/office/powerpoint/2010/main" val="1496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5" grpId="0" autoUpdateAnimBg="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0C041B7-9CBC-3770-0DFD-B3682114FBDD}"/>
              </a:ext>
            </a:extLst>
          </p:cNvPr>
          <p:cNvSpPr>
            <a:spLocks noGrp="1"/>
          </p:cNvSpPr>
          <p:nvPr>
            <p:ph idx="1"/>
          </p:nvPr>
        </p:nvSpPr>
        <p:spPr>
          <a:xfrm>
            <a:off x="1235650" y="1628800"/>
            <a:ext cx="9527312" cy="4140000"/>
          </a:xfrm>
        </p:spPr>
        <p:txBody>
          <a:bodyPr/>
          <a:lstStyle/>
          <a:p>
            <a:r>
              <a:rPr lang="de-CH" altLang="de-DE" dirty="0"/>
              <a:t>LK 1:25‘000			</a:t>
            </a:r>
            <a:endParaRPr lang="de-CH" altLang="de-DE" b="1" dirty="0">
              <a:solidFill>
                <a:srgbClr val="FF0000"/>
              </a:solidFill>
            </a:endParaRPr>
          </a:p>
          <a:p>
            <a:endParaRPr lang="de-CH" dirty="0"/>
          </a:p>
        </p:txBody>
      </p:sp>
      <p:sp>
        <p:nvSpPr>
          <p:cNvPr id="3" name="Foliennummernplatzhalter 2">
            <a:extLst>
              <a:ext uri="{FF2B5EF4-FFF2-40B4-BE49-F238E27FC236}">
                <a16:creationId xmlns:a16="http://schemas.microsoft.com/office/drawing/2014/main" id="{0A1B7046-8088-0E8A-3BB0-1F245A9495B5}"/>
              </a:ext>
            </a:extLst>
          </p:cNvPr>
          <p:cNvSpPr>
            <a:spLocks noGrp="1"/>
          </p:cNvSpPr>
          <p:nvPr>
            <p:ph type="sldNum" sz="quarter" idx="12"/>
          </p:nvPr>
        </p:nvSpPr>
        <p:spPr/>
        <p:txBody>
          <a:bodyPr/>
          <a:lstStyle/>
          <a:p>
            <a:pPr>
              <a:defRPr/>
            </a:pPr>
            <a:fld id="{B99F2807-602A-47D3-9714-670AD5065F2C}" type="slidenum">
              <a:rPr lang="de-CH" smtClean="0"/>
              <a:pPr>
                <a:defRPr/>
              </a:pPr>
              <a:t>9</a:t>
            </a:fld>
            <a:endParaRPr lang="de-CH" dirty="0"/>
          </a:p>
        </p:txBody>
      </p:sp>
      <p:sp>
        <p:nvSpPr>
          <p:cNvPr id="4" name="Titel 3">
            <a:extLst>
              <a:ext uri="{FF2B5EF4-FFF2-40B4-BE49-F238E27FC236}">
                <a16:creationId xmlns:a16="http://schemas.microsoft.com/office/drawing/2014/main" id="{8E0BCF97-27D0-E752-5FF9-BFB478751971}"/>
              </a:ext>
            </a:extLst>
          </p:cNvPr>
          <p:cNvSpPr>
            <a:spLocks noGrp="1"/>
          </p:cNvSpPr>
          <p:nvPr>
            <p:ph type="title"/>
          </p:nvPr>
        </p:nvSpPr>
        <p:spPr/>
        <p:txBody>
          <a:bodyPr/>
          <a:lstStyle/>
          <a:p>
            <a:r>
              <a:rPr lang="de-CH" dirty="0"/>
              <a:t>Farben</a:t>
            </a:r>
          </a:p>
        </p:txBody>
      </p:sp>
      <p:pic>
        <p:nvPicPr>
          <p:cNvPr id="5" name="Picture 1028" descr="leuk_025_karte_01">
            <a:extLst>
              <a:ext uri="{FF2B5EF4-FFF2-40B4-BE49-F238E27FC236}">
                <a16:creationId xmlns:a16="http://schemas.microsoft.com/office/drawing/2014/main" id="{AA858003-22FA-8F3D-FA9D-702356C03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650" y="1988840"/>
            <a:ext cx="9720699" cy="468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9450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4FABBE-73D5-2DAD-8530-1525CCE06C98}"/>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95D1E513-93E7-2681-437A-38EB85E244EB}"/>
              </a:ext>
            </a:extLst>
          </p:cNvPr>
          <p:cNvSpPr>
            <a:spLocks noGrp="1"/>
          </p:cNvSpPr>
          <p:nvPr>
            <p:ph type="sldNum" sz="quarter" idx="12"/>
          </p:nvPr>
        </p:nvSpPr>
        <p:spPr/>
        <p:txBody>
          <a:bodyPr/>
          <a:lstStyle/>
          <a:p>
            <a:pPr>
              <a:defRPr/>
            </a:pPr>
            <a:fld id="{B99F2807-602A-47D3-9714-670AD5065F2C}" type="slidenum">
              <a:rPr lang="de-CH" smtClean="0"/>
              <a:pPr>
                <a:defRPr/>
              </a:pPr>
              <a:t>90</a:t>
            </a:fld>
            <a:endParaRPr lang="de-CH" dirty="0"/>
          </a:p>
        </p:txBody>
      </p:sp>
      <p:sp>
        <p:nvSpPr>
          <p:cNvPr id="10" name="Rectangle 2">
            <a:extLst>
              <a:ext uri="{FF2B5EF4-FFF2-40B4-BE49-F238E27FC236}">
                <a16:creationId xmlns:a16="http://schemas.microsoft.com/office/drawing/2014/main" id="{CF2109D5-2F6E-C5D3-1F05-71932560B4AC}"/>
              </a:ext>
            </a:extLst>
          </p:cNvPr>
          <p:cNvSpPr txBox="1">
            <a:spLocks noChangeArrowheads="1"/>
          </p:cNvSpPr>
          <p:nvPr/>
        </p:nvSpPr>
        <p:spPr>
          <a:xfrm>
            <a:off x="362942" y="328219"/>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Azimut</a:t>
            </a:r>
          </a:p>
        </p:txBody>
      </p:sp>
      <p:sp>
        <p:nvSpPr>
          <p:cNvPr id="11" name="Text Box 4">
            <a:extLst>
              <a:ext uri="{FF2B5EF4-FFF2-40B4-BE49-F238E27FC236}">
                <a16:creationId xmlns:a16="http://schemas.microsoft.com/office/drawing/2014/main" id="{45492D90-4FAB-C54D-12D4-F185EDC0F5FB}"/>
              </a:ext>
            </a:extLst>
          </p:cNvPr>
          <p:cNvSpPr txBox="1">
            <a:spLocks noChangeArrowheads="1"/>
          </p:cNvSpPr>
          <p:nvPr/>
        </p:nvSpPr>
        <p:spPr bwMode="auto">
          <a:xfrm>
            <a:off x="1331912" y="1799308"/>
            <a:ext cx="74993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AutoNum type="arabicPeriod" startAt="6"/>
            </a:pPr>
            <a:r>
              <a:rPr lang="de-CH" altLang="de-DE" sz="2000"/>
              <a:t>Schnur der Bussole über den Kopf ziehen, Spiegel ausklappen und sich drehen bis der Nordzeiger in der Deklinationsmarke liegt.  </a:t>
            </a:r>
            <a:br>
              <a:rPr lang="de-CH" altLang="de-DE" sz="2000"/>
            </a:br>
            <a:r>
              <a:rPr lang="de-CH" altLang="de-DE" sz="2000"/>
              <a:t>Einen markanten Punkt auf dieser Linie anvisieren.</a:t>
            </a:r>
          </a:p>
        </p:txBody>
      </p:sp>
      <p:pic>
        <p:nvPicPr>
          <p:cNvPr id="12" name="Picture 17" descr="P4260015">
            <a:extLst>
              <a:ext uri="{FF2B5EF4-FFF2-40B4-BE49-F238E27FC236}">
                <a16:creationId xmlns:a16="http://schemas.microsoft.com/office/drawing/2014/main" id="{0153B307-8B6B-4AEE-900C-549B94939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062" y="3266158"/>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8">
            <a:extLst>
              <a:ext uri="{FF2B5EF4-FFF2-40B4-BE49-F238E27FC236}">
                <a16:creationId xmlns:a16="http://schemas.microsoft.com/office/drawing/2014/main" id="{CE12B69D-5019-E589-D077-C0A6776CE8F3}"/>
              </a:ext>
            </a:extLst>
          </p:cNvPr>
          <p:cNvSpPr>
            <a:spLocks noChangeArrowheads="1"/>
          </p:cNvSpPr>
          <p:nvPr/>
        </p:nvSpPr>
        <p:spPr bwMode="auto">
          <a:xfrm>
            <a:off x="6284912" y="4385345"/>
            <a:ext cx="457200" cy="457200"/>
          </a:xfrm>
          <a:prstGeom prst="ellipse">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14" name="Line 19">
            <a:extLst>
              <a:ext uri="{FF2B5EF4-FFF2-40B4-BE49-F238E27FC236}">
                <a16:creationId xmlns:a16="http://schemas.microsoft.com/office/drawing/2014/main" id="{1C5BBDB1-A9D5-94A5-4C03-FCA8483A3832}"/>
              </a:ext>
            </a:extLst>
          </p:cNvPr>
          <p:cNvSpPr>
            <a:spLocks noChangeShapeType="1"/>
          </p:cNvSpPr>
          <p:nvPr/>
        </p:nvSpPr>
        <p:spPr bwMode="auto">
          <a:xfrm>
            <a:off x="4945062" y="5856958"/>
            <a:ext cx="3429000" cy="0"/>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Tree>
    <p:extLst>
      <p:ext uri="{BB962C8B-B14F-4D97-AF65-F5344CB8AC3E}">
        <p14:creationId xmlns:p14="http://schemas.microsoft.com/office/powerpoint/2010/main" val="414921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9D01ACE-B6DC-7084-1727-8CF2B3C0A7C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DEF1DBD6-85B9-B5FC-7629-D5854163D333}"/>
              </a:ext>
            </a:extLst>
          </p:cNvPr>
          <p:cNvSpPr>
            <a:spLocks noGrp="1"/>
          </p:cNvSpPr>
          <p:nvPr>
            <p:ph type="sldNum" sz="quarter" idx="12"/>
          </p:nvPr>
        </p:nvSpPr>
        <p:spPr/>
        <p:txBody>
          <a:bodyPr/>
          <a:lstStyle/>
          <a:p>
            <a:pPr>
              <a:defRPr/>
            </a:pPr>
            <a:fld id="{B99F2807-602A-47D3-9714-670AD5065F2C}" type="slidenum">
              <a:rPr lang="de-CH" smtClean="0"/>
              <a:pPr>
                <a:defRPr/>
              </a:pPr>
              <a:t>91</a:t>
            </a:fld>
            <a:endParaRPr lang="de-CH" dirty="0"/>
          </a:p>
        </p:txBody>
      </p:sp>
      <p:sp>
        <p:nvSpPr>
          <p:cNvPr id="5" name="Rectangle 2">
            <a:extLst>
              <a:ext uri="{FF2B5EF4-FFF2-40B4-BE49-F238E27FC236}">
                <a16:creationId xmlns:a16="http://schemas.microsoft.com/office/drawing/2014/main" id="{870D2E5B-7D31-7EF1-C3C8-D78E859FD414}"/>
              </a:ext>
            </a:extLst>
          </p:cNvPr>
          <p:cNvSpPr txBox="1">
            <a:spLocks noChangeArrowheads="1"/>
          </p:cNvSpPr>
          <p:nvPr/>
        </p:nvSpPr>
        <p:spPr>
          <a:xfrm>
            <a:off x="378984" y="30522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Messpunktverfahren</a:t>
            </a:r>
          </a:p>
        </p:txBody>
      </p:sp>
      <p:pic>
        <p:nvPicPr>
          <p:cNvPr id="6" name="Picture 3" descr="BERN-Bärengraben">
            <a:extLst>
              <a:ext uri="{FF2B5EF4-FFF2-40B4-BE49-F238E27FC236}">
                <a16:creationId xmlns:a16="http://schemas.microsoft.com/office/drawing/2014/main" id="{68D0D93E-6D10-3C02-453A-D18EDA75D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972" y="1829012"/>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7">
            <a:extLst>
              <a:ext uri="{FF2B5EF4-FFF2-40B4-BE49-F238E27FC236}">
                <a16:creationId xmlns:a16="http://schemas.microsoft.com/office/drawing/2014/main" id="{BF0E6099-EA45-2E8F-CCBD-0E1ECD6CAC05}"/>
              </a:ext>
            </a:extLst>
          </p:cNvPr>
          <p:cNvSpPr>
            <a:spLocks noChangeShapeType="1"/>
          </p:cNvSpPr>
          <p:nvPr/>
        </p:nvSpPr>
        <p:spPr bwMode="auto">
          <a:xfrm>
            <a:off x="5470972" y="5486612"/>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8" name="Line 8">
            <a:extLst>
              <a:ext uri="{FF2B5EF4-FFF2-40B4-BE49-F238E27FC236}">
                <a16:creationId xmlns:a16="http://schemas.microsoft.com/office/drawing/2014/main" id="{77740FB3-FB2C-FEF8-C978-821CA5EE8D63}"/>
              </a:ext>
            </a:extLst>
          </p:cNvPr>
          <p:cNvSpPr>
            <a:spLocks noChangeShapeType="1"/>
          </p:cNvSpPr>
          <p:nvPr/>
        </p:nvSpPr>
        <p:spPr bwMode="auto">
          <a:xfrm>
            <a:off x="5470972" y="2514812"/>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9" name="Line 9">
            <a:extLst>
              <a:ext uri="{FF2B5EF4-FFF2-40B4-BE49-F238E27FC236}">
                <a16:creationId xmlns:a16="http://schemas.microsoft.com/office/drawing/2014/main" id="{E8DA3203-536B-875D-EC88-31F9F1E77DFC}"/>
              </a:ext>
            </a:extLst>
          </p:cNvPr>
          <p:cNvSpPr>
            <a:spLocks noChangeShapeType="1"/>
          </p:cNvSpPr>
          <p:nvPr/>
        </p:nvSpPr>
        <p:spPr bwMode="auto">
          <a:xfrm>
            <a:off x="6118672" y="1829012"/>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0" name="Line 10">
            <a:extLst>
              <a:ext uri="{FF2B5EF4-FFF2-40B4-BE49-F238E27FC236}">
                <a16:creationId xmlns:a16="http://schemas.microsoft.com/office/drawing/2014/main" id="{2A519856-7141-4C99-67EB-ED3A4E439339}"/>
              </a:ext>
            </a:extLst>
          </p:cNvPr>
          <p:cNvSpPr>
            <a:spLocks noChangeShapeType="1"/>
          </p:cNvSpPr>
          <p:nvPr/>
        </p:nvSpPr>
        <p:spPr bwMode="auto">
          <a:xfrm>
            <a:off x="9128572" y="1829012"/>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1" name="Text Box 11">
            <a:extLst>
              <a:ext uri="{FF2B5EF4-FFF2-40B4-BE49-F238E27FC236}">
                <a16:creationId xmlns:a16="http://schemas.microsoft.com/office/drawing/2014/main" id="{3AB6F1F7-604D-BED5-4934-DA6975F3E195}"/>
              </a:ext>
            </a:extLst>
          </p:cNvPr>
          <p:cNvSpPr txBox="1">
            <a:spLocks noChangeArrowheads="1"/>
          </p:cNvSpPr>
          <p:nvPr/>
        </p:nvSpPr>
        <p:spPr bwMode="auto">
          <a:xfrm>
            <a:off x="5893247" y="6008900"/>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12" name="Text Box 12">
            <a:extLst>
              <a:ext uri="{FF2B5EF4-FFF2-40B4-BE49-F238E27FC236}">
                <a16:creationId xmlns:a16="http://schemas.microsoft.com/office/drawing/2014/main" id="{FE21DB1F-67C3-7188-2625-DBF1E8A6D807}"/>
              </a:ext>
            </a:extLst>
          </p:cNvPr>
          <p:cNvSpPr txBox="1">
            <a:spLocks noChangeArrowheads="1"/>
          </p:cNvSpPr>
          <p:nvPr/>
        </p:nvSpPr>
        <p:spPr bwMode="auto">
          <a:xfrm>
            <a:off x="8909497" y="6008900"/>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13" name="Text Box 13">
            <a:extLst>
              <a:ext uri="{FF2B5EF4-FFF2-40B4-BE49-F238E27FC236}">
                <a16:creationId xmlns:a16="http://schemas.microsoft.com/office/drawing/2014/main" id="{0229EAC6-CC82-C919-DDA7-604C99462DDE}"/>
              </a:ext>
            </a:extLst>
          </p:cNvPr>
          <p:cNvSpPr txBox="1">
            <a:spLocks noChangeArrowheads="1"/>
          </p:cNvSpPr>
          <p:nvPr/>
        </p:nvSpPr>
        <p:spPr bwMode="auto">
          <a:xfrm>
            <a:off x="4953447" y="2398925"/>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14" name="Text Box 14">
            <a:extLst>
              <a:ext uri="{FF2B5EF4-FFF2-40B4-BE49-F238E27FC236}">
                <a16:creationId xmlns:a16="http://schemas.microsoft.com/office/drawing/2014/main" id="{F73E2E75-6557-C792-051C-953732370B59}"/>
              </a:ext>
            </a:extLst>
          </p:cNvPr>
          <p:cNvSpPr txBox="1">
            <a:spLocks noChangeArrowheads="1"/>
          </p:cNvSpPr>
          <p:nvPr/>
        </p:nvSpPr>
        <p:spPr bwMode="auto">
          <a:xfrm>
            <a:off x="4953447" y="5367550"/>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15" name="Rectangle 35">
            <a:extLst>
              <a:ext uri="{FF2B5EF4-FFF2-40B4-BE49-F238E27FC236}">
                <a16:creationId xmlns:a16="http://schemas.microsoft.com/office/drawing/2014/main" id="{F2DD8D3D-01F8-1703-3612-FDB765036A8E}"/>
              </a:ext>
            </a:extLst>
          </p:cNvPr>
          <p:cNvSpPr>
            <a:spLocks noChangeArrowheads="1"/>
          </p:cNvSpPr>
          <p:nvPr/>
        </p:nvSpPr>
        <p:spPr bwMode="auto">
          <a:xfrm rot="2683065">
            <a:off x="5891660" y="5248487"/>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6" name="Text Box 36">
            <a:extLst>
              <a:ext uri="{FF2B5EF4-FFF2-40B4-BE49-F238E27FC236}">
                <a16:creationId xmlns:a16="http://schemas.microsoft.com/office/drawing/2014/main" id="{C8127FC7-067C-CC0F-5D76-C999DCCAD53F}"/>
              </a:ext>
            </a:extLst>
          </p:cNvPr>
          <p:cNvSpPr txBox="1">
            <a:spLocks noChangeArrowheads="1"/>
          </p:cNvSpPr>
          <p:nvPr/>
        </p:nvSpPr>
        <p:spPr bwMode="auto">
          <a:xfrm>
            <a:off x="6220272" y="5537412"/>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17" name="Rectangle 2">
            <a:extLst>
              <a:ext uri="{FF2B5EF4-FFF2-40B4-BE49-F238E27FC236}">
                <a16:creationId xmlns:a16="http://schemas.microsoft.com/office/drawing/2014/main" id="{1373DEF4-9FFB-46BF-AEE4-C1E456567A67}"/>
              </a:ext>
            </a:extLst>
          </p:cNvPr>
          <p:cNvSpPr>
            <a:spLocks noChangeArrowheads="1"/>
          </p:cNvSpPr>
          <p:nvPr/>
        </p:nvSpPr>
        <p:spPr bwMode="auto">
          <a:xfrm>
            <a:off x="1343472" y="1849650"/>
            <a:ext cx="3721100"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AutoNum type="arabicPeriod"/>
              <a:defRPr/>
            </a:pPr>
            <a:r>
              <a:rPr lang="de-DE" altLang="de-DE" sz="2000" dirty="0">
                <a:solidFill>
                  <a:schemeClr val="tx1"/>
                </a:solidFill>
                <a:latin typeface="+mj-lt"/>
                <a:cs typeface="Arial" charset="0"/>
              </a:rPr>
              <a:t>Auf der Karte einen   </a:t>
            </a:r>
            <a:br>
              <a:rPr lang="de-DE" altLang="de-DE" sz="2000" dirty="0">
                <a:solidFill>
                  <a:schemeClr val="tx1"/>
                </a:solidFill>
                <a:latin typeface="+mj-lt"/>
                <a:cs typeface="Arial" charset="0"/>
              </a:rPr>
            </a:br>
            <a:r>
              <a:rPr lang="de-DE" altLang="de-DE" sz="2000" dirty="0">
                <a:solidFill>
                  <a:schemeClr val="tx1"/>
                </a:solidFill>
                <a:latin typeface="+mj-lt"/>
                <a:cs typeface="Arial" charset="0"/>
              </a:rPr>
              <a:t>Messpunkt festlegen </a:t>
            </a:r>
            <a:br>
              <a:rPr lang="de-DE" altLang="de-DE" sz="2000" dirty="0">
                <a:solidFill>
                  <a:schemeClr val="tx1"/>
                </a:solidFill>
                <a:latin typeface="+mj-lt"/>
                <a:cs typeface="Arial" charset="0"/>
              </a:rPr>
            </a:br>
            <a:r>
              <a:rPr lang="de-DE" altLang="de-DE" sz="2000" dirty="0">
                <a:solidFill>
                  <a:schemeClr val="tx1"/>
                </a:solidFill>
                <a:latin typeface="+mj-lt"/>
                <a:cs typeface="Arial" charset="0"/>
              </a:rPr>
              <a:t>(leicht auffindbarer Punkt, Kirche, Grobkoordinate) und einen Namen geben (codieren).</a:t>
            </a:r>
          </a:p>
        </p:txBody>
      </p:sp>
    </p:spTree>
    <p:extLst>
      <p:ext uri="{BB962C8B-B14F-4D97-AF65-F5344CB8AC3E}">
        <p14:creationId xmlns:p14="http://schemas.microsoft.com/office/powerpoint/2010/main" val="259666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16"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133DD929-FE27-E5DA-47C8-FEA5CA1C247F}"/>
              </a:ext>
            </a:extLst>
          </p:cNvPr>
          <p:cNvSpPr>
            <a:spLocks noGrp="1"/>
          </p:cNvSpPr>
          <p:nvPr>
            <p:ph type="sldNum" sz="quarter" idx="12"/>
          </p:nvPr>
        </p:nvSpPr>
        <p:spPr/>
        <p:txBody>
          <a:bodyPr/>
          <a:lstStyle/>
          <a:p>
            <a:pPr>
              <a:defRPr/>
            </a:pPr>
            <a:fld id="{B99F2807-602A-47D3-9714-670AD5065F2C}" type="slidenum">
              <a:rPr lang="de-CH" smtClean="0"/>
              <a:pPr>
                <a:defRPr/>
              </a:pPr>
              <a:t>92</a:t>
            </a:fld>
            <a:endParaRPr lang="de-CH" dirty="0"/>
          </a:p>
        </p:txBody>
      </p:sp>
      <p:sp>
        <p:nvSpPr>
          <p:cNvPr id="6" name="Rectangle 2">
            <a:extLst>
              <a:ext uri="{FF2B5EF4-FFF2-40B4-BE49-F238E27FC236}">
                <a16:creationId xmlns:a16="http://schemas.microsoft.com/office/drawing/2014/main" id="{8E90A2B6-1897-7E7D-1A6C-D8E10DA3E792}"/>
              </a:ext>
            </a:extLst>
          </p:cNvPr>
          <p:cNvSpPr>
            <a:spLocks noChangeArrowheads="1"/>
          </p:cNvSpPr>
          <p:nvPr/>
        </p:nvSpPr>
        <p:spPr bwMode="auto">
          <a:xfrm>
            <a:off x="1301700" y="1856904"/>
            <a:ext cx="37211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AutoNum type="arabicPeriod" startAt="2"/>
              <a:defRPr/>
            </a:pPr>
            <a:r>
              <a:rPr lang="de-DE" altLang="de-DE" sz="2000" dirty="0">
                <a:solidFill>
                  <a:schemeClr val="tx1"/>
                </a:solidFill>
                <a:latin typeface="+mj-lt"/>
                <a:cs typeface="Arial" charset="0"/>
              </a:rPr>
              <a:t>Der Messpunkt ist so zu wählen, dass sich der zu bestimmende Punkt </a:t>
            </a:r>
            <a:r>
              <a:rPr lang="de-DE" altLang="de-DE" sz="2000" b="1" u="sng" dirty="0">
                <a:solidFill>
                  <a:schemeClr val="tx1"/>
                </a:solidFill>
                <a:latin typeface="+mj-lt"/>
                <a:cs typeface="Arial" charset="0"/>
              </a:rPr>
              <a:t>östlich</a:t>
            </a:r>
            <a:r>
              <a:rPr lang="de-DE" altLang="de-DE" sz="2000" dirty="0">
                <a:solidFill>
                  <a:schemeClr val="tx1"/>
                </a:solidFill>
                <a:latin typeface="+mj-lt"/>
                <a:cs typeface="Arial" charset="0"/>
              </a:rPr>
              <a:t> und </a:t>
            </a:r>
            <a:r>
              <a:rPr lang="de-DE" altLang="de-DE" sz="2000" b="1" u="sng" dirty="0">
                <a:solidFill>
                  <a:schemeClr val="tx1"/>
                </a:solidFill>
                <a:latin typeface="+mj-lt"/>
                <a:cs typeface="Arial" charset="0"/>
              </a:rPr>
              <a:t>nördlich </a:t>
            </a:r>
            <a:r>
              <a:rPr lang="de-DE" altLang="de-DE" sz="2000" dirty="0">
                <a:solidFill>
                  <a:schemeClr val="tx1"/>
                </a:solidFill>
                <a:latin typeface="+mj-lt"/>
                <a:cs typeface="Arial" charset="0"/>
              </a:rPr>
              <a:t>davon befindet.</a:t>
            </a:r>
          </a:p>
          <a:p>
            <a:pPr eaLnBrk="1" hangingPunct="1">
              <a:buClrTx/>
              <a:buSzTx/>
              <a:buFontTx/>
              <a:buNone/>
              <a:defRPr/>
            </a:pPr>
            <a:endParaRPr lang="de-DE" altLang="de-DE" sz="2000" dirty="0">
              <a:solidFill>
                <a:schemeClr val="tx1"/>
              </a:solidFill>
              <a:latin typeface="+mj-lt"/>
              <a:cs typeface="Arial" charset="0"/>
            </a:endParaRPr>
          </a:p>
        </p:txBody>
      </p:sp>
      <p:pic>
        <p:nvPicPr>
          <p:cNvPr id="7" name="Picture 3" descr="BERN-Bärengraben">
            <a:extLst>
              <a:ext uri="{FF2B5EF4-FFF2-40B4-BE49-F238E27FC236}">
                <a16:creationId xmlns:a16="http://schemas.microsoft.com/office/drawing/2014/main" id="{8A7C8299-825F-BCB0-B37C-1AA55AE22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208" y="1808236"/>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4">
            <a:extLst>
              <a:ext uri="{FF2B5EF4-FFF2-40B4-BE49-F238E27FC236}">
                <a16:creationId xmlns:a16="http://schemas.microsoft.com/office/drawing/2014/main" id="{FE0F3365-998A-D444-12FB-9E8DFC786253}"/>
              </a:ext>
            </a:extLst>
          </p:cNvPr>
          <p:cNvSpPr>
            <a:spLocks noChangeArrowheads="1"/>
          </p:cNvSpPr>
          <p:nvPr/>
        </p:nvSpPr>
        <p:spPr bwMode="auto">
          <a:xfrm>
            <a:off x="7866583" y="3454424"/>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9" name="Line 5">
            <a:extLst>
              <a:ext uri="{FF2B5EF4-FFF2-40B4-BE49-F238E27FC236}">
                <a16:creationId xmlns:a16="http://schemas.microsoft.com/office/drawing/2014/main" id="{2E7EA029-3EE5-0D7D-8CA9-E88E72C3C869}"/>
              </a:ext>
            </a:extLst>
          </p:cNvPr>
          <p:cNvSpPr>
            <a:spLocks noChangeShapeType="1"/>
          </p:cNvSpPr>
          <p:nvPr/>
        </p:nvSpPr>
        <p:spPr bwMode="auto">
          <a:xfrm>
            <a:off x="5501208" y="5499124"/>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0" name="Line 6">
            <a:extLst>
              <a:ext uri="{FF2B5EF4-FFF2-40B4-BE49-F238E27FC236}">
                <a16:creationId xmlns:a16="http://schemas.microsoft.com/office/drawing/2014/main" id="{E0ED27D8-408F-D4B9-A5EB-B3849F0C2678}"/>
              </a:ext>
            </a:extLst>
          </p:cNvPr>
          <p:cNvSpPr>
            <a:spLocks noChangeShapeType="1"/>
          </p:cNvSpPr>
          <p:nvPr/>
        </p:nvSpPr>
        <p:spPr bwMode="auto">
          <a:xfrm>
            <a:off x="5501208" y="2527324"/>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1" name="Line 7">
            <a:extLst>
              <a:ext uri="{FF2B5EF4-FFF2-40B4-BE49-F238E27FC236}">
                <a16:creationId xmlns:a16="http://schemas.microsoft.com/office/drawing/2014/main" id="{7EEB85D1-1F26-E081-41A6-D7DD4FCDBD7F}"/>
              </a:ext>
            </a:extLst>
          </p:cNvPr>
          <p:cNvSpPr>
            <a:spLocks noChangeShapeType="1"/>
          </p:cNvSpPr>
          <p:nvPr/>
        </p:nvSpPr>
        <p:spPr bwMode="auto">
          <a:xfrm>
            <a:off x="6148908" y="1841524"/>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2" name="Line 8">
            <a:extLst>
              <a:ext uri="{FF2B5EF4-FFF2-40B4-BE49-F238E27FC236}">
                <a16:creationId xmlns:a16="http://schemas.microsoft.com/office/drawing/2014/main" id="{3A2D8819-ABBD-A1AC-7060-6FE35A5A87C0}"/>
              </a:ext>
            </a:extLst>
          </p:cNvPr>
          <p:cNvSpPr>
            <a:spLocks noChangeShapeType="1"/>
          </p:cNvSpPr>
          <p:nvPr/>
        </p:nvSpPr>
        <p:spPr bwMode="auto">
          <a:xfrm>
            <a:off x="9158808" y="1841524"/>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3" name="Text Box 9">
            <a:extLst>
              <a:ext uri="{FF2B5EF4-FFF2-40B4-BE49-F238E27FC236}">
                <a16:creationId xmlns:a16="http://schemas.microsoft.com/office/drawing/2014/main" id="{CA64A503-FD38-609B-B1F4-81E0C872E781}"/>
              </a:ext>
            </a:extLst>
          </p:cNvPr>
          <p:cNvSpPr txBox="1">
            <a:spLocks noChangeArrowheads="1"/>
          </p:cNvSpPr>
          <p:nvPr/>
        </p:nvSpPr>
        <p:spPr bwMode="auto">
          <a:xfrm>
            <a:off x="5923483" y="602141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14" name="Text Box 10">
            <a:extLst>
              <a:ext uri="{FF2B5EF4-FFF2-40B4-BE49-F238E27FC236}">
                <a16:creationId xmlns:a16="http://schemas.microsoft.com/office/drawing/2014/main" id="{D03DE8D1-DE9E-CFBE-78C1-DD92733D09FC}"/>
              </a:ext>
            </a:extLst>
          </p:cNvPr>
          <p:cNvSpPr txBox="1">
            <a:spLocks noChangeArrowheads="1"/>
          </p:cNvSpPr>
          <p:nvPr/>
        </p:nvSpPr>
        <p:spPr bwMode="auto">
          <a:xfrm>
            <a:off x="8939733" y="602141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15" name="Text Box 11">
            <a:extLst>
              <a:ext uri="{FF2B5EF4-FFF2-40B4-BE49-F238E27FC236}">
                <a16:creationId xmlns:a16="http://schemas.microsoft.com/office/drawing/2014/main" id="{DA92A1EB-0EDD-BC6C-3E6E-D5392E6FCC0C}"/>
              </a:ext>
            </a:extLst>
          </p:cNvPr>
          <p:cNvSpPr txBox="1">
            <a:spLocks noChangeArrowheads="1"/>
          </p:cNvSpPr>
          <p:nvPr/>
        </p:nvSpPr>
        <p:spPr bwMode="auto">
          <a:xfrm>
            <a:off x="4983683" y="241143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16" name="Text Box 12">
            <a:extLst>
              <a:ext uri="{FF2B5EF4-FFF2-40B4-BE49-F238E27FC236}">
                <a16:creationId xmlns:a16="http://schemas.microsoft.com/office/drawing/2014/main" id="{CAF6DE4F-21F9-9C75-EA69-ED4E264FD545}"/>
              </a:ext>
            </a:extLst>
          </p:cNvPr>
          <p:cNvSpPr txBox="1">
            <a:spLocks noChangeArrowheads="1"/>
          </p:cNvSpPr>
          <p:nvPr/>
        </p:nvSpPr>
        <p:spPr bwMode="auto">
          <a:xfrm>
            <a:off x="4983683" y="5380062"/>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17" name="Rectangle 14">
            <a:extLst>
              <a:ext uri="{FF2B5EF4-FFF2-40B4-BE49-F238E27FC236}">
                <a16:creationId xmlns:a16="http://schemas.microsoft.com/office/drawing/2014/main" id="{F3EF4CAB-3370-5DE2-B4B9-70F5B565ADF4}"/>
              </a:ext>
            </a:extLst>
          </p:cNvPr>
          <p:cNvSpPr>
            <a:spLocks noChangeArrowheads="1"/>
          </p:cNvSpPr>
          <p:nvPr/>
        </p:nvSpPr>
        <p:spPr bwMode="auto">
          <a:xfrm rot="2683065">
            <a:off x="5921896" y="5260999"/>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8" name="Text Box 15">
            <a:extLst>
              <a:ext uri="{FF2B5EF4-FFF2-40B4-BE49-F238E27FC236}">
                <a16:creationId xmlns:a16="http://schemas.microsoft.com/office/drawing/2014/main" id="{CFC2D951-C6E5-DDF0-6C07-0D281D640349}"/>
              </a:ext>
            </a:extLst>
          </p:cNvPr>
          <p:cNvSpPr txBox="1">
            <a:spLocks noChangeArrowheads="1"/>
          </p:cNvSpPr>
          <p:nvPr/>
        </p:nvSpPr>
        <p:spPr bwMode="auto">
          <a:xfrm>
            <a:off x="6250508" y="5549924"/>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19" name="Line 16">
            <a:extLst>
              <a:ext uri="{FF2B5EF4-FFF2-40B4-BE49-F238E27FC236}">
                <a16:creationId xmlns:a16="http://schemas.microsoft.com/office/drawing/2014/main" id="{8D317E20-9092-9A4F-BDDD-B14155C5F6A5}"/>
              </a:ext>
            </a:extLst>
          </p:cNvPr>
          <p:cNvSpPr>
            <a:spLocks noChangeShapeType="1"/>
          </p:cNvSpPr>
          <p:nvPr/>
        </p:nvSpPr>
        <p:spPr bwMode="auto">
          <a:xfrm>
            <a:off x="6174308" y="5397524"/>
            <a:ext cx="17145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20" name="Line 17">
            <a:extLst>
              <a:ext uri="{FF2B5EF4-FFF2-40B4-BE49-F238E27FC236}">
                <a16:creationId xmlns:a16="http://schemas.microsoft.com/office/drawing/2014/main" id="{A93FCDC3-A5DA-58B7-A93A-A04846771CC9}"/>
              </a:ext>
            </a:extLst>
          </p:cNvPr>
          <p:cNvSpPr>
            <a:spLocks noChangeShapeType="1"/>
          </p:cNvSpPr>
          <p:nvPr/>
        </p:nvSpPr>
        <p:spPr bwMode="auto">
          <a:xfrm flipV="1">
            <a:off x="7952308" y="3608412"/>
            <a:ext cx="0" cy="188595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2" name="Rectangle 2">
            <a:extLst>
              <a:ext uri="{FF2B5EF4-FFF2-40B4-BE49-F238E27FC236}">
                <a16:creationId xmlns:a16="http://schemas.microsoft.com/office/drawing/2014/main" id="{B481CC63-1C1C-E691-BCEE-4A5845790603}"/>
              </a:ext>
            </a:extLst>
          </p:cNvPr>
          <p:cNvSpPr txBox="1">
            <a:spLocks noChangeArrowheads="1"/>
          </p:cNvSpPr>
          <p:nvPr/>
        </p:nvSpPr>
        <p:spPr>
          <a:xfrm>
            <a:off x="378984" y="30522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Messpunktverfahren</a:t>
            </a:r>
          </a:p>
        </p:txBody>
      </p:sp>
    </p:spTree>
    <p:extLst>
      <p:ext uri="{BB962C8B-B14F-4D97-AF65-F5344CB8AC3E}">
        <p14:creationId xmlns:p14="http://schemas.microsoft.com/office/powerpoint/2010/main" val="30005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F297E3C-9C8D-85B8-2F7D-234EBC4F8C69}"/>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74CE130-61D9-EDB8-605A-3925F394FD59}"/>
              </a:ext>
            </a:extLst>
          </p:cNvPr>
          <p:cNvSpPr>
            <a:spLocks noGrp="1"/>
          </p:cNvSpPr>
          <p:nvPr>
            <p:ph type="sldNum" sz="quarter" idx="12"/>
          </p:nvPr>
        </p:nvSpPr>
        <p:spPr/>
        <p:txBody>
          <a:bodyPr/>
          <a:lstStyle/>
          <a:p>
            <a:pPr>
              <a:defRPr/>
            </a:pPr>
            <a:fld id="{B99F2807-602A-47D3-9714-670AD5065F2C}" type="slidenum">
              <a:rPr lang="de-CH" smtClean="0"/>
              <a:pPr>
                <a:defRPr/>
              </a:pPr>
              <a:t>93</a:t>
            </a:fld>
            <a:endParaRPr lang="de-CH" dirty="0"/>
          </a:p>
        </p:txBody>
      </p:sp>
      <p:sp>
        <p:nvSpPr>
          <p:cNvPr id="5" name="Rectangle 2">
            <a:extLst>
              <a:ext uri="{FF2B5EF4-FFF2-40B4-BE49-F238E27FC236}">
                <a16:creationId xmlns:a16="http://schemas.microsoft.com/office/drawing/2014/main" id="{7DC03B8B-4B3A-DCBE-C20D-CCD216F61569}"/>
              </a:ext>
            </a:extLst>
          </p:cNvPr>
          <p:cNvSpPr>
            <a:spLocks noChangeArrowheads="1"/>
          </p:cNvSpPr>
          <p:nvPr/>
        </p:nvSpPr>
        <p:spPr bwMode="auto">
          <a:xfrm>
            <a:off x="1343472" y="1844501"/>
            <a:ext cx="3721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AutoNum type="arabicPeriod" startAt="3"/>
              <a:defRPr/>
            </a:pPr>
            <a:r>
              <a:rPr lang="de-DE" altLang="de-DE" sz="2000" dirty="0">
                <a:solidFill>
                  <a:schemeClr val="tx1"/>
                </a:solidFill>
                <a:latin typeface="+mj-lt"/>
                <a:cs typeface="Arial" charset="0"/>
              </a:rPr>
              <a:t>Die Distanz zum gesuchten Punkt wird in </a:t>
            </a:r>
            <a:r>
              <a:rPr lang="de-DE" altLang="de-DE" sz="2000" b="1" u="sng" dirty="0">
                <a:solidFill>
                  <a:schemeClr val="tx1"/>
                </a:solidFill>
                <a:latin typeface="+mj-lt"/>
                <a:cs typeface="Arial" charset="0"/>
              </a:rPr>
              <a:t>km</a:t>
            </a:r>
            <a:r>
              <a:rPr lang="de-DE" altLang="de-DE" sz="2000" dirty="0">
                <a:solidFill>
                  <a:schemeClr val="tx1"/>
                </a:solidFill>
                <a:latin typeface="+mj-lt"/>
                <a:cs typeface="Arial" charset="0"/>
              </a:rPr>
              <a:t> angegeben;</a:t>
            </a:r>
            <a:br>
              <a:rPr lang="de-DE" altLang="de-DE" sz="2000" dirty="0">
                <a:solidFill>
                  <a:schemeClr val="tx1"/>
                </a:solidFill>
                <a:latin typeface="+mj-lt"/>
                <a:cs typeface="Arial" charset="0"/>
              </a:rPr>
            </a:br>
            <a:r>
              <a:rPr lang="de-DE" altLang="de-DE" sz="2000" dirty="0">
                <a:solidFill>
                  <a:schemeClr val="tx1"/>
                </a:solidFill>
                <a:latin typeface="+mj-lt"/>
                <a:cs typeface="Arial" charset="0"/>
              </a:rPr>
              <a:t>1. Zahl = Osten</a:t>
            </a:r>
            <a:br>
              <a:rPr lang="de-DE" altLang="de-DE" sz="2000" dirty="0">
                <a:solidFill>
                  <a:schemeClr val="tx1"/>
                </a:solidFill>
                <a:latin typeface="+mj-lt"/>
                <a:cs typeface="Arial" charset="0"/>
              </a:rPr>
            </a:br>
            <a:r>
              <a:rPr lang="de-DE" altLang="de-DE" sz="2000" dirty="0">
                <a:solidFill>
                  <a:schemeClr val="tx1"/>
                </a:solidFill>
                <a:latin typeface="+mj-lt"/>
                <a:cs typeface="Arial" charset="0"/>
              </a:rPr>
              <a:t>2. Zahl = Norden</a:t>
            </a:r>
          </a:p>
        </p:txBody>
      </p:sp>
      <p:pic>
        <p:nvPicPr>
          <p:cNvPr id="6" name="Picture 3" descr="BERN-Bärengraben">
            <a:extLst>
              <a:ext uri="{FF2B5EF4-FFF2-40B4-BE49-F238E27FC236}">
                <a16:creationId xmlns:a16="http://schemas.microsoft.com/office/drawing/2014/main" id="{90C9439D-87F0-598A-944C-B0D913F83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972" y="1793701"/>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4">
            <a:extLst>
              <a:ext uri="{FF2B5EF4-FFF2-40B4-BE49-F238E27FC236}">
                <a16:creationId xmlns:a16="http://schemas.microsoft.com/office/drawing/2014/main" id="{ACA33E66-369D-97EE-7419-394FB67AA37B}"/>
              </a:ext>
            </a:extLst>
          </p:cNvPr>
          <p:cNvSpPr>
            <a:spLocks noChangeArrowheads="1"/>
          </p:cNvSpPr>
          <p:nvPr/>
        </p:nvSpPr>
        <p:spPr bwMode="auto">
          <a:xfrm>
            <a:off x="7836347" y="3406601"/>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Line 5">
            <a:extLst>
              <a:ext uri="{FF2B5EF4-FFF2-40B4-BE49-F238E27FC236}">
                <a16:creationId xmlns:a16="http://schemas.microsoft.com/office/drawing/2014/main" id="{08E2F36F-A396-0006-4795-BE11CD4E2AEF}"/>
              </a:ext>
            </a:extLst>
          </p:cNvPr>
          <p:cNvSpPr>
            <a:spLocks noChangeShapeType="1"/>
          </p:cNvSpPr>
          <p:nvPr/>
        </p:nvSpPr>
        <p:spPr bwMode="auto">
          <a:xfrm>
            <a:off x="5470972" y="5451301"/>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9" name="Line 6">
            <a:extLst>
              <a:ext uri="{FF2B5EF4-FFF2-40B4-BE49-F238E27FC236}">
                <a16:creationId xmlns:a16="http://schemas.microsoft.com/office/drawing/2014/main" id="{0B4F7599-78C9-AF80-7C7F-8FB2BB80D131}"/>
              </a:ext>
            </a:extLst>
          </p:cNvPr>
          <p:cNvSpPr>
            <a:spLocks noChangeShapeType="1"/>
          </p:cNvSpPr>
          <p:nvPr/>
        </p:nvSpPr>
        <p:spPr bwMode="auto">
          <a:xfrm>
            <a:off x="5470972" y="2479501"/>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0" name="Line 7">
            <a:extLst>
              <a:ext uri="{FF2B5EF4-FFF2-40B4-BE49-F238E27FC236}">
                <a16:creationId xmlns:a16="http://schemas.microsoft.com/office/drawing/2014/main" id="{93C9F86D-49D3-40F0-4B42-10402A52A632}"/>
              </a:ext>
            </a:extLst>
          </p:cNvPr>
          <p:cNvSpPr>
            <a:spLocks noChangeShapeType="1"/>
          </p:cNvSpPr>
          <p:nvPr/>
        </p:nvSpPr>
        <p:spPr bwMode="auto">
          <a:xfrm>
            <a:off x="6118672" y="1793701"/>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1" name="Line 8">
            <a:extLst>
              <a:ext uri="{FF2B5EF4-FFF2-40B4-BE49-F238E27FC236}">
                <a16:creationId xmlns:a16="http://schemas.microsoft.com/office/drawing/2014/main" id="{357A4F4C-2D50-1106-D84A-467370C100EB}"/>
              </a:ext>
            </a:extLst>
          </p:cNvPr>
          <p:cNvSpPr>
            <a:spLocks noChangeShapeType="1"/>
          </p:cNvSpPr>
          <p:nvPr/>
        </p:nvSpPr>
        <p:spPr bwMode="auto">
          <a:xfrm>
            <a:off x="9128572" y="1793701"/>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2" name="Text Box 9">
            <a:extLst>
              <a:ext uri="{FF2B5EF4-FFF2-40B4-BE49-F238E27FC236}">
                <a16:creationId xmlns:a16="http://schemas.microsoft.com/office/drawing/2014/main" id="{9C91A5A8-FE71-0942-9417-2C86F990527A}"/>
              </a:ext>
            </a:extLst>
          </p:cNvPr>
          <p:cNvSpPr txBox="1">
            <a:spLocks noChangeArrowheads="1"/>
          </p:cNvSpPr>
          <p:nvPr/>
        </p:nvSpPr>
        <p:spPr bwMode="auto">
          <a:xfrm>
            <a:off x="5893247" y="597358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13" name="Text Box 10">
            <a:extLst>
              <a:ext uri="{FF2B5EF4-FFF2-40B4-BE49-F238E27FC236}">
                <a16:creationId xmlns:a16="http://schemas.microsoft.com/office/drawing/2014/main" id="{AD091DE7-3F51-FABB-9E7A-4735824E3C67}"/>
              </a:ext>
            </a:extLst>
          </p:cNvPr>
          <p:cNvSpPr txBox="1">
            <a:spLocks noChangeArrowheads="1"/>
          </p:cNvSpPr>
          <p:nvPr/>
        </p:nvSpPr>
        <p:spPr bwMode="auto">
          <a:xfrm>
            <a:off x="8909497" y="597358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14" name="Text Box 11">
            <a:extLst>
              <a:ext uri="{FF2B5EF4-FFF2-40B4-BE49-F238E27FC236}">
                <a16:creationId xmlns:a16="http://schemas.microsoft.com/office/drawing/2014/main" id="{BC5EF9E5-AEFA-3231-2B81-2156A142AD69}"/>
              </a:ext>
            </a:extLst>
          </p:cNvPr>
          <p:cNvSpPr txBox="1">
            <a:spLocks noChangeArrowheads="1"/>
          </p:cNvSpPr>
          <p:nvPr/>
        </p:nvSpPr>
        <p:spPr bwMode="auto">
          <a:xfrm>
            <a:off x="4953447" y="2363614"/>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15" name="Text Box 12">
            <a:extLst>
              <a:ext uri="{FF2B5EF4-FFF2-40B4-BE49-F238E27FC236}">
                <a16:creationId xmlns:a16="http://schemas.microsoft.com/office/drawing/2014/main" id="{3EA6FC1E-C5CA-4558-4917-405ABF558ADC}"/>
              </a:ext>
            </a:extLst>
          </p:cNvPr>
          <p:cNvSpPr txBox="1">
            <a:spLocks noChangeArrowheads="1"/>
          </p:cNvSpPr>
          <p:nvPr/>
        </p:nvSpPr>
        <p:spPr bwMode="auto">
          <a:xfrm>
            <a:off x="4953447" y="533223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16" name="Rectangle 14">
            <a:extLst>
              <a:ext uri="{FF2B5EF4-FFF2-40B4-BE49-F238E27FC236}">
                <a16:creationId xmlns:a16="http://schemas.microsoft.com/office/drawing/2014/main" id="{F80C66B6-D377-5CAD-B57C-066D43701E88}"/>
              </a:ext>
            </a:extLst>
          </p:cNvPr>
          <p:cNvSpPr>
            <a:spLocks noChangeArrowheads="1"/>
          </p:cNvSpPr>
          <p:nvPr/>
        </p:nvSpPr>
        <p:spPr bwMode="auto">
          <a:xfrm rot="2683065">
            <a:off x="5891660" y="5213176"/>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7" name="Text Box 15">
            <a:extLst>
              <a:ext uri="{FF2B5EF4-FFF2-40B4-BE49-F238E27FC236}">
                <a16:creationId xmlns:a16="http://schemas.microsoft.com/office/drawing/2014/main" id="{828B8277-FBE0-3D8F-0A7F-3829D43446C7}"/>
              </a:ext>
            </a:extLst>
          </p:cNvPr>
          <p:cNvSpPr txBox="1">
            <a:spLocks noChangeArrowheads="1"/>
          </p:cNvSpPr>
          <p:nvPr/>
        </p:nvSpPr>
        <p:spPr bwMode="auto">
          <a:xfrm>
            <a:off x="6220272" y="5502101"/>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18" name="Line 16">
            <a:extLst>
              <a:ext uri="{FF2B5EF4-FFF2-40B4-BE49-F238E27FC236}">
                <a16:creationId xmlns:a16="http://schemas.microsoft.com/office/drawing/2014/main" id="{93DE7EDD-AEF2-3B12-3F67-FEABF40959AE}"/>
              </a:ext>
            </a:extLst>
          </p:cNvPr>
          <p:cNvSpPr>
            <a:spLocks noChangeShapeType="1"/>
          </p:cNvSpPr>
          <p:nvPr/>
        </p:nvSpPr>
        <p:spPr bwMode="auto">
          <a:xfrm>
            <a:off x="6144072" y="5349701"/>
            <a:ext cx="1714500" cy="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9" name="Line 17">
            <a:extLst>
              <a:ext uri="{FF2B5EF4-FFF2-40B4-BE49-F238E27FC236}">
                <a16:creationId xmlns:a16="http://schemas.microsoft.com/office/drawing/2014/main" id="{1C702AE1-DD51-70DB-4E67-662DE1727F2B}"/>
              </a:ext>
            </a:extLst>
          </p:cNvPr>
          <p:cNvSpPr>
            <a:spLocks noChangeShapeType="1"/>
          </p:cNvSpPr>
          <p:nvPr/>
        </p:nvSpPr>
        <p:spPr bwMode="auto">
          <a:xfrm flipV="1">
            <a:off x="7922072" y="3560589"/>
            <a:ext cx="0" cy="1885950"/>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useBgFill="1">
        <p:nvSpPr>
          <p:cNvPr id="20" name="Text Box 19">
            <a:extLst>
              <a:ext uri="{FF2B5EF4-FFF2-40B4-BE49-F238E27FC236}">
                <a16:creationId xmlns:a16="http://schemas.microsoft.com/office/drawing/2014/main" id="{9CCF8E3A-2691-F6A9-D8EF-0ABCA917B670}"/>
              </a:ext>
            </a:extLst>
          </p:cNvPr>
          <p:cNvSpPr txBox="1">
            <a:spLocks noChangeArrowheads="1"/>
          </p:cNvSpPr>
          <p:nvPr/>
        </p:nvSpPr>
        <p:spPr bwMode="auto">
          <a:xfrm>
            <a:off x="8049072" y="4206701"/>
            <a:ext cx="838200" cy="396875"/>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0.75</a:t>
            </a:r>
          </a:p>
        </p:txBody>
      </p:sp>
      <p:sp useBgFill="1">
        <p:nvSpPr>
          <p:cNvPr id="21" name="Text Box 20">
            <a:extLst>
              <a:ext uri="{FF2B5EF4-FFF2-40B4-BE49-F238E27FC236}">
                <a16:creationId xmlns:a16="http://schemas.microsoft.com/office/drawing/2014/main" id="{6EC2F7BC-F8CD-433F-D9D1-F4AF658BC1DC}"/>
              </a:ext>
            </a:extLst>
          </p:cNvPr>
          <p:cNvSpPr txBox="1">
            <a:spLocks noChangeArrowheads="1"/>
          </p:cNvSpPr>
          <p:nvPr/>
        </p:nvSpPr>
        <p:spPr bwMode="auto">
          <a:xfrm>
            <a:off x="6601272" y="4816301"/>
            <a:ext cx="685800" cy="396875"/>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0.6</a:t>
            </a:r>
          </a:p>
        </p:txBody>
      </p:sp>
      <p:sp>
        <p:nvSpPr>
          <p:cNvPr id="22" name="Text Box 21">
            <a:extLst>
              <a:ext uri="{FF2B5EF4-FFF2-40B4-BE49-F238E27FC236}">
                <a16:creationId xmlns:a16="http://schemas.microsoft.com/office/drawing/2014/main" id="{BD121307-6EE7-545A-AD3A-220F4BE0360A}"/>
              </a:ext>
            </a:extLst>
          </p:cNvPr>
          <p:cNvSpPr txBox="1">
            <a:spLocks noChangeArrowheads="1"/>
          </p:cNvSpPr>
          <p:nvPr/>
        </p:nvSpPr>
        <p:spPr bwMode="auto">
          <a:xfrm>
            <a:off x="6144072" y="6416501"/>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solidFill>
                  <a:srgbClr val="FF0000"/>
                </a:solidFill>
                <a:latin typeface="Verdana" panose="020B0604030504040204" pitchFamily="34" charset="0"/>
              </a:rPr>
              <a:t>LUNA</a:t>
            </a:r>
            <a:endParaRPr lang="de-CH" altLang="de-DE" sz="2400" b="1">
              <a:latin typeface="Verdana" panose="020B0604030504040204" pitchFamily="34" charset="0"/>
            </a:endParaRPr>
          </a:p>
        </p:txBody>
      </p:sp>
      <p:sp>
        <p:nvSpPr>
          <p:cNvPr id="23" name="Text Box 24">
            <a:extLst>
              <a:ext uri="{FF2B5EF4-FFF2-40B4-BE49-F238E27FC236}">
                <a16:creationId xmlns:a16="http://schemas.microsoft.com/office/drawing/2014/main" id="{5F8BD160-9849-E481-7411-9F5DF6802AF9}"/>
              </a:ext>
            </a:extLst>
          </p:cNvPr>
          <p:cNvSpPr txBox="1">
            <a:spLocks noChangeArrowheads="1"/>
          </p:cNvSpPr>
          <p:nvPr/>
        </p:nvSpPr>
        <p:spPr bwMode="auto">
          <a:xfrm>
            <a:off x="7287072" y="6416501"/>
            <a:ext cx="685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solidFill>
                  <a:srgbClr val="FF0000"/>
                </a:solidFill>
                <a:latin typeface="Verdana" panose="020B0604030504040204" pitchFamily="34" charset="0"/>
              </a:rPr>
              <a:t>0.6</a:t>
            </a:r>
            <a:endParaRPr lang="de-CH" altLang="de-DE" sz="2400" b="1">
              <a:latin typeface="Verdana" panose="020B0604030504040204" pitchFamily="34" charset="0"/>
            </a:endParaRPr>
          </a:p>
        </p:txBody>
      </p:sp>
      <p:sp>
        <p:nvSpPr>
          <p:cNvPr id="24" name="Text Box 25">
            <a:extLst>
              <a:ext uri="{FF2B5EF4-FFF2-40B4-BE49-F238E27FC236}">
                <a16:creationId xmlns:a16="http://schemas.microsoft.com/office/drawing/2014/main" id="{95552DF9-CE29-3ADC-A800-7F48AF48A571}"/>
              </a:ext>
            </a:extLst>
          </p:cNvPr>
          <p:cNvSpPr txBox="1">
            <a:spLocks noChangeArrowheads="1"/>
          </p:cNvSpPr>
          <p:nvPr/>
        </p:nvSpPr>
        <p:spPr bwMode="auto">
          <a:xfrm>
            <a:off x="7896672" y="6416501"/>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solidFill>
                  <a:srgbClr val="FF0000"/>
                </a:solidFill>
                <a:latin typeface="Verdana" panose="020B0604030504040204" pitchFamily="34" charset="0"/>
              </a:rPr>
              <a:t>/ 0.75</a:t>
            </a:r>
            <a:endParaRPr lang="de-CH" altLang="de-DE" sz="2400" b="1">
              <a:latin typeface="Verdana" panose="020B0604030504040204" pitchFamily="34" charset="0"/>
            </a:endParaRPr>
          </a:p>
        </p:txBody>
      </p:sp>
      <p:sp>
        <p:nvSpPr>
          <p:cNvPr id="26" name="Titel 25">
            <a:extLst>
              <a:ext uri="{FF2B5EF4-FFF2-40B4-BE49-F238E27FC236}">
                <a16:creationId xmlns:a16="http://schemas.microsoft.com/office/drawing/2014/main" id="{6ECB887F-7DA1-469E-3745-303A2E7F424E}"/>
              </a:ext>
            </a:extLst>
          </p:cNvPr>
          <p:cNvSpPr>
            <a:spLocks noGrp="1"/>
          </p:cNvSpPr>
          <p:nvPr>
            <p:ph type="title"/>
          </p:nvPr>
        </p:nvSpPr>
        <p:spPr/>
        <p:txBody>
          <a:bodyPr/>
          <a:lstStyle/>
          <a:p>
            <a:endParaRPr lang="de-CH" dirty="0"/>
          </a:p>
        </p:txBody>
      </p:sp>
      <p:sp>
        <p:nvSpPr>
          <p:cNvPr id="27" name="Rectangle 2">
            <a:extLst>
              <a:ext uri="{FF2B5EF4-FFF2-40B4-BE49-F238E27FC236}">
                <a16:creationId xmlns:a16="http://schemas.microsoft.com/office/drawing/2014/main" id="{70D77EE1-BC11-5ABF-2028-7F1D9B9E291C}"/>
              </a:ext>
            </a:extLst>
          </p:cNvPr>
          <p:cNvSpPr txBox="1">
            <a:spLocks noChangeArrowheads="1"/>
          </p:cNvSpPr>
          <p:nvPr/>
        </p:nvSpPr>
        <p:spPr>
          <a:xfrm>
            <a:off x="378984" y="30522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Messpunktverfahren</a:t>
            </a:r>
          </a:p>
        </p:txBody>
      </p:sp>
    </p:spTree>
    <p:extLst>
      <p:ext uri="{BB962C8B-B14F-4D97-AF65-F5344CB8AC3E}">
        <p14:creationId xmlns:p14="http://schemas.microsoft.com/office/powerpoint/2010/main" val="426174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500"/>
                                        <p:tgtEl>
                                          <p:spTgt spid="2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utoUpdateAnimBg="0"/>
      <p:bldP spid="21" grpId="0" animBg="1" autoUpdateAnimBg="0"/>
      <p:bldP spid="22" grpId="0" autoUpdateAnimBg="0"/>
      <p:bldP spid="23" grpId="0" autoUpdateAnimBg="0"/>
      <p:bldP spid="24"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B59427E-7250-35B7-3E5A-6FC863BE892F}"/>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1BDFE6C1-ACE6-8F30-DF74-70A1AFBE1981}"/>
              </a:ext>
            </a:extLst>
          </p:cNvPr>
          <p:cNvSpPr>
            <a:spLocks noGrp="1"/>
          </p:cNvSpPr>
          <p:nvPr>
            <p:ph type="sldNum" sz="quarter" idx="12"/>
          </p:nvPr>
        </p:nvSpPr>
        <p:spPr/>
        <p:txBody>
          <a:bodyPr/>
          <a:lstStyle/>
          <a:p>
            <a:pPr>
              <a:defRPr/>
            </a:pPr>
            <a:fld id="{B99F2807-602A-47D3-9714-670AD5065F2C}" type="slidenum">
              <a:rPr lang="de-CH" smtClean="0"/>
              <a:pPr>
                <a:defRPr/>
              </a:pPr>
              <a:t>94</a:t>
            </a:fld>
            <a:endParaRPr lang="de-CH" dirty="0"/>
          </a:p>
        </p:txBody>
      </p:sp>
      <p:sp>
        <p:nvSpPr>
          <p:cNvPr id="5" name="Rectangle 2">
            <a:extLst>
              <a:ext uri="{FF2B5EF4-FFF2-40B4-BE49-F238E27FC236}">
                <a16:creationId xmlns:a16="http://schemas.microsoft.com/office/drawing/2014/main" id="{8519555F-8C4A-44F7-61F7-2EA7A756DE16}"/>
              </a:ext>
            </a:extLst>
          </p:cNvPr>
          <p:cNvSpPr>
            <a:spLocks noChangeArrowheads="1"/>
          </p:cNvSpPr>
          <p:nvPr/>
        </p:nvSpPr>
        <p:spPr bwMode="auto">
          <a:xfrm>
            <a:off x="1331999" y="1864659"/>
            <a:ext cx="37211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eaLnBrk="0" hangingPunct="0">
              <a:spcBef>
                <a:spcPct val="20000"/>
              </a:spcBef>
              <a:buClr>
                <a:schemeClr val="accent1"/>
              </a:buClr>
              <a:buSzPct val="70000"/>
              <a:buFont typeface="Wingdings 2" pitchFamily="18" charset="2"/>
              <a:buChar char=""/>
              <a:defRPr sz="3200">
                <a:solidFill>
                  <a:schemeClr val="tx2"/>
                </a:solidFill>
                <a:latin typeface="Franklin Gothic Book"/>
              </a:defRPr>
            </a:lvl1pPr>
            <a:lvl2pPr marL="742950" indent="-285750" eaLnBrk="0" hangingPunct="0">
              <a:spcBef>
                <a:spcPct val="20000"/>
              </a:spcBef>
              <a:buClr>
                <a:schemeClr val="accent1"/>
              </a:buClr>
              <a:buSzPct val="70000"/>
              <a:buFont typeface="Wingdings 2" pitchFamily="18" charset="2"/>
              <a:buChar char=""/>
              <a:defRPr sz="2800">
                <a:solidFill>
                  <a:schemeClr val="tx2"/>
                </a:solidFill>
                <a:latin typeface="Franklin Gothic Book"/>
              </a:defRPr>
            </a:lvl2pPr>
            <a:lvl3pPr marL="1143000" indent="-228600" eaLnBrk="0" hangingPunct="0">
              <a:spcBef>
                <a:spcPct val="20000"/>
              </a:spcBef>
              <a:buClr>
                <a:schemeClr val="accent1"/>
              </a:buClr>
              <a:buSzPct val="70000"/>
              <a:buFont typeface="Wingdings 2" pitchFamily="18" charset="2"/>
              <a:buChar char=""/>
              <a:defRPr sz="2400">
                <a:solidFill>
                  <a:schemeClr val="tx2"/>
                </a:solidFill>
                <a:latin typeface="Franklin Gothic Book"/>
              </a:defRPr>
            </a:lvl3pPr>
            <a:lvl4pPr marL="1600200" indent="-228600" eaLnBrk="0" hangingPunct="0">
              <a:spcBef>
                <a:spcPct val="20000"/>
              </a:spcBef>
              <a:buClr>
                <a:schemeClr val="accent1"/>
              </a:buClr>
              <a:buSzPct val="70000"/>
              <a:buFont typeface="Wingdings 2" pitchFamily="18" charset="2"/>
              <a:buChar char=""/>
              <a:defRPr sz="2000">
                <a:solidFill>
                  <a:schemeClr val="tx2"/>
                </a:solidFill>
                <a:latin typeface="Franklin Gothic Book"/>
              </a:defRPr>
            </a:lvl4pPr>
            <a:lvl5pPr marL="2057400" indent="-228600" eaLnBrk="0" hangingPunct="0">
              <a:spcBef>
                <a:spcPct val="20000"/>
              </a:spcBef>
              <a:buClr>
                <a:schemeClr val="accent1"/>
              </a:buClr>
              <a:buSzPct val="60000"/>
              <a:buFont typeface="Wingdings 2" pitchFamily="18" charset="2"/>
              <a:buChar char=""/>
              <a:defRPr>
                <a:solidFill>
                  <a:schemeClr val="tx2"/>
                </a:solidFill>
                <a:latin typeface="Franklin Gothic Book"/>
              </a:defRPr>
            </a:lvl5pPr>
            <a:lvl6pPr marL="25146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6pPr>
            <a:lvl7pPr marL="29718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7pPr>
            <a:lvl8pPr marL="34290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8pPr>
            <a:lvl9pPr marL="3886200" indent="-2286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a:defRPr>
            </a:lvl9pPr>
          </a:lstStyle>
          <a:p>
            <a:pPr eaLnBrk="1" hangingPunct="1">
              <a:buClrTx/>
              <a:buSzTx/>
              <a:buFontTx/>
              <a:buNone/>
              <a:defRPr/>
            </a:pPr>
            <a:r>
              <a:rPr lang="de-DE" altLang="de-DE" sz="2000" b="1" dirty="0">
                <a:solidFill>
                  <a:schemeClr val="tx1"/>
                </a:solidFill>
                <a:latin typeface="+mj-lt"/>
                <a:cs typeface="Arial" charset="0"/>
              </a:rPr>
              <a:t>Ausnahme</a:t>
            </a:r>
          </a:p>
          <a:p>
            <a:pPr eaLnBrk="1" hangingPunct="1">
              <a:buClrTx/>
              <a:buSzTx/>
              <a:buFontTx/>
              <a:buNone/>
              <a:defRPr/>
            </a:pPr>
            <a:r>
              <a:rPr lang="de-DE" altLang="de-DE" sz="2000" dirty="0">
                <a:solidFill>
                  <a:schemeClr val="tx1"/>
                </a:solidFill>
                <a:latin typeface="+mj-lt"/>
                <a:cs typeface="Arial" charset="0"/>
              </a:rPr>
              <a:t>Wird von dieser Regel </a:t>
            </a:r>
          </a:p>
          <a:p>
            <a:pPr eaLnBrk="1" hangingPunct="1">
              <a:buClrTx/>
              <a:buSzTx/>
              <a:buFontTx/>
              <a:buNone/>
              <a:defRPr/>
            </a:pPr>
            <a:r>
              <a:rPr lang="de-DE" altLang="de-DE" sz="2000" dirty="0">
                <a:solidFill>
                  <a:schemeClr val="tx1"/>
                </a:solidFill>
                <a:latin typeface="+mj-lt"/>
                <a:cs typeface="Arial" charset="0"/>
              </a:rPr>
              <a:t>abgewichen, müssen die </a:t>
            </a:r>
          </a:p>
          <a:p>
            <a:pPr eaLnBrk="1" hangingPunct="1">
              <a:buClrTx/>
              <a:buSzTx/>
              <a:buFontTx/>
              <a:buNone/>
              <a:defRPr/>
            </a:pPr>
            <a:r>
              <a:rPr lang="de-DE" altLang="de-DE" sz="2000" dirty="0">
                <a:solidFill>
                  <a:schemeClr val="tx1"/>
                </a:solidFill>
                <a:latin typeface="+mj-lt"/>
                <a:cs typeface="Arial" charset="0"/>
              </a:rPr>
              <a:t>Himmelsrichtungen </a:t>
            </a:r>
          </a:p>
          <a:p>
            <a:pPr eaLnBrk="1" hangingPunct="1">
              <a:buClrTx/>
              <a:buSzTx/>
              <a:buFontTx/>
              <a:buNone/>
              <a:defRPr/>
            </a:pPr>
            <a:r>
              <a:rPr lang="de-DE" altLang="de-DE" sz="2000" dirty="0">
                <a:solidFill>
                  <a:schemeClr val="tx1"/>
                </a:solidFill>
                <a:latin typeface="+mj-lt"/>
                <a:cs typeface="Arial" charset="0"/>
              </a:rPr>
              <a:t>angegeben werden.</a:t>
            </a:r>
          </a:p>
          <a:p>
            <a:pPr eaLnBrk="1" hangingPunct="1">
              <a:buClrTx/>
              <a:buSzTx/>
              <a:buFontTx/>
              <a:buAutoNum type="arabicPeriod"/>
              <a:defRPr/>
            </a:pPr>
            <a:r>
              <a:rPr lang="de-DE" altLang="de-DE" sz="2000" dirty="0">
                <a:solidFill>
                  <a:schemeClr val="tx1"/>
                </a:solidFill>
                <a:latin typeface="+mj-lt"/>
                <a:cs typeface="Arial" charset="0"/>
              </a:rPr>
              <a:t>Zahl = West</a:t>
            </a:r>
          </a:p>
          <a:p>
            <a:pPr eaLnBrk="1" hangingPunct="1">
              <a:buClrTx/>
              <a:buSzTx/>
              <a:buFontTx/>
              <a:buAutoNum type="arabicPeriod"/>
              <a:defRPr/>
            </a:pPr>
            <a:r>
              <a:rPr lang="de-DE" altLang="de-DE" sz="2000" dirty="0">
                <a:solidFill>
                  <a:schemeClr val="tx1"/>
                </a:solidFill>
                <a:latin typeface="+mj-lt"/>
                <a:cs typeface="Arial" charset="0"/>
              </a:rPr>
              <a:t>Zahl = Süd</a:t>
            </a:r>
          </a:p>
        </p:txBody>
      </p:sp>
      <p:pic>
        <p:nvPicPr>
          <p:cNvPr id="6" name="Picture 3" descr="BERN-Bärengraben">
            <a:extLst>
              <a:ext uri="{FF2B5EF4-FFF2-40B4-BE49-F238E27FC236}">
                <a16:creationId xmlns:a16="http://schemas.microsoft.com/office/drawing/2014/main" id="{AF76FC1A-3D4C-657A-1495-E7A4C97A8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499" y="1844021"/>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4">
            <a:extLst>
              <a:ext uri="{FF2B5EF4-FFF2-40B4-BE49-F238E27FC236}">
                <a16:creationId xmlns:a16="http://schemas.microsoft.com/office/drawing/2014/main" id="{BC164B0E-B094-1E8F-C868-A45408C7C5CA}"/>
              </a:ext>
            </a:extLst>
          </p:cNvPr>
          <p:cNvSpPr>
            <a:spLocks noChangeArrowheads="1"/>
          </p:cNvSpPr>
          <p:nvPr/>
        </p:nvSpPr>
        <p:spPr bwMode="auto">
          <a:xfrm>
            <a:off x="7824874" y="3456921"/>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Line 5">
            <a:extLst>
              <a:ext uri="{FF2B5EF4-FFF2-40B4-BE49-F238E27FC236}">
                <a16:creationId xmlns:a16="http://schemas.microsoft.com/office/drawing/2014/main" id="{78C2BAAC-616E-B448-AE94-27AE13C4B69A}"/>
              </a:ext>
            </a:extLst>
          </p:cNvPr>
          <p:cNvSpPr>
            <a:spLocks noChangeShapeType="1"/>
          </p:cNvSpPr>
          <p:nvPr/>
        </p:nvSpPr>
        <p:spPr bwMode="auto">
          <a:xfrm>
            <a:off x="5459499" y="5501621"/>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9" name="Line 6">
            <a:extLst>
              <a:ext uri="{FF2B5EF4-FFF2-40B4-BE49-F238E27FC236}">
                <a16:creationId xmlns:a16="http://schemas.microsoft.com/office/drawing/2014/main" id="{338DF2EC-C4EB-3E62-E469-34C8BED7D8F5}"/>
              </a:ext>
            </a:extLst>
          </p:cNvPr>
          <p:cNvSpPr>
            <a:spLocks noChangeShapeType="1"/>
          </p:cNvSpPr>
          <p:nvPr/>
        </p:nvSpPr>
        <p:spPr bwMode="auto">
          <a:xfrm>
            <a:off x="5459499" y="2529821"/>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0" name="Line 7">
            <a:extLst>
              <a:ext uri="{FF2B5EF4-FFF2-40B4-BE49-F238E27FC236}">
                <a16:creationId xmlns:a16="http://schemas.microsoft.com/office/drawing/2014/main" id="{0FD71CE2-AD44-C408-C600-637B9E7C4A65}"/>
              </a:ext>
            </a:extLst>
          </p:cNvPr>
          <p:cNvSpPr>
            <a:spLocks noChangeShapeType="1"/>
          </p:cNvSpPr>
          <p:nvPr/>
        </p:nvSpPr>
        <p:spPr bwMode="auto">
          <a:xfrm>
            <a:off x="6107199" y="1844021"/>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1" name="Line 8">
            <a:extLst>
              <a:ext uri="{FF2B5EF4-FFF2-40B4-BE49-F238E27FC236}">
                <a16:creationId xmlns:a16="http://schemas.microsoft.com/office/drawing/2014/main" id="{F30800A4-D873-F6BD-B646-A8FB8A5787BD}"/>
              </a:ext>
            </a:extLst>
          </p:cNvPr>
          <p:cNvSpPr>
            <a:spLocks noChangeShapeType="1"/>
          </p:cNvSpPr>
          <p:nvPr/>
        </p:nvSpPr>
        <p:spPr bwMode="auto">
          <a:xfrm>
            <a:off x="9117099" y="1844021"/>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2" name="Text Box 9">
            <a:extLst>
              <a:ext uri="{FF2B5EF4-FFF2-40B4-BE49-F238E27FC236}">
                <a16:creationId xmlns:a16="http://schemas.microsoft.com/office/drawing/2014/main" id="{B172ADAD-1643-18E1-6019-9EDDF71D9B2A}"/>
              </a:ext>
            </a:extLst>
          </p:cNvPr>
          <p:cNvSpPr txBox="1">
            <a:spLocks noChangeArrowheads="1"/>
          </p:cNvSpPr>
          <p:nvPr/>
        </p:nvSpPr>
        <p:spPr bwMode="auto">
          <a:xfrm>
            <a:off x="5881774" y="602390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13" name="Text Box 10">
            <a:extLst>
              <a:ext uri="{FF2B5EF4-FFF2-40B4-BE49-F238E27FC236}">
                <a16:creationId xmlns:a16="http://schemas.microsoft.com/office/drawing/2014/main" id="{182DEE9B-356A-CA18-A1D8-C79E31C89095}"/>
              </a:ext>
            </a:extLst>
          </p:cNvPr>
          <p:cNvSpPr txBox="1">
            <a:spLocks noChangeArrowheads="1"/>
          </p:cNvSpPr>
          <p:nvPr/>
        </p:nvSpPr>
        <p:spPr bwMode="auto">
          <a:xfrm>
            <a:off x="8898024" y="602390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14" name="Text Box 11">
            <a:extLst>
              <a:ext uri="{FF2B5EF4-FFF2-40B4-BE49-F238E27FC236}">
                <a16:creationId xmlns:a16="http://schemas.microsoft.com/office/drawing/2014/main" id="{FE7A16BF-A243-78C4-A807-575E0343D86F}"/>
              </a:ext>
            </a:extLst>
          </p:cNvPr>
          <p:cNvSpPr txBox="1">
            <a:spLocks noChangeArrowheads="1"/>
          </p:cNvSpPr>
          <p:nvPr/>
        </p:nvSpPr>
        <p:spPr bwMode="auto">
          <a:xfrm>
            <a:off x="4941974" y="2413934"/>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1 202</a:t>
            </a:r>
          </a:p>
        </p:txBody>
      </p:sp>
      <p:sp>
        <p:nvSpPr>
          <p:cNvPr id="15" name="Text Box 12">
            <a:extLst>
              <a:ext uri="{FF2B5EF4-FFF2-40B4-BE49-F238E27FC236}">
                <a16:creationId xmlns:a16="http://schemas.microsoft.com/office/drawing/2014/main" id="{21EB16F0-8B92-F6E8-E868-B2DFE8EDA9CF}"/>
              </a:ext>
            </a:extLst>
          </p:cNvPr>
          <p:cNvSpPr txBox="1">
            <a:spLocks noChangeArrowheads="1"/>
          </p:cNvSpPr>
          <p:nvPr/>
        </p:nvSpPr>
        <p:spPr bwMode="auto">
          <a:xfrm>
            <a:off x="4941974" y="5382559"/>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16" name="Rectangle 14">
            <a:extLst>
              <a:ext uri="{FF2B5EF4-FFF2-40B4-BE49-F238E27FC236}">
                <a16:creationId xmlns:a16="http://schemas.microsoft.com/office/drawing/2014/main" id="{BE5C8153-C5BF-2781-3E49-BBE9A713E573}"/>
              </a:ext>
            </a:extLst>
          </p:cNvPr>
          <p:cNvSpPr>
            <a:spLocks noChangeArrowheads="1"/>
          </p:cNvSpPr>
          <p:nvPr/>
        </p:nvSpPr>
        <p:spPr bwMode="auto">
          <a:xfrm rot="2683065">
            <a:off x="8888499" y="2291696"/>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7" name="Text Box 15">
            <a:extLst>
              <a:ext uri="{FF2B5EF4-FFF2-40B4-BE49-F238E27FC236}">
                <a16:creationId xmlns:a16="http://schemas.microsoft.com/office/drawing/2014/main" id="{25D63A3A-83D0-D054-8588-91D561EC8DCC}"/>
              </a:ext>
            </a:extLst>
          </p:cNvPr>
          <p:cNvSpPr txBox="1">
            <a:spLocks noChangeArrowheads="1"/>
          </p:cNvSpPr>
          <p:nvPr/>
        </p:nvSpPr>
        <p:spPr bwMode="auto">
          <a:xfrm>
            <a:off x="7808999" y="1971021"/>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18" name="Line 16">
            <a:extLst>
              <a:ext uri="{FF2B5EF4-FFF2-40B4-BE49-F238E27FC236}">
                <a16:creationId xmlns:a16="http://schemas.microsoft.com/office/drawing/2014/main" id="{B989137A-7219-0D67-4166-E57B5C0C95CC}"/>
              </a:ext>
            </a:extLst>
          </p:cNvPr>
          <p:cNvSpPr>
            <a:spLocks noChangeShapeType="1"/>
          </p:cNvSpPr>
          <p:nvPr/>
        </p:nvSpPr>
        <p:spPr bwMode="auto">
          <a:xfrm rot="10793633">
            <a:off x="7926474" y="2655234"/>
            <a:ext cx="1138238" cy="3175"/>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9" name="Line 17">
            <a:extLst>
              <a:ext uri="{FF2B5EF4-FFF2-40B4-BE49-F238E27FC236}">
                <a16:creationId xmlns:a16="http://schemas.microsoft.com/office/drawing/2014/main" id="{970FEAB9-DACB-0869-2867-EE521BE4EACA}"/>
              </a:ext>
            </a:extLst>
          </p:cNvPr>
          <p:cNvSpPr>
            <a:spLocks noChangeShapeType="1"/>
          </p:cNvSpPr>
          <p:nvPr/>
        </p:nvSpPr>
        <p:spPr bwMode="auto">
          <a:xfrm rot="10800000" flipV="1">
            <a:off x="7901074" y="2580621"/>
            <a:ext cx="1588" cy="862013"/>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useBgFill="1">
        <p:nvSpPr>
          <p:cNvPr id="20" name="Text Box 18">
            <a:extLst>
              <a:ext uri="{FF2B5EF4-FFF2-40B4-BE49-F238E27FC236}">
                <a16:creationId xmlns:a16="http://schemas.microsoft.com/office/drawing/2014/main" id="{C159C8B2-1BEF-C55C-4807-20BC725F92E8}"/>
              </a:ext>
            </a:extLst>
          </p:cNvPr>
          <p:cNvSpPr txBox="1">
            <a:spLocks noChangeArrowheads="1"/>
          </p:cNvSpPr>
          <p:nvPr/>
        </p:nvSpPr>
        <p:spPr bwMode="auto">
          <a:xfrm>
            <a:off x="6589799" y="3037821"/>
            <a:ext cx="11430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0.35 </a:t>
            </a:r>
            <a:r>
              <a:rPr lang="de-CH" altLang="de-DE" sz="1800" b="1">
                <a:solidFill>
                  <a:srgbClr val="FF0000"/>
                </a:solidFill>
                <a:latin typeface="Verdana" panose="020B0604030504040204" pitchFamily="34" charset="0"/>
              </a:rPr>
              <a:t>S</a:t>
            </a:r>
          </a:p>
        </p:txBody>
      </p:sp>
      <p:sp useBgFill="1">
        <p:nvSpPr>
          <p:cNvPr id="21" name="Text Box 19">
            <a:extLst>
              <a:ext uri="{FF2B5EF4-FFF2-40B4-BE49-F238E27FC236}">
                <a16:creationId xmlns:a16="http://schemas.microsoft.com/office/drawing/2014/main" id="{971EA6A1-726E-B28D-C0A6-A868A25BCC5A}"/>
              </a:ext>
            </a:extLst>
          </p:cNvPr>
          <p:cNvSpPr txBox="1">
            <a:spLocks noChangeArrowheads="1"/>
          </p:cNvSpPr>
          <p:nvPr/>
        </p:nvSpPr>
        <p:spPr bwMode="auto">
          <a:xfrm>
            <a:off x="8266199" y="2733021"/>
            <a:ext cx="10668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0.4 </a:t>
            </a:r>
            <a:r>
              <a:rPr lang="de-CH" altLang="de-DE" sz="1800" b="1">
                <a:solidFill>
                  <a:srgbClr val="FF0000"/>
                </a:solidFill>
                <a:latin typeface="Verdana" panose="020B0604030504040204" pitchFamily="34" charset="0"/>
              </a:rPr>
              <a:t>W</a:t>
            </a:r>
          </a:p>
        </p:txBody>
      </p:sp>
      <p:sp>
        <p:nvSpPr>
          <p:cNvPr id="22" name="Text Box 24">
            <a:extLst>
              <a:ext uri="{FF2B5EF4-FFF2-40B4-BE49-F238E27FC236}">
                <a16:creationId xmlns:a16="http://schemas.microsoft.com/office/drawing/2014/main" id="{01807934-01B1-DB27-0D47-B07F95E692F1}"/>
              </a:ext>
            </a:extLst>
          </p:cNvPr>
          <p:cNvSpPr txBox="1">
            <a:spLocks noChangeArrowheads="1"/>
          </p:cNvSpPr>
          <p:nvPr/>
        </p:nvSpPr>
        <p:spPr bwMode="auto">
          <a:xfrm>
            <a:off x="4837199" y="6466821"/>
            <a:ext cx="4800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DE" altLang="de-DE" sz="2000" b="1">
                <a:solidFill>
                  <a:srgbClr val="FF0000"/>
                </a:solidFill>
                <a:latin typeface="Verdana" panose="020B0604030504040204" pitchFamily="34" charset="0"/>
              </a:rPr>
              <a:t>LUNA  0.4 Whisky / 0.35 Sierra</a:t>
            </a:r>
            <a:endParaRPr lang="de-CH" altLang="de-DE" sz="2000" b="1">
              <a:solidFill>
                <a:srgbClr val="FF0000"/>
              </a:solidFill>
              <a:latin typeface="Verdana" panose="020B0604030504040204" pitchFamily="34" charset="0"/>
            </a:endParaRPr>
          </a:p>
        </p:txBody>
      </p:sp>
      <p:sp>
        <p:nvSpPr>
          <p:cNvPr id="24" name="Titel 23">
            <a:extLst>
              <a:ext uri="{FF2B5EF4-FFF2-40B4-BE49-F238E27FC236}">
                <a16:creationId xmlns:a16="http://schemas.microsoft.com/office/drawing/2014/main" id="{EA946E52-41C9-D5F7-059D-FA950CECA9B6}"/>
              </a:ext>
            </a:extLst>
          </p:cNvPr>
          <p:cNvSpPr>
            <a:spLocks noGrp="1"/>
          </p:cNvSpPr>
          <p:nvPr>
            <p:ph type="title"/>
          </p:nvPr>
        </p:nvSpPr>
        <p:spPr/>
        <p:txBody>
          <a:bodyPr/>
          <a:lstStyle/>
          <a:p>
            <a:endParaRPr lang="de-CH"/>
          </a:p>
        </p:txBody>
      </p:sp>
      <p:sp>
        <p:nvSpPr>
          <p:cNvPr id="26" name="Rectangle 2">
            <a:extLst>
              <a:ext uri="{FF2B5EF4-FFF2-40B4-BE49-F238E27FC236}">
                <a16:creationId xmlns:a16="http://schemas.microsoft.com/office/drawing/2014/main" id="{B9B62A6C-ABEB-F81D-ABE3-B3E2C03F4F32}"/>
              </a:ext>
            </a:extLst>
          </p:cNvPr>
          <p:cNvSpPr txBox="1">
            <a:spLocks noChangeArrowheads="1"/>
          </p:cNvSpPr>
          <p:nvPr/>
        </p:nvSpPr>
        <p:spPr>
          <a:xfrm>
            <a:off x="378984" y="30522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Messpunktverfahren</a:t>
            </a:r>
          </a:p>
        </p:txBody>
      </p:sp>
    </p:spTree>
    <p:extLst>
      <p:ext uri="{BB962C8B-B14F-4D97-AF65-F5344CB8AC3E}">
        <p14:creationId xmlns:p14="http://schemas.microsoft.com/office/powerpoint/2010/main" val="123479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17" grpId="0" autoUpdateAnimBg="0"/>
      <p:bldP spid="20" grpId="0" animBg="1" autoUpdateAnimBg="0"/>
      <p:bldP spid="21" grpId="0" animBg="1" autoUpdateAnimBg="0"/>
      <p:bldP spid="22"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9D5B70C-5579-E03D-DBA3-DC3EF794330D}"/>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BB79128E-7AF9-E448-2D98-6F267E8F6F83}"/>
              </a:ext>
            </a:extLst>
          </p:cNvPr>
          <p:cNvSpPr>
            <a:spLocks noGrp="1"/>
          </p:cNvSpPr>
          <p:nvPr>
            <p:ph type="sldNum" sz="quarter" idx="12"/>
          </p:nvPr>
        </p:nvSpPr>
        <p:spPr/>
        <p:txBody>
          <a:bodyPr/>
          <a:lstStyle/>
          <a:p>
            <a:pPr>
              <a:defRPr/>
            </a:pPr>
            <a:fld id="{B99F2807-602A-47D3-9714-670AD5065F2C}" type="slidenum">
              <a:rPr lang="de-CH" smtClean="0"/>
              <a:pPr>
                <a:defRPr/>
              </a:pPr>
              <a:t>95</a:t>
            </a:fld>
            <a:endParaRPr lang="de-CH" dirty="0"/>
          </a:p>
        </p:txBody>
      </p:sp>
      <p:sp>
        <p:nvSpPr>
          <p:cNvPr id="5" name="Rectangle 2">
            <a:extLst>
              <a:ext uri="{FF2B5EF4-FFF2-40B4-BE49-F238E27FC236}">
                <a16:creationId xmlns:a16="http://schemas.microsoft.com/office/drawing/2014/main" id="{BDBF35B3-5F59-8E15-27F9-2B849AB65AF4}"/>
              </a:ext>
            </a:extLst>
          </p:cNvPr>
          <p:cNvSpPr>
            <a:spLocks noChangeArrowheads="1"/>
          </p:cNvSpPr>
          <p:nvPr/>
        </p:nvSpPr>
        <p:spPr bwMode="auto">
          <a:xfrm>
            <a:off x="2444700" y="3420209"/>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457200" indent="-457200">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buFontTx/>
              <a:buNone/>
            </a:pPr>
            <a:r>
              <a:rPr lang="de-DE" altLang="de-DE" sz="2000" b="1">
                <a:latin typeface="Verdana" panose="020B0604030504040204" pitchFamily="34" charset="0"/>
              </a:rPr>
              <a:t>Oder</a:t>
            </a:r>
            <a:endParaRPr lang="de-DE" altLang="de-DE" sz="2000">
              <a:latin typeface="Verdana" panose="020B0604030504040204" pitchFamily="34" charset="0"/>
            </a:endParaRPr>
          </a:p>
        </p:txBody>
      </p:sp>
      <p:pic>
        <p:nvPicPr>
          <p:cNvPr id="6" name="Picture 3" descr="BERN-Bärengraben">
            <a:extLst>
              <a:ext uri="{FF2B5EF4-FFF2-40B4-BE49-F238E27FC236}">
                <a16:creationId xmlns:a16="http://schemas.microsoft.com/office/drawing/2014/main" id="{6144389E-1D27-9753-E461-22F6E09ED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00" y="1769209"/>
            <a:ext cx="42545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4">
            <a:extLst>
              <a:ext uri="{FF2B5EF4-FFF2-40B4-BE49-F238E27FC236}">
                <a16:creationId xmlns:a16="http://schemas.microsoft.com/office/drawing/2014/main" id="{9DFB0A4B-53CF-EAC6-F112-5BE1928A0750}"/>
              </a:ext>
            </a:extLst>
          </p:cNvPr>
          <p:cNvSpPr>
            <a:spLocks noChangeArrowheads="1"/>
          </p:cNvSpPr>
          <p:nvPr/>
        </p:nvSpPr>
        <p:spPr bwMode="auto">
          <a:xfrm>
            <a:off x="7794575" y="3382109"/>
            <a:ext cx="152400" cy="152400"/>
          </a:xfrm>
          <a:prstGeom prst="ellipse">
            <a:avLst/>
          </a:prstGeom>
          <a:solidFill>
            <a:srgbClr val="FF0000"/>
          </a:solidFill>
          <a:ln w="38100">
            <a:solidFill>
              <a:srgbClr val="FF0000"/>
            </a:solidFill>
            <a:round/>
            <a:headEnd/>
            <a:tailEnd/>
          </a:ln>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0"/>
              </a:spcBef>
              <a:buFontTx/>
              <a:buNone/>
            </a:pPr>
            <a:endParaRPr lang="de-CH" altLang="de-DE" sz="2400">
              <a:latin typeface="Verdana" panose="020B0604030504040204" pitchFamily="34" charset="0"/>
            </a:endParaRPr>
          </a:p>
        </p:txBody>
      </p:sp>
      <p:sp>
        <p:nvSpPr>
          <p:cNvPr id="8" name="Line 5">
            <a:extLst>
              <a:ext uri="{FF2B5EF4-FFF2-40B4-BE49-F238E27FC236}">
                <a16:creationId xmlns:a16="http://schemas.microsoft.com/office/drawing/2014/main" id="{B7A48351-73DB-3492-367D-7F847A0BB11E}"/>
              </a:ext>
            </a:extLst>
          </p:cNvPr>
          <p:cNvSpPr>
            <a:spLocks noChangeShapeType="1"/>
          </p:cNvSpPr>
          <p:nvPr/>
        </p:nvSpPr>
        <p:spPr bwMode="auto">
          <a:xfrm>
            <a:off x="5429200" y="542680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9" name="Line 6">
            <a:extLst>
              <a:ext uri="{FF2B5EF4-FFF2-40B4-BE49-F238E27FC236}">
                <a16:creationId xmlns:a16="http://schemas.microsoft.com/office/drawing/2014/main" id="{5DE1FC9A-24DC-C23A-6EF3-79D1DAC1C156}"/>
              </a:ext>
            </a:extLst>
          </p:cNvPr>
          <p:cNvSpPr>
            <a:spLocks noChangeShapeType="1"/>
          </p:cNvSpPr>
          <p:nvPr/>
        </p:nvSpPr>
        <p:spPr bwMode="auto">
          <a:xfrm>
            <a:off x="5429200" y="2455009"/>
            <a:ext cx="4267200"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0" name="Line 7">
            <a:extLst>
              <a:ext uri="{FF2B5EF4-FFF2-40B4-BE49-F238E27FC236}">
                <a16:creationId xmlns:a16="http://schemas.microsoft.com/office/drawing/2014/main" id="{13429F4D-078D-9FBB-2582-C07187EF7984}"/>
              </a:ext>
            </a:extLst>
          </p:cNvPr>
          <p:cNvSpPr>
            <a:spLocks noChangeShapeType="1"/>
          </p:cNvSpPr>
          <p:nvPr/>
        </p:nvSpPr>
        <p:spPr bwMode="auto">
          <a:xfrm>
            <a:off x="6076900" y="176920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1" name="Line 8">
            <a:extLst>
              <a:ext uri="{FF2B5EF4-FFF2-40B4-BE49-F238E27FC236}">
                <a16:creationId xmlns:a16="http://schemas.microsoft.com/office/drawing/2014/main" id="{E31789B0-8E12-E705-7086-192E28905E8D}"/>
              </a:ext>
            </a:extLst>
          </p:cNvPr>
          <p:cNvSpPr>
            <a:spLocks noChangeShapeType="1"/>
          </p:cNvSpPr>
          <p:nvPr/>
        </p:nvSpPr>
        <p:spPr bwMode="auto">
          <a:xfrm>
            <a:off x="9086800" y="1769209"/>
            <a:ext cx="0" cy="411480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de-CH"/>
          </a:p>
        </p:txBody>
      </p:sp>
      <p:sp>
        <p:nvSpPr>
          <p:cNvPr id="12" name="Text Box 9">
            <a:extLst>
              <a:ext uri="{FF2B5EF4-FFF2-40B4-BE49-F238E27FC236}">
                <a16:creationId xmlns:a16="http://schemas.microsoft.com/office/drawing/2014/main" id="{FF5AB9EC-A6A9-7899-9CD7-50D9088E1F21}"/>
              </a:ext>
            </a:extLst>
          </p:cNvPr>
          <p:cNvSpPr txBox="1">
            <a:spLocks noChangeArrowheads="1"/>
          </p:cNvSpPr>
          <p:nvPr/>
        </p:nvSpPr>
        <p:spPr bwMode="auto">
          <a:xfrm>
            <a:off x="5851475" y="594909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2 601</a:t>
            </a:r>
          </a:p>
        </p:txBody>
      </p:sp>
      <p:sp>
        <p:nvSpPr>
          <p:cNvPr id="13" name="Text Box 10">
            <a:extLst>
              <a:ext uri="{FF2B5EF4-FFF2-40B4-BE49-F238E27FC236}">
                <a16:creationId xmlns:a16="http://schemas.microsoft.com/office/drawing/2014/main" id="{8B9CCAAC-6834-FC78-1280-BC4C5315D00B}"/>
              </a:ext>
            </a:extLst>
          </p:cNvPr>
          <p:cNvSpPr txBox="1">
            <a:spLocks noChangeArrowheads="1"/>
          </p:cNvSpPr>
          <p:nvPr/>
        </p:nvSpPr>
        <p:spPr bwMode="auto">
          <a:xfrm>
            <a:off x="8867725" y="594909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2 602</a:t>
            </a:r>
          </a:p>
        </p:txBody>
      </p:sp>
      <p:sp>
        <p:nvSpPr>
          <p:cNvPr id="14" name="Text Box 11">
            <a:extLst>
              <a:ext uri="{FF2B5EF4-FFF2-40B4-BE49-F238E27FC236}">
                <a16:creationId xmlns:a16="http://schemas.microsoft.com/office/drawing/2014/main" id="{F9064D08-B63C-D292-4137-D09342467ED8}"/>
              </a:ext>
            </a:extLst>
          </p:cNvPr>
          <p:cNvSpPr txBox="1">
            <a:spLocks noChangeArrowheads="1"/>
          </p:cNvSpPr>
          <p:nvPr/>
        </p:nvSpPr>
        <p:spPr bwMode="auto">
          <a:xfrm>
            <a:off x="4886275" y="2339122"/>
            <a:ext cx="498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1 022 </a:t>
            </a:r>
          </a:p>
        </p:txBody>
      </p:sp>
      <p:sp>
        <p:nvSpPr>
          <p:cNvPr id="15" name="Text Box 12">
            <a:extLst>
              <a:ext uri="{FF2B5EF4-FFF2-40B4-BE49-F238E27FC236}">
                <a16:creationId xmlns:a16="http://schemas.microsoft.com/office/drawing/2014/main" id="{F982C604-88D4-01AB-3F9C-3384E2199FE3}"/>
              </a:ext>
            </a:extLst>
          </p:cNvPr>
          <p:cNvSpPr txBox="1">
            <a:spLocks noChangeArrowheads="1"/>
          </p:cNvSpPr>
          <p:nvPr/>
        </p:nvSpPr>
        <p:spPr bwMode="auto">
          <a:xfrm>
            <a:off x="4911675" y="5307747"/>
            <a:ext cx="447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50000"/>
              </a:spcBef>
              <a:buFontTx/>
              <a:buNone/>
            </a:pPr>
            <a:r>
              <a:rPr lang="de-DE" altLang="de-DE" sz="1400" b="1"/>
              <a:t>1 201</a:t>
            </a:r>
          </a:p>
        </p:txBody>
      </p:sp>
      <p:sp>
        <p:nvSpPr>
          <p:cNvPr id="16" name="Rectangle 14">
            <a:extLst>
              <a:ext uri="{FF2B5EF4-FFF2-40B4-BE49-F238E27FC236}">
                <a16:creationId xmlns:a16="http://schemas.microsoft.com/office/drawing/2014/main" id="{734613B3-E5FA-07D5-1858-B2A418066445}"/>
              </a:ext>
            </a:extLst>
          </p:cNvPr>
          <p:cNvSpPr>
            <a:spLocks noChangeArrowheads="1"/>
          </p:cNvSpPr>
          <p:nvPr/>
        </p:nvSpPr>
        <p:spPr bwMode="auto">
          <a:xfrm rot="2683065">
            <a:off x="5849888" y="2216884"/>
            <a:ext cx="457200" cy="457200"/>
          </a:xfrm>
          <a:prstGeom prst="rect">
            <a:avLst/>
          </a:prstGeom>
          <a:noFill/>
          <a:ln w="381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endParaRPr lang="de-CH" altLang="de-DE" sz="2400">
              <a:latin typeface="Verdana" panose="020B0604030504040204" pitchFamily="34" charset="0"/>
            </a:endParaRPr>
          </a:p>
        </p:txBody>
      </p:sp>
      <p:sp>
        <p:nvSpPr>
          <p:cNvPr id="17" name="Text Box 15">
            <a:extLst>
              <a:ext uri="{FF2B5EF4-FFF2-40B4-BE49-F238E27FC236}">
                <a16:creationId xmlns:a16="http://schemas.microsoft.com/office/drawing/2014/main" id="{645F48DF-30E5-A58C-C52D-8ACEAC5C1002}"/>
              </a:ext>
            </a:extLst>
          </p:cNvPr>
          <p:cNvSpPr txBox="1">
            <a:spLocks noChangeArrowheads="1"/>
          </p:cNvSpPr>
          <p:nvPr/>
        </p:nvSpPr>
        <p:spPr bwMode="auto">
          <a:xfrm>
            <a:off x="6330900" y="1896209"/>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2000" b="1">
                <a:latin typeface="Verdana" panose="020B0604030504040204" pitchFamily="34" charset="0"/>
              </a:rPr>
              <a:t>LUNA</a:t>
            </a:r>
          </a:p>
        </p:txBody>
      </p:sp>
      <p:sp>
        <p:nvSpPr>
          <p:cNvPr id="18" name="Line 16">
            <a:extLst>
              <a:ext uri="{FF2B5EF4-FFF2-40B4-BE49-F238E27FC236}">
                <a16:creationId xmlns:a16="http://schemas.microsoft.com/office/drawing/2014/main" id="{D5D9771D-0B49-487C-B35F-6294A6C85483}"/>
              </a:ext>
            </a:extLst>
          </p:cNvPr>
          <p:cNvSpPr>
            <a:spLocks noChangeShapeType="1"/>
          </p:cNvSpPr>
          <p:nvPr/>
        </p:nvSpPr>
        <p:spPr bwMode="auto">
          <a:xfrm rot="21593633">
            <a:off x="6137225" y="2580422"/>
            <a:ext cx="1677988" cy="3175"/>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p:nvSpPr>
          <p:cNvPr id="19" name="Line 17">
            <a:extLst>
              <a:ext uri="{FF2B5EF4-FFF2-40B4-BE49-F238E27FC236}">
                <a16:creationId xmlns:a16="http://schemas.microsoft.com/office/drawing/2014/main" id="{E12476CD-64A1-7F78-E322-730B2ED59938}"/>
              </a:ext>
            </a:extLst>
          </p:cNvPr>
          <p:cNvSpPr>
            <a:spLocks noChangeShapeType="1"/>
          </p:cNvSpPr>
          <p:nvPr/>
        </p:nvSpPr>
        <p:spPr bwMode="auto">
          <a:xfrm rot="10800000" flipV="1">
            <a:off x="7870775" y="2505809"/>
            <a:ext cx="1588" cy="862013"/>
          </a:xfrm>
          <a:prstGeom prst="line">
            <a:avLst/>
          </a:prstGeom>
          <a:noFill/>
          <a:ln w="57150">
            <a:solidFill>
              <a:srgbClr val="00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CH"/>
          </a:p>
        </p:txBody>
      </p:sp>
      <p:sp useBgFill="1">
        <p:nvSpPr>
          <p:cNvPr id="20" name="Text Box 18">
            <a:extLst>
              <a:ext uri="{FF2B5EF4-FFF2-40B4-BE49-F238E27FC236}">
                <a16:creationId xmlns:a16="http://schemas.microsoft.com/office/drawing/2014/main" id="{C5D6AD7D-4CA7-9D9C-71BE-70B3AD77F981}"/>
              </a:ext>
            </a:extLst>
          </p:cNvPr>
          <p:cNvSpPr txBox="1">
            <a:spLocks noChangeArrowheads="1"/>
          </p:cNvSpPr>
          <p:nvPr/>
        </p:nvSpPr>
        <p:spPr bwMode="auto">
          <a:xfrm>
            <a:off x="6559500" y="2734409"/>
            <a:ext cx="6858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0.6 </a:t>
            </a:r>
          </a:p>
        </p:txBody>
      </p:sp>
      <p:sp useBgFill="1">
        <p:nvSpPr>
          <p:cNvPr id="21" name="Text Box 19">
            <a:extLst>
              <a:ext uri="{FF2B5EF4-FFF2-40B4-BE49-F238E27FC236}">
                <a16:creationId xmlns:a16="http://schemas.microsoft.com/office/drawing/2014/main" id="{A6FD6449-6E57-9B91-29FF-89E1BC9E9B68}"/>
              </a:ext>
            </a:extLst>
          </p:cNvPr>
          <p:cNvSpPr txBox="1">
            <a:spLocks noChangeArrowheads="1"/>
          </p:cNvSpPr>
          <p:nvPr/>
        </p:nvSpPr>
        <p:spPr bwMode="auto">
          <a:xfrm>
            <a:off x="8007300" y="2886809"/>
            <a:ext cx="1066800" cy="366713"/>
          </a:xfrm>
          <a:prstGeom prst="rect">
            <a:avLst/>
          </a:prstGeom>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CH" altLang="de-DE" sz="1800" b="1">
                <a:latin typeface="Verdana" panose="020B0604030504040204" pitchFamily="34" charset="0"/>
              </a:rPr>
              <a:t>0.35 S</a:t>
            </a:r>
          </a:p>
        </p:txBody>
      </p:sp>
      <p:sp>
        <p:nvSpPr>
          <p:cNvPr id="22" name="Text Box 20">
            <a:extLst>
              <a:ext uri="{FF2B5EF4-FFF2-40B4-BE49-F238E27FC236}">
                <a16:creationId xmlns:a16="http://schemas.microsoft.com/office/drawing/2014/main" id="{3BFAAB09-05AA-C7C1-C8C7-469CD652DEB2}"/>
              </a:ext>
            </a:extLst>
          </p:cNvPr>
          <p:cNvSpPr txBox="1">
            <a:spLocks noChangeArrowheads="1"/>
          </p:cNvSpPr>
          <p:nvPr/>
        </p:nvSpPr>
        <p:spPr bwMode="auto">
          <a:xfrm>
            <a:off x="1149300" y="4258409"/>
            <a:ext cx="403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r>
              <a:rPr lang="de-DE" altLang="de-DE" sz="2000" b="1">
                <a:solidFill>
                  <a:srgbClr val="FF0000"/>
                </a:solidFill>
                <a:latin typeface="Verdana" panose="020B0604030504040204" pitchFamily="34" charset="0"/>
              </a:rPr>
              <a:t>LUNA     0.6  / 0.35 Sierra</a:t>
            </a:r>
            <a:endParaRPr lang="de-CH" altLang="de-DE" sz="2000" b="1">
              <a:solidFill>
                <a:srgbClr val="FF0000"/>
              </a:solidFill>
              <a:latin typeface="Verdana" panose="020B0604030504040204" pitchFamily="34" charset="0"/>
            </a:endParaRPr>
          </a:p>
        </p:txBody>
      </p:sp>
      <p:sp>
        <p:nvSpPr>
          <p:cNvPr id="24" name="Titel 23">
            <a:extLst>
              <a:ext uri="{FF2B5EF4-FFF2-40B4-BE49-F238E27FC236}">
                <a16:creationId xmlns:a16="http://schemas.microsoft.com/office/drawing/2014/main" id="{3BD68446-E556-16E5-4A09-E38FAA9C0E65}"/>
              </a:ext>
            </a:extLst>
          </p:cNvPr>
          <p:cNvSpPr>
            <a:spLocks noGrp="1"/>
          </p:cNvSpPr>
          <p:nvPr>
            <p:ph type="title"/>
          </p:nvPr>
        </p:nvSpPr>
        <p:spPr/>
        <p:txBody>
          <a:bodyPr/>
          <a:lstStyle/>
          <a:p>
            <a:endParaRPr lang="de-CH"/>
          </a:p>
        </p:txBody>
      </p:sp>
      <p:sp>
        <p:nvSpPr>
          <p:cNvPr id="25" name="Rectangle 2">
            <a:extLst>
              <a:ext uri="{FF2B5EF4-FFF2-40B4-BE49-F238E27FC236}">
                <a16:creationId xmlns:a16="http://schemas.microsoft.com/office/drawing/2014/main" id="{6B27F33C-8BE6-4082-24E0-97F0145690AC}"/>
              </a:ext>
            </a:extLst>
          </p:cNvPr>
          <p:cNvSpPr txBox="1">
            <a:spLocks noChangeArrowheads="1"/>
          </p:cNvSpPr>
          <p:nvPr/>
        </p:nvSpPr>
        <p:spPr>
          <a:xfrm>
            <a:off x="378984" y="305227"/>
            <a:ext cx="7461250" cy="9890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800" b="1" kern="1200" spc="-20" baseline="0">
                <a:solidFill>
                  <a:schemeClr val="tx1"/>
                </a:solidFill>
                <a:latin typeface="+mj-lt"/>
                <a:ea typeface="+mj-ea"/>
                <a:cs typeface="+mj-cs"/>
              </a:defRPr>
            </a:lvl1pPr>
          </a:lstStyle>
          <a:p>
            <a:pPr fontAlgn="auto">
              <a:spcAft>
                <a:spcPts val="0"/>
              </a:spcAft>
            </a:pPr>
            <a:r>
              <a:rPr lang="de-CH" altLang="de-DE" dirty="0">
                <a:solidFill>
                  <a:srgbClr val="000000"/>
                </a:solidFill>
              </a:rPr>
              <a:t>Messpunktverfahren</a:t>
            </a:r>
          </a:p>
        </p:txBody>
      </p:sp>
    </p:spTree>
    <p:extLst>
      <p:ext uri="{BB962C8B-B14F-4D97-AF65-F5344CB8AC3E}">
        <p14:creationId xmlns:p14="http://schemas.microsoft.com/office/powerpoint/2010/main" val="324327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up)">
                                      <p:cBhvr>
                                        <p:cTn id="23" dur="500"/>
                                        <p:tgtEl>
                                          <p:spTgt spid="1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autoUpdateAnimBg="0"/>
      <p:bldP spid="17" grpId="0" autoUpdateAnimBg="0"/>
      <p:bldP spid="20" grpId="0" animBg="1" autoUpdateAnimBg="0"/>
      <p:bldP spid="21" grpId="0" animBg="1" autoUpdateAnimBg="0"/>
      <p:bldP spid="22"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1B0EA-EE59-890D-0DE3-2908BC4B2A67}"/>
              </a:ext>
            </a:extLst>
          </p:cNvPr>
          <p:cNvSpPr>
            <a:spLocks noGrp="1"/>
          </p:cNvSpPr>
          <p:nvPr>
            <p:ph type="ctrTitle"/>
          </p:nvPr>
        </p:nvSpPr>
        <p:spPr/>
        <p:txBody>
          <a:bodyPr/>
          <a:lstStyle/>
          <a:p>
            <a:pPr algn="ctr"/>
            <a:r>
              <a:rPr lang="de-CH" dirty="0"/>
              <a:t>Einen OL planen / aufstellen</a:t>
            </a:r>
          </a:p>
        </p:txBody>
      </p:sp>
      <p:sp>
        <p:nvSpPr>
          <p:cNvPr id="3" name="Foliennummernplatzhalter 2">
            <a:extLst>
              <a:ext uri="{FF2B5EF4-FFF2-40B4-BE49-F238E27FC236}">
                <a16:creationId xmlns:a16="http://schemas.microsoft.com/office/drawing/2014/main" id="{36B649F8-15A5-3F1F-98EB-FF3B3304523C}"/>
              </a:ext>
            </a:extLst>
          </p:cNvPr>
          <p:cNvSpPr>
            <a:spLocks noGrp="1"/>
          </p:cNvSpPr>
          <p:nvPr>
            <p:ph type="sldNum" sz="quarter" idx="12"/>
          </p:nvPr>
        </p:nvSpPr>
        <p:spPr/>
        <p:txBody>
          <a:bodyPr/>
          <a:lstStyle/>
          <a:p>
            <a:pPr>
              <a:defRPr/>
            </a:pPr>
            <a:fld id="{B99F2807-602A-47D3-9714-670AD5065F2C}" type="slidenum">
              <a:rPr lang="de-CH" smtClean="0"/>
              <a:pPr>
                <a:defRPr/>
              </a:pPr>
              <a:t>96</a:t>
            </a:fld>
            <a:endParaRPr lang="de-CH" dirty="0"/>
          </a:p>
        </p:txBody>
      </p:sp>
    </p:spTree>
    <p:extLst>
      <p:ext uri="{BB962C8B-B14F-4D97-AF65-F5344CB8AC3E}">
        <p14:creationId xmlns:p14="http://schemas.microsoft.com/office/powerpoint/2010/main" val="1538348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C7F37D3-B2EC-3A7A-9A02-5D7F86549936}"/>
              </a:ext>
            </a:extLst>
          </p:cNvPr>
          <p:cNvSpPr>
            <a:spLocks noGrp="1"/>
          </p:cNvSpPr>
          <p:nvPr>
            <p:ph idx="1"/>
          </p:nvPr>
        </p:nvSpPr>
        <p:spPr/>
        <p:txBody>
          <a:bodyPr/>
          <a:lstStyle/>
          <a:p>
            <a:pPr marL="342900" indent="-342900">
              <a:spcBef>
                <a:spcPct val="50000"/>
              </a:spcBef>
              <a:buFont typeface="Arial" panose="020B0604020202020204" pitchFamily="34" charset="0"/>
              <a:buChar char="•"/>
            </a:pPr>
            <a:r>
              <a:rPr lang="de-CH" altLang="de-DE" dirty="0"/>
              <a:t>Anzahl Posten</a:t>
            </a:r>
          </a:p>
          <a:p>
            <a:pPr marL="342900" indent="-342900">
              <a:spcBef>
                <a:spcPct val="50000"/>
              </a:spcBef>
              <a:buFont typeface="Arial" panose="020B0604020202020204" pitchFamily="34" charset="0"/>
              <a:buChar char="•"/>
            </a:pPr>
            <a:r>
              <a:rPr lang="de-CH" altLang="de-DE" dirty="0"/>
              <a:t>Postenreihenfolge</a:t>
            </a:r>
          </a:p>
          <a:p>
            <a:pPr marL="342900" indent="-342900">
              <a:spcBef>
                <a:spcPct val="50000"/>
              </a:spcBef>
              <a:buFont typeface="Arial" panose="020B0604020202020204" pitchFamily="34" charset="0"/>
              <a:buChar char="•"/>
            </a:pPr>
            <a:r>
              <a:rPr lang="de-CH" altLang="de-DE" dirty="0"/>
              <a:t>Punkte pro Posten</a:t>
            </a:r>
          </a:p>
          <a:p>
            <a:pPr marL="342900" indent="-342900">
              <a:spcBef>
                <a:spcPct val="50000"/>
              </a:spcBef>
              <a:buFont typeface="Arial" panose="020B0604020202020204" pitchFamily="34" charset="0"/>
              <a:buChar char="•"/>
            </a:pPr>
            <a:r>
              <a:rPr lang="de-CH" altLang="de-DE" dirty="0"/>
              <a:t>Zeitraum</a:t>
            </a:r>
          </a:p>
          <a:p>
            <a:pPr marL="342900" indent="-342900">
              <a:spcBef>
                <a:spcPct val="50000"/>
              </a:spcBef>
              <a:buFont typeface="Arial" panose="020B0604020202020204" pitchFamily="34" charset="0"/>
              <a:buChar char="•"/>
            </a:pPr>
            <a:r>
              <a:rPr lang="de-CH" altLang="de-DE" dirty="0"/>
              <a:t>Einzel / Gruppe</a:t>
            </a:r>
          </a:p>
        </p:txBody>
      </p:sp>
      <p:sp>
        <p:nvSpPr>
          <p:cNvPr id="3" name="Foliennummernplatzhalter 2">
            <a:extLst>
              <a:ext uri="{FF2B5EF4-FFF2-40B4-BE49-F238E27FC236}">
                <a16:creationId xmlns:a16="http://schemas.microsoft.com/office/drawing/2014/main" id="{01B9CF4F-C294-790D-8ED7-33374C675470}"/>
              </a:ext>
            </a:extLst>
          </p:cNvPr>
          <p:cNvSpPr>
            <a:spLocks noGrp="1"/>
          </p:cNvSpPr>
          <p:nvPr>
            <p:ph type="sldNum" sz="quarter" idx="12"/>
          </p:nvPr>
        </p:nvSpPr>
        <p:spPr/>
        <p:txBody>
          <a:bodyPr/>
          <a:lstStyle/>
          <a:p>
            <a:pPr>
              <a:defRPr/>
            </a:pPr>
            <a:fld id="{B99F2807-602A-47D3-9714-670AD5065F2C}" type="slidenum">
              <a:rPr lang="de-CH" smtClean="0"/>
              <a:pPr>
                <a:defRPr/>
              </a:pPr>
              <a:t>97</a:t>
            </a:fld>
            <a:endParaRPr lang="de-CH" dirty="0"/>
          </a:p>
        </p:txBody>
      </p:sp>
      <p:sp>
        <p:nvSpPr>
          <p:cNvPr id="4" name="Titel 3">
            <a:extLst>
              <a:ext uri="{FF2B5EF4-FFF2-40B4-BE49-F238E27FC236}">
                <a16:creationId xmlns:a16="http://schemas.microsoft.com/office/drawing/2014/main" id="{9043D1EA-162F-5337-6EA8-186105A9D658}"/>
              </a:ext>
            </a:extLst>
          </p:cNvPr>
          <p:cNvSpPr>
            <a:spLocks noGrp="1"/>
          </p:cNvSpPr>
          <p:nvPr>
            <p:ph type="title"/>
          </p:nvPr>
        </p:nvSpPr>
        <p:spPr/>
        <p:txBody>
          <a:bodyPr/>
          <a:lstStyle/>
          <a:p>
            <a:r>
              <a:rPr lang="de-CH" dirty="0"/>
              <a:t>OL Faktoren</a:t>
            </a:r>
          </a:p>
        </p:txBody>
      </p:sp>
    </p:spTree>
    <p:extLst>
      <p:ext uri="{BB962C8B-B14F-4D97-AF65-F5344CB8AC3E}">
        <p14:creationId xmlns:p14="http://schemas.microsoft.com/office/powerpoint/2010/main" val="2500452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52FF4FFF-3602-4FB9-0528-0CB0EF9132D3}"/>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36C7B7B8-45BB-FE56-7E04-BBCA0CE12935}"/>
              </a:ext>
            </a:extLst>
          </p:cNvPr>
          <p:cNvSpPr>
            <a:spLocks noGrp="1"/>
          </p:cNvSpPr>
          <p:nvPr>
            <p:ph type="sldNum" sz="quarter" idx="12"/>
          </p:nvPr>
        </p:nvSpPr>
        <p:spPr/>
        <p:txBody>
          <a:bodyPr/>
          <a:lstStyle/>
          <a:p>
            <a:pPr>
              <a:defRPr/>
            </a:pPr>
            <a:fld id="{B99F2807-602A-47D3-9714-670AD5065F2C}" type="slidenum">
              <a:rPr lang="de-CH" smtClean="0"/>
              <a:pPr>
                <a:defRPr/>
              </a:pPr>
              <a:t>98</a:t>
            </a:fld>
            <a:endParaRPr lang="de-CH" dirty="0"/>
          </a:p>
        </p:txBody>
      </p:sp>
      <p:sp>
        <p:nvSpPr>
          <p:cNvPr id="4" name="Titel 3">
            <a:extLst>
              <a:ext uri="{FF2B5EF4-FFF2-40B4-BE49-F238E27FC236}">
                <a16:creationId xmlns:a16="http://schemas.microsoft.com/office/drawing/2014/main" id="{B5037581-EF14-25EB-FC17-8E05CCFA7FC4}"/>
              </a:ext>
            </a:extLst>
          </p:cNvPr>
          <p:cNvSpPr>
            <a:spLocks noGrp="1"/>
          </p:cNvSpPr>
          <p:nvPr>
            <p:ph type="title"/>
          </p:nvPr>
        </p:nvSpPr>
        <p:spPr/>
        <p:txBody>
          <a:bodyPr/>
          <a:lstStyle/>
          <a:p>
            <a:r>
              <a:rPr lang="de-CH" dirty="0"/>
              <a:t>Wie bestimme ich Posten?</a:t>
            </a:r>
          </a:p>
        </p:txBody>
      </p:sp>
      <p:grpSp>
        <p:nvGrpSpPr>
          <p:cNvPr id="29" name="Group 34">
            <a:extLst>
              <a:ext uri="{FF2B5EF4-FFF2-40B4-BE49-F238E27FC236}">
                <a16:creationId xmlns:a16="http://schemas.microsoft.com/office/drawing/2014/main" id="{44176A1A-C015-3ED3-5870-1E0083851E9E}"/>
              </a:ext>
            </a:extLst>
          </p:cNvPr>
          <p:cNvGrpSpPr>
            <a:grpSpLocks/>
          </p:cNvGrpSpPr>
          <p:nvPr/>
        </p:nvGrpSpPr>
        <p:grpSpPr bwMode="auto">
          <a:xfrm>
            <a:off x="1611388" y="2561682"/>
            <a:ext cx="2341562" cy="1676400"/>
            <a:chOff x="720" y="1776"/>
            <a:chExt cx="1475" cy="1056"/>
          </a:xfrm>
          <a:solidFill>
            <a:schemeClr val="accent3">
              <a:lumMod val="20000"/>
              <a:lumOff val="80000"/>
            </a:schemeClr>
          </a:solidFill>
        </p:grpSpPr>
        <p:sp>
          <p:nvSpPr>
            <p:cNvPr id="30" name="Freeform 16">
              <a:extLst>
                <a:ext uri="{FF2B5EF4-FFF2-40B4-BE49-F238E27FC236}">
                  <a16:creationId xmlns:a16="http://schemas.microsoft.com/office/drawing/2014/main" id="{432D8E0A-B763-9670-5740-48E5DECEA9B4}"/>
                </a:ext>
              </a:extLst>
            </p:cNvPr>
            <p:cNvSpPr>
              <a:spLocks/>
            </p:cNvSpPr>
            <p:nvPr/>
          </p:nvSpPr>
          <p:spPr bwMode="auto">
            <a:xfrm>
              <a:off x="768" y="1776"/>
              <a:ext cx="1427" cy="1040"/>
            </a:xfrm>
            <a:custGeom>
              <a:avLst/>
              <a:gdLst>
                <a:gd name="T0" fmla="*/ 313 w 1427"/>
                <a:gd name="T1" fmla="*/ 442 h 1040"/>
                <a:gd name="T2" fmla="*/ 385 w 1427"/>
                <a:gd name="T3" fmla="*/ 415 h 1040"/>
                <a:gd name="T4" fmla="*/ 457 w 1427"/>
                <a:gd name="T5" fmla="*/ 331 h 1040"/>
                <a:gd name="T6" fmla="*/ 499 w 1427"/>
                <a:gd name="T7" fmla="*/ 313 h 1040"/>
                <a:gd name="T8" fmla="*/ 553 w 1427"/>
                <a:gd name="T9" fmla="*/ 262 h 1040"/>
                <a:gd name="T10" fmla="*/ 631 w 1427"/>
                <a:gd name="T11" fmla="*/ 214 h 1040"/>
                <a:gd name="T12" fmla="*/ 736 w 1427"/>
                <a:gd name="T13" fmla="*/ 112 h 1040"/>
                <a:gd name="T14" fmla="*/ 802 w 1427"/>
                <a:gd name="T15" fmla="*/ 64 h 1040"/>
                <a:gd name="T16" fmla="*/ 892 w 1427"/>
                <a:gd name="T17" fmla="*/ 52 h 1040"/>
                <a:gd name="T18" fmla="*/ 1132 w 1427"/>
                <a:gd name="T19" fmla="*/ 25 h 1040"/>
                <a:gd name="T20" fmla="*/ 1189 w 1427"/>
                <a:gd name="T21" fmla="*/ 13 h 1040"/>
                <a:gd name="T22" fmla="*/ 1246 w 1427"/>
                <a:gd name="T23" fmla="*/ 7 h 1040"/>
                <a:gd name="T24" fmla="*/ 1411 w 1427"/>
                <a:gd name="T25" fmla="*/ 16 h 1040"/>
                <a:gd name="T26" fmla="*/ 1420 w 1427"/>
                <a:gd name="T27" fmla="*/ 49 h 1040"/>
                <a:gd name="T28" fmla="*/ 1396 w 1427"/>
                <a:gd name="T29" fmla="*/ 223 h 1040"/>
                <a:gd name="T30" fmla="*/ 1297 w 1427"/>
                <a:gd name="T31" fmla="*/ 325 h 1040"/>
                <a:gd name="T32" fmla="*/ 1213 w 1427"/>
                <a:gd name="T33" fmla="*/ 409 h 1040"/>
                <a:gd name="T34" fmla="*/ 1171 w 1427"/>
                <a:gd name="T35" fmla="*/ 451 h 1040"/>
                <a:gd name="T36" fmla="*/ 1075 w 1427"/>
                <a:gd name="T37" fmla="*/ 487 h 1040"/>
                <a:gd name="T38" fmla="*/ 901 w 1427"/>
                <a:gd name="T39" fmla="*/ 727 h 1040"/>
                <a:gd name="T40" fmla="*/ 847 w 1427"/>
                <a:gd name="T41" fmla="*/ 787 h 1040"/>
                <a:gd name="T42" fmla="*/ 793 w 1427"/>
                <a:gd name="T43" fmla="*/ 802 h 1040"/>
                <a:gd name="T44" fmla="*/ 661 w 1427"/>
                <a:gd name="T45" fmla="*/ 847 h 1040"/>
                <a:gd name="T46" fmla="*/ 619 w 1427"/>
                <a:gd name="T47" fmla="*/ 856 h 1040"/>
                <a:gd name="T48" fmla="*/ 484 w 1427"/>
                <a:gd name="T49" fmla="*/ 913 h 1040"/>
                <a:gd name="T50" fmla="*/ 376 w 1427"/>
                <a:gd name="T51" fmla="*/ 982 h 1040"/>
                <a:gd name="T52" fmla="*/ 316 w 1427"/>
                <a:gd name="T53" fmla="*/ 1012 h 1040"/>
                <a:gd name="T54" fmla="*/ 163 w 1427"/>
                <a:gd name="T55" fmla="*/ 1030 h 1040"/>
                <a:gd name="T56" fmla="*/ 124 w 1427"/>
                <a:gd name="T57" fmla="*/ 1039 h 1040"/>
                <a:gd name="T58" fmla="*/ 19 w 1427"/>
                <a:gd name="T59" fmla="*/ 1024 h 1040"/>
                <a:gd name="T60" fmla="*/ 55 w 1427"/>
                <a:gd name="T61" fmla="*/ 937 h 1040"/>
                <a:gd name="T62" fmla="*/ 133 w 1427"/>
                <a:gd name="T63" fmla="*/ 898 h 1040"/>
                <a:gd name="T64" fmla="*/ 178 w 1427"/>
                <a:gd name="T65" fmla="*/ 865 h 1040"/>
                <a:gd name="T66" fmla="*/ 238 w 1427"/>
                <a:gd name="T67" fmla="*/ 784 h 1040"/>
                <a:gd name="T68" fmla="*/ 265 w 1427"/>
                <a:gd name="T69" fmla="*/ 757 h 1040"/>
                <a:gd name="T70" fmla="*/ 319 w 1427"/>
                <a:gd name="T71" fmla="*/ 523 h 1040"/>
                <a:gd name="T72" fmla="*/ 316 w 1427"/>
                <a:gd name="T73" fmla="*/ 481 h 1040"/>
                <a:gd name="T74" fmla="*/ 307 w 1427"/>
                <a:gd name="T75" fmla="*/ 472 h 1040"/>
                <a:gd name="T76" fmla="*/ 313 w 1427"/>
                <a:gd name="T77" fmla="*/ 442 h 10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27" h="1040">
                  <a:moveTo>
                    <a:pt x="313" y="442"/>
                  </a:moveTo>
                  <a:cubicBezTo>
                    <a:pt x="339" y="433"/>
                    <a:pt x="357" y="423"/>
                    <a:pt x="385" y="415"/>
                  </a:cubicBezTo>
                  <a:cubicBezTo>
                    <a:pt x="411" y="389"/>
                    <a:pt x="430" y="358"/>
                    <a:pt x="457" y="331"/>
                  </a:cubicBezTo>
                  <a:cubicBezTo>
                    <a:pt x="468" y="320"/>
                    <a:pt x="485" y="319"/>
                    <a:pt x="499" y="313"/>
                  </a:cubicBezTo>
                  <a:cubicBezTo>
                    <a:pt x="517" y="295"/>
                    <a:pt x="531" y="274"/>
                    <a:pt x="553" y="262"/>
                  </a:cubicBezTo>
                  <a:cubicBezTo>
                    <a:pt x="607" y="232"/>
                    <a:pt x="585" y="260"/>
                    <a:pt x="631" y="214"/>
                  </a:cubicBezTo>
                  <a:cubicBezTo>
                    <a:pt x="666" y="179"/>
                    <a:pt x="700" y="145"/>
                    <a:pt x="736" y="112"/>
                  </a:cubicBezTo>
                  <a:cubicBezTo>
                    <a:pt x="755" y="94"/>
                    <a:pt x="775" y="71"/>
                    <a:pt x="802" y="64"/>
                  </a:cubicBezTo>
                  <a:cubicBezTo>
                    <a:pt x="809" y="62"/>
                    <a:pt x="888" y="52"/>
                    <a:pt x="892" y="52"/>
                  </a:cubicBezTo>
                  <a:cubicBezTo>
                    <a:pt x="971" y="43"/>
                    <a:pt x="1053" y="38"/>
                    <a:pt x="1132" y="25"/>
                  </a:cubicBezTo>
                  <a:cubicBezTo>
                    <a:pt x="1151" y="22"/>
                    <a:pt x="1170" y="15"/>
                    <a:pt x="1189" y="13"/>
                  </a:cubicBezTo>
                  <a:cubicBezTo>
                    <a:pt x="1208" y="11"/>
                    <a:pt x="1246" y="7"/>
                    <a:pt x="1246" y="7"/>
                  </a:cubicBezTo>
                  <a:cubicBezTo>
                    <a:pt x="1275" y="8"/>
                    <a:pt x="1363" y="0"/>
                    <a:pt x="1411" y="16"/>
                  </a:cubicBezTo>
                  <a:cubicBezTo>
                    <a:pt x="1419" y="39"/>
                    <a:pt x="1416" y="28"/>
                    <a:pt x="1420" y="49"/>
                  </a:cubicBezTo>
                  <a:cubicBezTo>
                    <a:pt x="1418" y="98"/>
                    <a:pt x="1427" y="176"/>
                    <a:pt x="1396" y="223"/>
                  </a:cubicBezTo>
                  <a:cubicBezTo>
                    <a:pt x="1382" y="278"/>
                    <a:pt x="1347" y="303"/>
                    <a:pt x="1297" y="325"/>
                  </a:cubicBezTo>
                  <a:cubicBezTo>
                    <a:pt x="1269" y="353"/>
                    <a:pt x="1241" y="381"/>
                    <a:pt x="1213" y="409"/>
                  </a:cubicBezTo>
                  <a:cubicBezTo>
                    <a:pt x="1199" y="423"/>
                    <a:pt x="1190" y="444"/>
                    <a:pt x="1171" y="451"/>
                  </a:cubicBezTo>
                  <a:cubicBezTo>
                    <a:pt x="1139" y="463"/>
                    <a:pt x="1075" y="487"/>
                    <a:pt x="1075" y="487"/>
                  </a:cubicBezTo>
                  <a:cubicBezTo>
                    <a:pt x="1020" y="569"/>
                    <a:pt x="966" y="652"/>
                    <a:pt x="901" y="727"/>
                  </a:cubicBezTo>
                  <a:cubicBezTo>
                    <a:pt x="885" y="746"/>
                    <a:pt x="870" y="776"/>
                    <a:pt x="847" y="787"/>
                  </a:cubicBezTo>
                  <a:cubicBezTo>
                    <a:pt x="830" y="795"/>
                    <a:pt x="811" y="797"/>
                    <a:pt x="793" y="802"/>
                  </a:cubicBezTo>
                  <a:cubicBezTo>
                    <a:pt x="741" y="835"/>
                    <a:pt x="737" y="831"/>
                    <a:pt x="661" y="847"/>
                  </a:cubicBezTo>
                  <a:cubicBezTo>
                    <a:pt x="647" y="850"/>
                    <a:pt x="619" y="856"/>
                    <a:pt x="619" y="856"/>
                  </a:cubicBezTo>
                  <a:cubicBezTo>
                    <a:pt x="579" y="880"/>
                    <a:pt x="527" y="901"/>
                    <a:pt x="484" y="913"/>
                  </a:cubicBezTo>
                  <a:cubicBezTo>
                    <a:pt x="439" y="950"/>
                    <a:pt x="428" y="960"/>
                    <a:pt x="376" y="982"/>
                  </a:cubicBezTo>
                  <a:cubicBezTo>
                    <a:pt x="355" y="991"/>
                    <a:pt x="338" y="1005"/>
                    <a:pt x="316" y="1012"/>
                  </a:cubicBezTo>
                  <a:cubicBezTo>
                    <a:pt x="270" y="1026"/>
                    <a:pt x="211" y="1025"/>
                    <a:pt x="163" y="1030"/>
                  </a:cubicBezTo>
                  <a:cubicBezTo>
                    <a:pt x="150" y="1034"/>
                    <a:pt x="124" y="1039"/>
                    <a:pt x="124" y="1039"/>
                  </a:cubicBezTo>
                  <a:cubicBezTo>
                    <a:pt x="88" y="1037"/>
                    <a:pt x="51" y="1040"/>
                    <a:pt x="19" y="1024"/>
                  </a:cubicBezTo>
                  <a:cubicBezTo>
                    <a:pt x="0" y="977"/>
                    <a:pt x="4" y="947"/>
                    <a:pt x="55" y="937"/>
                  </a:cubicBezTo>
                  <a:cubicBezTo>
                    <a:pt x="82" y="919"/>
                    <a:pt x="102" y="912"/>
                    <a:pt x="133" y="898"/>
                  </a:cubicBezTo>
                  <a:cubicBezTo>
                    <a:pt x="150" y="890"/>
                    <a:pt x="178" y="865"/>
                    <a:pt x="178" y="865"/>
                  </a:cubicBezTo>
                  <a:cubicBezTo>
                    <a:pt x="195" y="837"/>
                    <a:pt x="218" y="810"/>
                    <a:pt x="238" y="784"/>
                  </a:cubicBezTo>
                  <a:cubicBezTo>
                    <a:pt x="246" y="773"/>
                    <a:pt x="259" y="769"/>
                    <a:pt x="265" y="757"/>
                  </a:cubicBezTo>
                  <a:cubicBezTo>
                    <a:pt x="302" y="682"/>
                    <a:pt x="303" y="604"/>
                    <a:pt x="319" y="523"/>
                  </a:cubicBezTo>
                  <a:cubicBezTo>
                    <a:pt x="318" y="509"/>
                    <a:pt x="319" y="495"/>
                    <a:pt x="316" y="481"/>
                  </a:cubicBezTo>
                  <a:cubicBezTo>
                    <a:pt x="315" y="477"/>
                    <a:pt x="307" y="476"/>
                    <a:pt x="307" y="472"/>
                  </a:cubicBezTo>
                  <a:cubicBezTo>
                    <a:pt x="306" y="462"/>
                    <a:pt x="313" y="452"/>
                    <a:pt x="313" y="442"/>
                  </a:cubicBezTo>
                  <a:close/>
                </a:path>
              </a:pathLst>
            </a:custGeom>
            <a:gr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 name="Oval 17">
              <a:extLst>
                <a:ext uri="{FF2B5EF4-FFF2-40B4-BE49-F238E27FC236}">
                  <a16:creationId xmlns:a16="http://schemas.microsoft.com/office/drawing/2014/main" id="{00F7F746-5B54-532E-8A72-6073E2597E8C}"/>
                </a:ext>
              </a:extLst>
            </p:cNvPr>
            <p:cNvSpPr>
              <a:spLocks noChangeArrowheads="1"/>
            </p:cNvSpPr>
            <p:nvPr/>
          </p:nvSpPr>
          <p:spPr bwMode="auto">
            <a:xfrm>
              <a:off x="720" y="2688"/>
              <a:ext cx="144" cy="144"/>
            </a:xfrm>
            <a:prstGeom prst="ellips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32" name="Rectangle 3">
            <a:extLst>
              <a:ext uri="{FF2B5EF4-FFF2-40B4-BE49-F238E27FC236}">
                <a16:creationId xmlns:a16="http://schemas.microsoft.com/office/drawing/2014/main" id="{908E655F-ADEE-5941-2FA2-FDA42EEE150A}"/>
              </a:ext>
            </a:extLst>
          </p:cNvPr>
          <p:cNvSpPr txBox="1">
            <a:spLocks noChangeArrowheads="1"/>
          </p:cNvSpPr>
          <p:nvPr/>
        </p:nvSpPr>
        <p:spPr>
          <a:xfrm>
            <a:off x="1295475" y="1871120"/>
            <a:ext cx="7475538" cy="471646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altLang="de-DE"/>
              <a:t>Markante Punkte bestimmen:</a:t>
            </a:r>
          </a:p>
        </p:txBody>
      </p:sp>
      <p:sp>
        <p:nvSpPr>
          <p:cNvPr id="33" name="Text Box 5">
            <a:extLst>
              <a:ext uri="{FF2B5EF4-FFF2-40B4-BE49-F238E27FC236}">
                <a16:creationId xmlns:a16="http://schemas.microsoft.com/office/drawing/2014/main" id="{3B6BF7C7-8DF5-BD46-B1AF-354D9EBB6405}"/>
              </a:ext>
            </a:extLst>
          </p:cNvPr>
          <p:cNvSpPr txBox="1">
            <a:spLocks noChangeArrowheads="1"/>
          </p:cNvSpPr>
          <p:nvPr/>
        </p:nvSpPr>
        <p:spPr bwMode="auto">
          <a:xfrm>
            <a:off x="695400" y="2555332"/>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eaLnBrk="1" hangingPunct="1">
              <a:spcBef>
                <a:spcPct val="50000"/>
              </a:spcBef>
              <a:buFontTx/>
              <a:buNone/>
            </a:pPr>
            <a:endParaRPr lang="de-DE" altLang="de-DE" sz="2400">
              <a:latin typeface="Times New Roman" panose="02020603050405020304" pitchFamily="18" charset="0"/>
            </a:endParaRPr>
          </a:p>
        </p:txBody>
      </p:sp>
      <p:sp>
        <p:nvSpPr>
          <p:cNvPr id="34" name="Text Box 18">
            <a:extLst>
              <a:ext uri="{FF2B5EF4-FFF2-40B4-BE49-F238E27FC236}">
                <a16:creationId xmlns:a16="http://schemas.microsoft.com/office/drawing/2014/main" id="{376E69E5-4C32-B4AB-59B2-B819AADBA16C}"/>
              </a:ext>
            </a:extLst>
          </p:cNvPr>
          <p:cNvSpPr txBox="1">
            <a:spLocks noChangeArrowheads="1"/>
          </p:cNvSpPr>
          <p:nvPr/>
        </p:nvSpPr>
        <p:spPr bwMode="auto">
          <a:xfrm>
            <a:off x="1954288" y="4161882"/>
            <a:ext cx="1524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Waldecke</a:t>
            </a:r>
          </a:p>
        </p:txBody>
      </p:sp>
      <p:sp>
        <p:nvSpPr>
          <p:cNvPr id="35" name="Text Box 23">
            <a:extLst>
              <a:ext uri="{FF2B5EF4-FFF2-40B4-BE49-F238E27FC236}">
                <a16:creationId xmlns:a16="http://schemas.microsoft.com/office/drawing/2014/main" id="{43A898AA-0276-063D-F363-37FE455058B0}"/>
              </a:ext>
            </a:extLst>
          </p:cNvPr>
          <p:cNvSpPr txBox="1">
            <a:spLocks noChangeArrowheads="1"/>
          </p:cNvSpPr>
          <p:nvPr/>
        </p:nvSpPr>
        <p:spPr bwMode="auto">
          <a:xfrm>
            <a:off x="6432625" y="4161882"/>
            <a:ext cx="14906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Kreuzung</a:t>
            </a:r>
          </a:p>
        </p:txBody>
      </p:sp>
      <p:grpSp>
        <p:nvGrpSpPr>
          <p:cNvPr id="36" name="Group 35">
            <a:extLst>
              <a:ext uri="{FF2B5EF4-FFF2-40B4-BE49-F238E27FC236}">
                <a16:creationId xmlns:a16="http://schemas.microsoft.com/office/drawing/2014/main" id="{D1FBE45E-2252-0690-09B0-DBB6AA87A8B1}"/>
              </a:ext>
            </a:extLst>
          </p:cNvPr>
          <p:cNvGrpSpPr>
            <a:grpSpLocks/>
          </p:cNvGrpSpPr>
          <p:nvPr/>
        </p:nvGrpSpPr>
        <p:grpSpPr bwMode="auto">
          <a:xfrm>
            <a:off x="6030988" y="2637882"/>
            <a:ext cx="2438400" cy="1295400"/>
            <a:chOff x="3552" y="1824"/>
            <a:chExt cx="1536" cy="816"/>
          </a:xfrm>
        </p:grpSpPr>
        <p:grpSp>
          <p:nvGrpSpPr>
            <p:cNvPr id="37" name="Group 19">
              <a:extLst>
                <a:ext uri="{FF2B5EF4-FFF2-40B4-BE49-F238E27FC236}">
                  <a16:creationId xmlns:a16="http://schemas.microsoft.com/office/drawing/2014/main" id="{4D78EEBA-7A52-F0DE-E64E-DA9A7E8813F0}"/>
                </a:ext>
              </a:extLst>
            </p:cNvPr>
            <p:cNvGrpSpPr>
              <a:grpSpLocks/>
            </p:cNvGrpSpPr>
            <p:nvPr/>
          </p:nvGrpSpPr>
          <p:grpSpPr bwMode="auto">
            <a:xfrm>
              <a:off x="3552" y="1824"/>
              <a:ext cx="1536" cy="816"/>
              <a:chOff x="1920" y="1344"/>
              <a:chExt cx="1392" cy="1152"/>
            </a:xfrm>
          </p:grpSpPr>
          <p:sp>
            <p:nvSpPr>
              <p:cNvPr id="39" name="Freeform 20">
                <a:extLst>
                  <a:ext uri="{FF2B5EF4-FFF2-40B4-BE49-F238E27FC236}">
                    <a16:creationId xmlns:a16="http://schemas.microsoft.com/office/drawing/2014/main" id="{74D5DDB7-8F41-66B0-76A6-D96C5C71CE0B}"/>
                  </a:ext>
                </a:extLst>
              </p:cNvPr>
              <p:cNvSpPr>
                <a:spLocks/>
              </p:cNvSpPr>
              <p:nvPr/>
            </p:nvSpPr>
            <p:spPr bwMode="auto">
              <a:xfrm>
                <a:off x="1920" y="1344"/>
                <a:ext cx="912" cy="1152"/>
              </a:xfrm>
              <a:custGeom>
                <a:avLst/>
                <a:gdLst>
                  <a:gd name="T0" fmla="*/ 0 w 912"/>
                  <a:gd name="T1" fmla="*/ 1152 h 1152"/>
                  <a:gd name="T2" fmla="*/ 528 w 912"/>
                  <a:gd name="T3" fmla="*/ 864 h 1152"/>
                  <a:gd name="T4" fmla="*/ 816 w 912"/>
                  <a:gd name="T5" fmla="*/ 624 h 1152"/>
                  <a:gd name="T6" fmla="*/ 912 w 912"/>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1152">
                    <a:moveTo>
                      <a:pt x="0" y="1152"/>
                    </a:moveTo>
                    <a:cubicBezTo>
                      <a:pt x="196" y="1052"/>
                      <a:pt x="392" y="952"/>
                      <a:pt x="528" y="864"/>
                    </a:cubicBezTo>
                    <a:cubicBezTo>
                      <a:pt x="664" y="776"/>
                      <a:pt x="752" y="768"/>
                      <a:pt x="816" y="624"/>
                    </a:cubicBezTo>
                    <a:cubicBezTo>
                      <a:pt x="880" y="480"/>
                      <a:pt x="896" y="240"/>
                      <a:pt x="912" y="0"/>
                    </a:cubicBezTo>
                  </a:path>
                </a:pathLst>
              </a:custGeom>
              <a:noFill/>
              <a:ln w="508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0" name="Line 21">
                <a:extLst>
                  <a:ext uri="{FF2B5EF4-FFF2-40B4-BE49-F238E27FC236}">
                    <a16:creationId xmlns:a16="http://schemas.microsoft.com/office/drawing/2014/main" id="{291FD54F-4E46-EAB1-705D-93163D4AB21A}"/>
                  </a:ext>
                </a:extLst>
              </p:cNvPr>
              <p:cNvSpPr>
                <a:spLocks noChangeShapeType="1"/>
              </p:cNvSpPr>
              <p:nvPr/>
            </p:nvSpPr>
            <p:spPr bwMode="auto">
              <a:xfrm flipV="1">
                <a:off x="2688" y="1920"/>
                <a:ext cx="624" cy="144"/>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1" name="Line 22">
                <a:extLst>
                  <a:ext uri="{FF2B5EF4-FFF2-40B4-BE49-F238E27FC236}">
                    <a16:creationId xmlns:a16="http://schemas.microsoft.com/office/drawing/2014/main" id="{1C7F1839-C9B5-CF79-D3D2-1A41842ACA92}"/>
                  </a:ext>
                </a:extLst>
              </p:cNvPr>
              <p:cNvSpPr>
                <a:spLocks noChangeShapeType="1"/>
              </p:cNvSpPr>
              <p:nvPr/>
            </p:nvSpPr>
            <p:spPr bwMode="auto">
              <a:xfrm flipV="1">
                <a:off x="2544" y="2064"/>
                <a:ext cx="144" cy="96"/>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8" name="Oval 24">
              <a:extLst>
                <a:ext uri="{FF2B5EF4-FFF2-40B4-BE49-F238E27FC236}">
                  <a16:creationId xmlns:a16="http://schemas.microsoft.com/office/drawing/2014/main" id="{A7C1FF70-B9A3-548E-6990-DECED86BF0E0}"/>
                </a:ext>
              </a:extLst>
            </p:cNvPr>
            <p:cNvSpPr>
              <a:spLocks noChangeArrowheads="1"/>
            </p:cNvSpPr>
            <p:nvPr/>
          </p:nvSpPr>
          <p:spPr bwMode="auto">
            <a:xfrm>
              <a:off x="4368" y="2256"/>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nvGrpSpPr>
          <p:cNvPr id="42" name="Group 37">
            <a:extLst>
              <a:ext uri="{FF2B5EF4-FFF2-40B4-BE49-F238E27FC236}">
                <a16:creationId xmlns:a16="http://schemas.microsoft.com/office/drawing/2014/main" id="{633B9F8F-8BD1-7B36-A29C-9676066CE70D}"/>
              </a:ext>
            </a:extLst>
          </p:cNvPr>
          <p:cNvGrpSpPr>
            <a:grpSpLocks/>
          </p:cNvGrpSpPr>
          <p:nvPr/>
        </p:nvGrpSpPr>
        <p:grpSpPr bwMode="auto">
          <a:xfrm>
            <a:off x="1611388" y="4923882"/>
            <a:ext cx="2286000" cy="914400"/>
            <a:chOff x="720" y="3264"/>
            <a:chExt cx="1440" cy="576"/>
          </a:xfrm>
        </p:grpSpPr>
        <p:sp>
          <p:nvSpPr>
            <p:cNvPr id="43" name="Rectangle 25">
              <a:extLst>
                <a:ext uri="{FF2B5EF4-FFF2-40B4-BE49-F238E27FC236}">
                  <a16:creationId xmlns:a16="http://schemas.microsoft.com/office/drawing/2014/main" id="{EB273170-2E87-6DEE-17EB-49D232C7B89D}"/>
                </a:ext>
              </a:extLst>
            </p:cNvPr>
            <p:cNvSpPr>
              <a:spLocks noChangeArrowheads="1"/>
            </p:cNvSpPr>
            <p:nvPr/>
          </p:nvSpPr>
          <p:spPr bwMode="auto">
            <a:xfrm>
              <a:off x="720" y="3264"/>
              <a:ext cx="1440" cy="48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4" name="Rectangle 26">
              <a:extLst>
                <a:ext uri="{FF2B5EF4-FFF2-40B4-BE49-F238E27FC236}">
                  <a16:creationId xmlns:a16="http://schemas.microsoft.com/office/drawing/2014/main" id="{2CB9ADF9-9C0C-306B-1E16-825EC280C9F4}"/>
                </a:ext>
              </a:extLst>
            </p:cNvPr>
            <p:cNvSpPr>
              <a:spLocks noChangeArrowheads="1"/>
            </p:cNvSpPr>
            <p:nvPr/>
          </p:nvSpPr>
          <p:spPr bwMode="auto">
            <a:xfrm>
              <a:off x="1680" y="3600"/>
              <a:ext cx="336" cy="24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45" name="Oval 27">
              <a:extLst>
                <a:ext uri="{FF2B5EF4-FFF2-40B4-BE49-F238E27FC236}">
                  <a16:creationId xmlns:a16="http://schemas.microsoft.com/office/drawing/2014/main" id="{4FADAE8F-C4BC-5A48-6F3D-A1F04BB1DFBC}"/>
                </a:ext>
              </a:extLst>
            </p:cNvPr>
            <p:cNvSpPr>
              <a:spLocks noChangeArrowheads="1"/>
            </p:cNvSpPr>
            <p:nvPr/>
          </p:nvSpPr>
          <p:spPr bwMode="auto">
            <a:xfrm>
              <a:off x="1584" y="3696"/>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46" name="Text Box 28">
            <a:extLst>
              <a:ext uri="{FF2B5EF4-FFF2-40B4-BE49-F238E27FC236}">
                <a16:creationId xmlns:a16="http://schemas.microsoft.com/office/drawing/2014/main" id="{443AF7F1-1C3F-13D6-D035-E0635815F136}"/>
              </a:ext>
            </a:extLst>
          </p:cNvPr>
          <p:cNvSpPr txBox="1">
            <a:spLocks noChangeArrowheads="1"/>
          </p:cNvSpPr>
          <p:nvPr/>
        </p:nvSpPr>
        <p:spPr bwMode="auto">
          <a:xfrm>
            <a:off x="1962225" y="5914482"/>
            <a:ext cx="143986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Gebäude</a:t>
            </a:r>
          </a:p>
        </p:txBody>
      </p:sp>
      <p:grpSp>
        <p:nvGrpSpPr>
          <p:cNvPr id="47" name="Group 36">
            <a:extLst>
              <a:ext uri="{FF2B5EF4-FFF2-40B4-BE49-F238E27FC236}">
                <a16:creationId xmlns:a16="http://schemas.microsoft.com/office/drawing/2014/main" id="{528E9E5C-8E76-124E-A36C-D245C85D327A}"/>
              </a:ext>
            </a:extLst>
          </p:cNvPr>
          <p:cNvGrpSpPr>
            <a:grpSpLocks/>
          </p:cNvGrpSpPr>
          <p:nvPr/>
        </p:nvGrpSpPr>
        <p:grpSpPr bwMode="auto">
          <a:xfrm>
            <a:off x="5345188" y="4847682"/>
            <a:ext cx="2971800" cy="838200"/>
            <a:chOff x="3072" y="3168"/>
            <a:chExt cx="1872" cy="528"/>
          </a:xfrm>
          <a:solidFill>
            <a:schemeClr val="accent3">
              <a:lumMod val="20000"/>
              <a:lumOff val="80000"/>
            </a:schemeClr>
          </a:solidFill>
        </p:grpSpPr>
        <p:sp>
          <p:nvSpPr>
            <p:cNvPr id="48" name="Freeform 29">
              <a:extLst>
                <a:ext uri="{FF2B5EF4-FFF2-40B4-BE49-F238E27FC236}">
                  <a16:creationId xmlns:a16="http://schemas.microsoft.com/office/drawing/2014/main" id="{07C32D0B-318A-CF77-0136-0BFB0D1C3DB6}"/>
                </a:ext>
              </a:extLst>
            </p:cNvPr>
            <p:cNvSpPr>
              <a:spLocks/>
            </p:cNvSpPr>
            <p:nvPr/>
          </p:nvSpPr>
          <p:spPr bwMode="auto">
            <a:xfrm>
              <a:off x="3264" y="3168"/>
              <a:ext cx="1340" cy="528"/>
            </a:xfrm>
            <a:custGeom>
              <a:avLst/>
              <a:gdLst>
                <a:gd name="T0" fmla="*/ 23 w 1340"/>
                <a:gd name="T1" fmla="*/ 136 h 528"/>
                <a:gd name="T2" fmla="*/ 15 w 1340"/>
                <a:gd name="T3" fmla="*/ 112 h 528"/>
                <a:gd name="T4" fmla="*/ 191 w 1340"/>
                <a:gd name="T5" fmla="*/ 0 h 528"/>
                <a:gd name="T6" fmla="*/ 847 w 1340"/>
                <a:gd name="T7" fmla="*/ 32 h 528"/>
                <a:gd name="T8" fmla="*/ 991 w 1340"/>
                <a:gd name="T9" fmla="*/ 40 h 528"/>
                <a:gd name="T10" fmla="*/ 1215 w 1340"/>
                <a:gd name="T11" fmla="*/ 56 h 528"/>
                <a:gd name="T12" fmla="*/ 1279 w 1340"/>
                <a:gd name="T13" fmla="*/ 72 h 528"/>
                <a:gd name="T14" fmla="*/ 1335 w 1340"/>
                <a:gd name="T15" fmla="*/ 200 h 528"/>
                <a:gd name="T16" fmla="*/ 1303 w 1340"/>
                <a:gd name="T17" fmla="*/ 352 h 528"/>
                <a:gd name="T18" fmla="*/ 1247 w 1340"/>
                <a:gd name="T19" fmla="*/ 368 h 528"/>
                <a:gd name="T20" fmla="*/ 927 w 1340"/>
                <a:gd name="T21" fmla="*/ 336 h 528"/>
                <a:gd name="T22" fmla="*/ 831 w 1340"/>
                <a:gd name="T23" fmla="*/ 312 h 528"/>
                <a:gd name="T24" fmla="*/ 799 w 1340"/>
                <a:gd name="T25" fmla="*/ 304 h 528"/>
                <a:gd name="T26" fmla="*/ 567 w 1340"/>
                <a:gd name="T27" fmla="*/ 360 h 528"/>
                <a:gd name="T28" fmla="*/ 511 w 1340"/>
                <a:gd name="T29" fmla="*/ 384 h 528"/>
                <a:gd name="T30" fmla="*/ 463 w 1340"/>
                <a:gd name="T31" fmla="*/ 432 h 528"/>
                <a:gd name="T32" fmla="*/ 399 w 1340"/>
                <a:gd name="T33" fmla="*/ 480 h 528"/>
                <a:gd name="T34" fmla="*/ 367 w 1340"/>
                <a:gd name="T35" fmla="*/ 504 h 528"/>
                <a:gd name="T36" fmla="*/ 263 w 1340"/>
                <a:gd name="T37" fmla="*/ 528 h 528"/>
                <a:gd name="T38" fmla="*/ 95 w 1340"/>
                <a:gd name="T39" fmla="*/ 440 h 528"/>
                <a:gd name="T40" fmla="*/ 47 w 1340"/>
                <a:gd name="T41" fmla="*/ 392 h 528"/>
                <a:gd name="T42" fmla="*/ 23 w 1340"/>
                <a:gd name="T43" fmla="*/ 368 h 528"/>
                <a:gd name="T44" fmla="*/ 15 w 1340"/>
                <a:gd name="T45" fmla="*/ 240 h 528"/>
                <a:gd name="T46" fmla="*/ 31 w 1340"/>
                <a:gd name="T47" fmla="*/ 192 h 528"/>
                <a:gd name="T48" fmla="*/ 23 w 1340"/>
                <a:gd name="T49" fmla="*/ 136 h 5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40" h="528">
                  <a:moveTo>
                    <a:pt x="23" y="136"/>
                  </a:moveTo>
                  <a:cubicBezTo>
                    <a:pt x="20" y="128"/>
                    <a:pt x="15" y="120"/>
                    <a:pt x="15" y="112"/>
                  </a:cubicBezTo>
                  <a:cubicBezTo>
                    <a:pt x="15" y="5"/>
                    <a:pt x="121" y="23"/>
                    <a:pt x="191" y="0"/>
                  </a:cubicBezTo>
                  <a:cubicBezTo>
                    <a:pt x="410" y="8"/>
                    <a:pt x="628" y="19"/>
                    <a:pt x="847" y="32"/>
                  </a:cubicBezTo>
                  <a:cubicBezTo>
                    <a:pt x="895" y="35"/>
                    <a:pt x="943" y="37"/>
                    <a:pt x="991" y="40"/>
                  </a:cubicBezTo>
                  <a:cubicBezTo>
                    <a:pt x="1066" y="45"/>
                    <a:pt x="1215" y="56"/>
                    <a:pt x="1215" y="56"/>
                  </a:cubicBezTo>
                  <a:cubicBezTo>
                    <a:pt x="1236" y="61"/>
                    <a:pt x="1258" y="67"/>
                    <a:pt x="1279" y="72"/>
                  </a:cubicBezTo>
                  <a:cubicBezTo>
                    <a:pt x="1307" y="79"/>
                    <a:pt x="1328" y="179"/>
                    <a:pt x="1335" y="200"/>
                  </a:cubicBezTo>
                  <a:cubicBezTo>
                    <a:pt x="1333" y="224"/>
                    <a:pt x="1340" y="322"/>
                    <a:pt x="1303" y="352"/>
                  </a:cubicBezTo>
                  <a:cubicBezTo>
                    <a:pt x="1298" y="356"/>
                    <a:pt x="1249" y="367"/>
                    <a:pt x="1247" y="368"/>
                  </a:cubicBezTo>
                  <a:cubicBezTo>
                    <a:pt x="1140" y="432"/>
                    <a:pt x="1033" y="359"/>
                    <a:pt x="927" y="336"/>
                  </a:cubicBezTo>
                  <a:cubicBezTo>
                    <a:pt x="927" y="336"/>
                    <a:pt x="847" y="316"/>
                    <a:pt x="831" y="312"/>
                  </a:cubicBezTo>
                  <a:cubicBezTo>
                    <a:pt x="820" y="309"/>
                    <a:pt x="799" y="304"/>
                    <a:pt x="799" y="304"/>
                  </a:cubicBezTo>
                  <a:cubicBezTo>
                    <a:pt x="718" y="317"/>
                    <a:pt x="642" y="328"/>
                    <a:pt x="567" y="360"/>
                  </a:cubicBezTo>
                  <a:cubicBezTo>
                    <a:pt x="545" y="369"/>
                    <a:pt x="531" y="368"/>
                    <a:pt x="511" y="384"/>
                  </a:cubicBezTo>
                  <a:cubicBezTo>
                    <a:pt x="493" y="398"/>
                    <a:pt x="481" y="418"/>
                    <a:pt x="463" y="432"/>
                  </a:cubicBezTo>
                  <a:cubicBezTo>
                    <a:pt x="442" y="448"/>
                    <a:pt x="420" y="464"/>
                    <a:pt x="399" y="480"/>
                  </a:cubicBezTo>
                  <a:cubicBezTo>
                    <a:pt x="388" y="488"/>
                    <a:pt x="380" y="501"/>
                    <a:pt x="367" y="504"/>
                  </a:cubicBezTo>
                  <a:cubicBezTo>
                    <a:pt x="331" y="513"/>
                    <a:pt x="300" y="522"/>
                    <a:pt x="263" y="528"/>
                  </a:cubicBezTo>
                  <a:cubicBezTo>
                    <a:pt x="157" y="517"/>
                    <a:pt x="172" y="517"/>
                    <a:pt x="95" y="440"/>
                  </a:cubicBezTo>
                  <a:cubicBezTo>
                    <a:pt x="79" y="424"/>
                    <a:pt x="63" y="408"/>
                    <a:pt x="47" y="392"/>
                  </a:cubicBezTo>
                  <a:cubicBezTo>
                    <a:pt x="39" y="384"/>
                    <a:pt x="23" y="368"/>
                    <a:pt x="23" y="368"/>
                  </a:cubicBezTo>
                  <a:cubicBezTo>
                    <a:pt x="2" y="305"/>
                    <a:pt x="0" y="321"/>
                    <a:pt x="15" y="240"/>
                  </a:cubicBezTo>
                  <a:cubicBezTo>
                    <a:pt x="18" y="223"/>
                    <a:pt x="31" y="192"/>
                    <a:pt x="31" y="192"/>
                  </a:cubicBezTo>
                  <a:cubicBezTo>
                    <a:pt x="28" y="180"/>
                    <a:pt x="7" y="136"/>
                    <a:pt x="23" y="136"/>
                  </a:cubicBezTo>
                  <a:close/>
                </a:path>
              </a:pathLst>
            </a:custGeom>
            <a:grp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49" name="Freeform 31">
              <a:extLst>
                <a:ext uri="{FF2B5EF4-FFF2-40B4-BE49-F238E27FC236}">
                  <a16:creationId xmlns:a16="http://schemas.microsoft.com/office/drawing/2014/main" id="{6BA2834E-C69F-5038-9030-A45967F0FFB1}"/>
                </a:ext>
              </a:extLst>
            </p:cNvPr>
            <p:cNvSpPr>
              <a:spLocks/>
            </p:cNvSpPr>
            <p:nvPr/>
          </p:nvSpPr>
          <p:spPr bwMode="auto">
            <a:xfrm>
              <a:off x="3072" y="3352"/>
              <a:ext cx="1872" cy="152"/>
            </a:xfrm>
            <a:custGeom>
              <a:avLst/>
              <a:gdLst>
                <a:gd name="T0" fmla="*/ 0 w 1872"/>
                <a:gd name="T1" fmla="*/ 104 h 152"/>
                <a:gd name="T2" fmla="*/ 720 w 1872"/>
                <a:gd name="T3" fmla="*/ 8 h 152"/>
                <a:gd name="T4" fmla="*/ 1872 w 1872"/>
                <a:gd name="T5" fmla="*/ 152 h 152"/>
                <a:gd name="T6" fmla="*/ 0 60000 65536"/>
                <a:gd name="T7" fmla="*/ 0 60000 65536"/>
                <a:gd name="T8" fmla="*/ 0 60000 65536"/>
              </a:gdLst>
              <a:ahLst/>
              <a:cxnLst>
                <a:cxn ang="T6">
                  <a:pos x="T0" y="T1"/>
                </a:cxn>
                <a:cxn ang="T7">
                  <a:pos x="T2" y="T3"/>
                </a:cxn>
                <a:cxn ang="T8">
                  <a:pos x="T4" y="T5"/>
                </a:cxn>
              </a:cxnLst>
              <a:rect l="0" t="0" r="r" b="b"/>
              <a:pathLst>
                <a:path w="1872" h="152">
                  <a:moveTo>
                    <a:pt x="0" y="104"/>
                  </a:moveTo>
                  <a:cubicBezTo>
                    <a:pt x="204" y="52"/>
                    <a:pt x="408" y="0"/>
                    <a:pt x="720" y="8"/>
                  </a:cubicBezTo>
                  <a:cubicBezTo>
                    <a:pt x="1032" y="16"/>
                    <a:pt x="1680" y="128"/>
                    <a:pt x="1872" y="152"/>
                  </a:cubicBezTo>
                </a:path>
              </a:pathLst>
            </a:custGeom>
            <a:grpFill/>
            <a:ln w="254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50" name="Oval 32">
              <a:extLst>
                <a:ext uri="{FF2B5EF4-FFF2-40B4-BE49-F238E27FC236}">
                  <a16:creationId xmlns:a16="http://schemas.microsoft.com/office/drawing/2014/main" id="{19E0152F-A4F2-8172-FCFD-0FAA40D9E156}"/>
                </a:ext>
              </a:extLst>
            </p:cNvPr>
            <p:cNvSpPr>
              <a:spLocks noChangeArrowheads="1"/>
            </p:cNvSpPr>
            <p:nvPr/>
          </p:nvSpPr>
          <p:spPr bwMode="auto">
            <a:xfrm>
              <a:off x="3216" y="3360"/>
              <a:ext cx="144" cy="144"/>
            </a:xfrm>
            <a:prstGeom prst="ellipse">
              <a:avLst/>
            </a:prstGeom>
            <a:grp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sp>
        <p:nvSpPr>
          <p:cNvPr id="51" name="Text Box 33">
            <a:extLst>
              <a:ext uri="{FF2B5EF4-FFF2-40B4-BE49-F238E27FC236}">
                <a16:creationId xmlns:a16="http://schemas.microsoft.com/office/drawing/2014/main" id="{47B172AD-FF66-3DBE-1139-ADF99C121A01}"/>
              </a:ext>
            </a:extLst>
          </p:cNvPr>
          <p:cNvSpPr txBox="1">
            <a:spLocks noChangeArrowheads="1"/>
          </p:cNvSpPr>
          <p:nvPr/>
        </p:nvSpPr>
        <p:spPr bwMode="auto">
          <a:xfrm>
            <a:off x="5830963" y="5914482"/>
            <a:ext cx="21653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Wald / Strasse</a:t>
            </a:r>
          </a:p>
        </p:txBody>
      </p:sp>
    </p:spTree>
    <p:extLst>
      <p:ext uri="{BB962C8B-B14F-4D97-AF65-F5344CB8AC3E}">
        <p14:creationId xmlns:p14="http://schemas.microsoft.com/office/powerpoint/2010/main" val="9325748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033353C-8CBC-0ED3-7F0F-1340EF06872A}"/>
              </a:ext>
            </a:extLst>
          </p:cNvPr>
          <p:cNvSpPr>
            <a:spLocks noGrp="1"/>
          </p:cNvSpPr>
          <p:nvPr>
            <p:ph idx="1"/>
          </p:nvPr>
        </p:nvSpPr>
        <p:spPr/>
        <p:txBody>
          <a:bodyPr/>
          <a:lstStyle/>
          <a:p>
            <a:endParaRPr lang="de-CH" dirty="0"/>
          </a:p>
        </p:txBody>
      </p:sp>
      <p:sp>
        <p:nvSpPr>
          <p:cNvPr id="3" name="Foliennummernplatzhalter 2">
            <a:extLst>
              <a:ext uri="{FF2B5EF4-FFF2-40B4-BE49-F238E27FC236}">
                <a16:creationId xmlns:a16="http://schemas.microsoft.com/office/drawing/2014/main" id="{D6A0F84B-61CE-3B39-3534-38A3F7BA5AD2}"/>
              </a:ext>
            </a:extLst>
          </p:cNvPr>
          <p:cNvSpPr>
            <a:spLocks noGrp="1"/>
          </p:cNvSpPr>
          <p:nvPr>
            <p:ph type="sldNum" sz="quarter" idx="12"/>
          </p:nvPr>
        </p:nvSpPr>
        <p:spPr/>
        <p:txBody>
          <a:bodyPr/>
          <a:lstStyle/>
          <a:p>
            <a:pPr>
              <a:defRPr/>
            </a:pPr>
            <a:fld id="{B99F2807-602A-47D3-9714-670AD5065F2C}" type="slidenum">
              <a:rPr lang="de-CH" smtClean="0"/>
              <a:pPr>
                <a:defRPr/>
              </a:pPr>
              <a:t>99</a:t>
            </a:fld>
            <a:endParaRPr lang="de-CH" dirty="0"/>
          </a:p>
        </p:txBody>
      </p:sp>
      <p:sp>
        <p:nvSpPr>
          <p:cNvPr id="4" name="Titel 3">
            <a:extLst>
              <a:ext uri="{FF2B5EF4-FFF2-40B4-BE49-F238E27FC236}">
                <a16:creationId xmlns:a16="http://schemas.microsoft.com/office/drawing/2014/main" id="{10B1C19A-7AAA-BC4D-A1D2-556F66F922F7}"/>
              </a:ext>
            </a:extLst>
          </p:cNvPr>
          <p:cNvSpPr>
            <a:spLocks noGrp="1"/>
          </p:cNvSpPr>
          <p:nvPr>
            <p:ph type="title"/>
          </p:nvPr>
        </p:nvSpPr>
        <p:spPr/>
        <p:txBody>
          <a:bodyPr/>
          <a:lstStyle/>
          <a:p>
            <a:r>
              <a:rPr lang="de-CH" dirty="0"/>
              <a:t>Wie bestimme ich Posten?</a:t>
            </a:r>
          </a:p>
        </p:txBody>
      </p:sp>
      <p:sp>
        <p:nvSpPr>
          <p:cNvPr id="5" name="Rectangle 6">
            <a:extLst>
              <a:ext uri="{FF2B5EF4-FFF2-40B4-BE49-F238E27FC236}">
                <a16:creationId xmlns:a16="http://schemas.microsoft.com/office/drawing/2014/main" id="{84B828CF-327C-16A3-0BC3-20726DAA0070}"/>
              </a:ext>
            </a:extLst>
          </p:cNvPr>
          <p:cNvSpPr txBox="1">
            <a:spLocks noChangeArrowheads="1"/>
          </p:cNvSpPr>
          <p:nvPr/>
        </p:nvSpPr>
        <p:spPr>
          <a:xfrm>
            <a:off x="1331999" y="1844824"/>
            <a:ext cx="7475538" cy="4716462"/>
          </a:xfrm>
          <a:prstGeom prst="rect">
            <a:avLst/>
          </a:prstGeom>
        </p:spPr>
        <p:txBody>
          <a:bodyPr vert="horz" lIns="0" tIns="0" rIns="0" bIns="0" rtlCol="0">
            <a:noAutofit/>
          </a:bodyPr>
          <a:lstStyle>
            <a:lvl1pPr marL="0" indent="0" algn="l" defTabSz="914400" rtl="0" eaLnBrk="1" latinLnBrk="0" hangingPunct="1">
              <a:lnSpc>
                <a:spcPct val="105000"/>
              </a:lnSpc>
              <a:spcBef>
                <a:spcPts val="0"/>
              </a:spcBef>
              <a:buFont typeface="+mj-lt"/>
              <a:buNone/>
              <a:defRPr sz="2000" kern="1200">
                <a:solidFill>
                  <a:schemeClr val="tx1"/>
                </a:solidFill>
                <a:latin typeface="+mn-lt"/>
                <a:ea typeface="+mn-ea"/>
                <a:cs typeface="+mn-cs"/>
              </a:defRPr>
            </a:lvl1pPr>
            <a:lvl2pPr marL="358775" indent="-358775" algn="l" defTabSz="914400" rtl="0" eaLnBrk="1" latinLnBrk="0" hangingPunct="1">
              <a:lnSpc>
                <a:spcPct val="105000"/>
              </a:lnSpc>
              <a:spcBef>
                <a:spcPts val="0"/>
              </a:spcBef>
              <a:buClr>
                <a:schemeClr val="accent1"/>
              </a:buClr>
              <a:buSzPct val="120000"/>
              <a:buFont typeface="Wingdings" panose="05000000000000000000" pitchFamily="2" charset="2"/>
              <a:buChar char=""/>
              <a:defRPr sz="2000" kern="1200">
                <a:solidFill>
                  <a:schemeClr val="tx1"/>
                </a:solidFill>
                <a:latin typeface="+mn-lt"/>
                <a:ea typeface="+mn-ea"/>
                <a:cs typeface="+mn-cs"/>
              </a:defRPr>
            </a:lvl2pPr>
            <a:lvl3pPr marL="627063" indent="-274638"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3pPr>
            <a:lvl4pPr marL="896938" indent="-265113"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4pPr>
            <a:lvl5pPr marL="1255713" indent="-273050" algn="l" defTabSz="914400" rtl="0" eaLnBrk="1" latinLnBrk="0" hangingPunct="1">
              <a:lnSpc>
                <a:spcPct val="105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de-CH" altLang="de-DE"/>
              <a:t>Markante Punkte bestimmen:</a:t>
            </a:r>
          </a:p>
        </p:txBody>
      </p:sp>
      <p:grpSp>
        <p:nvGrpSpPr>
          <p:cNvPr id="6" name="Group 51">
            <a:extLst>
              <a:ext uri="{FF2B5EF4-FFF2-40B4-BE49-F238E27FC236}">
                <a16:creationId xmlns:a16="http://schemas.microsoft.com/office/drawing/2014/main" id="{E727F0E3-C0B7-2102-03AE-331F82F95190}"/>
              </a:ext>
            </a:extLst>
          </p:cNvPr>
          <p:cNvGrpSpPr>
            <a:grpSpLocks/>
          </p:cNvGrpSpPr>
          <p:nvPr/>
        </p:nvGrpSpPr>
        <p:grpSpPr bwMode="auto">
          <a:xfrm>
            <a:off x="1101812" y="2671911"/>
            <a:ext cx="3276600" cy="1981200"/>
            <a:chOff x="480" y="1728"/>
            <a:chExt cx="2064" cy="1248"/>
          </a:xfrm>
        </p:grpSpPr>
        <p:sp>
          <p:nvSpPr>
            <p:cNvPr id="7" name="Text Box 9">
              <a:extLst>
                <a:ext uri="{FF2B5EF4-FFF2-40B4-BE49-F238E27FC236}">
                  <a16:creationId xmlns:a16="http://schemas.microsoft.com/office/drawing/2014/main" id="{3B4B48B2-63A5-EB56-672F-4DA165D5D5EF}"/>
                </a:ext>
              </a:extLst>
            </p:cNvPr>
            <p:cNvSpPr txBox="1">
              <a:spLocks noChangeArrowheads="1"/>
            </p:cNvSpPr>
            <p:nvPr/>
          </p:nvSpPr>
          <p:spPr bwMode="auto">
            <a:xfrm>
              <a:off x="727" y="2688"/>
              <a:ext cx="1385"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Fluss / Strasse</a:t>
              </a:r>
            </a:p>
          </p:txBody>
        </p:sp>
        <p:grpSp>
          <p:nvGrpSpPr>
            <p:cNvPr id="8" name="Group 31">
              <a:extLst>
                <a:ext uri="{FF2B5EF4-FFF2-40B4-BE49-F238E27FC236}">
                  <a16:creationId xmlns:a16="http://schemas.microsoft.com/office/drawing/2014/main" id="{AA9EDBE3-47BB-6D53-0649-1B31E41AD71C}"/>
                </a:ext>
              </a:extLst>
            </p:cNvPr>
            <p:cNvGrpSpPr>
              <a:grpSpLocks/>
            </p:cNvGrpSpPr>
            <p:nvPr/>
          </p:nvGrpSpPr>
          <p:grpSpPr bwMode="auto">
            <a:xfrm>
              <a:off x="480" y="1728"/>
              <a:ext cx="2064" cy="912"/>
              <a:chOff x="720" y="1728"/>
              <a:chExt cx="2064" cy="912"/>
            </a:xfrm>
          </p:grpSpPr>
          <p:sp>
            <p:nvSpPr>
              <p:cNvPr id="9" name="Freeform 28">
                <a:extLst>
                  <a:ext uri="{FF2B5EF4-FFF2-40B4-BE49-F238E27FC236}">
                    <a16:creationId xmlns:a16="http://schemas.microsoft.com/office/drawing/2014/main" id="{0F2AADFA-767A-15BF-AC86-A338EFD85EED}"/>
                  </a:ext>
                </a:extLst>
              </p:cNvPr>
              <p:cNvSpPr>
                <a:spLocks/>
              </p:cNvSpPr>
              <p:nvPr/>
            </p:nvSpPr>
            <p:spPr bwMode="auto">
              <a:xfrm>
                <a:off x="720" y="1728"/>
                <a:ext cx="2064" cy="816"/>
              </a:xfrm>
              <a:custGeom>
                <a:avLst/>
                <a:gdLst>
                  <a:gd name="T0" fmla="*/ 0 w 2064"/>
                  <a:gd name="T1" fmla="*/ 816 h 816"/>
                  <a:gd name="T2" fmla="*/ 528 w 2064"/>
                  <a:gd name="T3" fmla="*/ 432 h 816"/>
                  <a:gd name="T4" fmla="*/ 1776 w 2064"/>
                  <a:gd name="T5" fmla="*/ 192 h 816"/>
                  <a:gd name="T6" fmla="*/ 2064 w 2064"/>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816">
                    <a:moveTo>
                      <a:pt x="0" y="816"/>
                    </a:moveTo>
                    <a:cubicBezTo>
                      <a:pt x="116" y="676"/>
                      <a:pt x="232" y="536"/>
                      <a:pt x="528" y="432"/>
                    </a:cubicBezTo>
                    <a:cubicBezTo>
                      <a:pt x="824" y="328"/>
                      <a:pt x="1520" y="264"/>
                      <a:pt x="1776" y="192"/>
                    </a:cubicBezTo>
                    <a:cubicBezTo>
                      <a:pt x="2032" y="120"/>
                      <a:pt x="2048" y="60"/>
                      <a:pt x="2064" y="0"/>
                    </a:cubicBezTo>
                  </a:path>
                </a:pathLst>
              </a:custGeom>
              <a:noFill/>
              <a:ln w="254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 name="Freeform 29">
                <a:extLst>
                  <a:ext uri="{FF2B5EF4-FFF2-40B4-BE49-F238E27FC236}">
                    <a16:creationId xmlns:a16="http://schemas.microsoft.com/office/drawing/2014/main" id="{06F055BB-3C2E-B6C0-8D78-FF76F83A5A4E}"/>
                  </a:ext>
                </a:extLst>
              </p:cNvPr>
              <p:cNvSpPr>
                <a:spLocks/>
              </p:cNvSpPr>
              <p:nvPr/>
            </p:nvSpPr>
            <p:spPr bwMode="auto">
              <a:xfrm>
                <a:off x="1248" y="1776"/>
                <a:ext cx="1392" cy="864"/>
              </a:xfrm>
              <a:custGeom>
                <a:avLst/>
                <a:gdLst>
                  <a:gd name="T0" fmla="*/ 0 w 1392"/>
                  <a:gd name="T1" fmla="*/ 0 h 864"/>
                  <a:gd name="T2" fmla="*/ 576 w 1392"/>
                  <a:gd name="T3" fmla="*/ 144 h 864"/>
                  <a:gd name="T4" fmla="*/ 1200 w 1392"/>
                  <a:gd name="T5" fmla="*/ 720 h 864"/>
                  <a:gd name="T6" fmla="*/ 1392 w 1392"/>
                  <a:gd name="T7" fmla="*/ 864 h 8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2" h="864">
                    <a:moveTo>
                      <a:pt x="0" y="0"/>
                    </a:moveTo>
                    <a:cubicBezTo>
                      <a:pt x="188" y="12"/>
                      <a:pt x="376" y="24"/>
                      <a:pt x="576" y="144"/>
                    </a:cubicBezTo>
                    <a:cubicBezTo>
                      <a:pt x="776" y="264"/>
                      <a:pt x="1064" y="600"/>
                      <a:pt x="1200" y="720"/>
                    </a:cubicBezTo>
                    <a:cubicBezTo>
                      <a:pt x="1336" y="840"/>
                      <a:pt x="1364" y="852"/>
                      <a:pt x="1392" y="864"/>
                    </a:cubicBezTo>
                  </a:path>
                </a:pathLst>
              </a:custGeom>
              <a:noFill/>
              <a:ln w="254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 name="Oval 30">
                <a:extLst>
                  <a:ext uri="{FF2B5EF4-FFF2-40B4-BE49-F238E27FC236}">
                    <a16:creationId xmlns:a16="http://schemas.microsoft.com/office/drawing/2014/main" id="{0715ACF3-F658-7F8B-DCDB-7D6C1734E663}"/>
                  </a:ext>
                </a:extLst>
              </p:cNvPr>
              <p:cNvSpPr>
                <a:spLocks noChangeArrowheads="1"/>
              </p:cNvSpPr>
              <p:nvPr/>
            </p:nvSpPr>
            <p:spPr bwMode="auto">
              <a:xfrm>
                <a:off x="1872" y="1968"/>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grpSp>
        <p:nvGrpSpPr>
          <p:cNvPr id="12" name="Group 57">
            <a:extLst>
              <a:ext uri="{FF2B5EF4-FFF2-40B4-BE49-F238E27FC236}">
                <a16:creationId xmlns:a16="http://schemas.microsoft.com/office/drawing/2014/main" id="{5C7623DD-771E-C166-0312-E18414500A08}"/>
              </a:ext>
            </a:extLst>
          </p:cNvPr>
          <p:cNvGrpSpPr>
            <a:grpSpLocks/>
          </p:cNvGrpSpPr>
          <p:nvPr/>
        </p:nvGrpSpPr>
        <p:grpSpPr bwMode="auto">
          <a:xfrm>
            <a:off x="5216612" y="3052911"/>
            <a:ext cx="3794125" cy="1600200"/>
            <a:chOff x="3072" y="1968"/>
            <a:chExt cx="2390" cy="1008"/>
          </a:xfrm>
        </p:grpSpPr>
        <p:grpSp>
          <p:nvGrpSpPr>
            <p:cNvPr id="13" name="Group 53">
              <a:extLst>
                <a:ext uri="{FF2B5EF4-FFF2-40B4-BE49-F238E27FC236}">
                  <a16:creationId xmlns:a16="http://schemas.microsoft.com/office/drawing/2014/main" id="{930003CD-5D11-E038-1870-734807D4F153}"/>
                </a:ext>
              </a:extLst>
            </p:cNvPr>
            <p:cNvGrpSpPr>
              <a:grpSpLocks/>
            </p:cNvGrpSpPr>
            <p:nvPr/>
          </p:nvGrpSpPr>
          <p:grpSpPr bwMode="auto">
            <a:xfrm>
              <a:off x="3072" y="1968"/>
              <a:ext cx="2390" cy="1008"/>
              <a:chOff x="3072" y="1968"/>
              <a:chExt cx="2390" cy="1008"/>
            </a:xfrm>
          </p:grpSpPr>
          <p:sp>
            <p:nvSpPr>
              <p:cNvPr id="15" name="Text Box 10">
                <a:extLst>
                  <a:ext uri="{FF2B5EF4-FFF2-40B4-BE49-F238E27FC236}">
                    <a16:creationId xmlns:a16="http://schemas.microsoft.com/office/drawing/2014/main" id="{CF952735-6345-71E1-1EBF-17B32C40104E}"/>
                  </a:ext>
                </a:extLst>
              </p:cNvPr>
              <p:cNvSpPr txBox="1">
                <a:spLocks noChangeArrowheads="1"/>
              </p:cNvSpPr>
              <p:nvPr/>
            </p:nvSpPr>
            <p:spPr bwMode="auto">
              <a:xfrm>
                <a:off x="3919" y="2688"/>
                <a:ext cx="61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Hügel</a:t>
                </a:r>
              </a:p>
            </p:txBody>
          </p:sp>
          <p:grpSp>
            <p:nvGrpSpPr>
              <p:cNvPr id="16" name="Group 52">
                <a:extLst>
                  <a:ext uri="{FF2B5EF4-FFF2-40B4-BE49-F238E27FC236}">
                    <a16:creationId xmlns:a16="http://schemas.microsoft.com/office/drawing/2014/main" id="{092364ED-B3F2-209F-A4D2-4E12F532C19E}"/>
                  </a:ext>
                </a:extLst>
              </p:cNvPr>
              <p:cNvGrpSpPr>
                <a:grpSpLocks/>
              </p:cNvGrpSpPr>
              <p:nvPr/>
            </p:nvGrpSpPr>
            <p:grpSpPr bwMode="auto">
              <a:xfrm>
                <a:off x="3072" y="1968"/>
                <a:ext cx="2390" cy="647"/>
                <a:chOff x="3072" y="1968"/>
                <a:chExt cx="2390" cy="647"/>
              </a:xfrm>
            </p:grpSpPr>
            <p:grpSp>
              <p:nvGrpSpPr>
                <p:cNvPr id="17" name="Group 39">
                  <a:extLst>
                    <a:ext uri="{FF2B5EF4-FFF2-40B4-BE49-F238E27FC236}">
                      <a16:creationId xmlns:a16="http://schemas.microsoft.com/office/drawing/2014/main" id="{4B13A2A9-EB6D-085F-2F5E-EA8A8B2F3332}"/>
                    </a:ext>
                  </a:extLst>
                </p:cNvPr>
                <p:cNvGrpSpPr>
                  <a:grpSpLocks/>
                </p:cNvGrpSpPr>
                <p:nvPr/>
              </p:nvGrpSpPr>
              <p:grpSpPr bwMode="auto">
                <a:xfrm>
                  <a:off x="3072" y="1968"/>
                  <a:ext cx="2390" cy="647"/>
                  <a:chOff x="3080" y="1952"/>
                  <a:chExt cx="2390" cy="647"/>
                </a:xfrm>
              </p:grpSpPr>
              <p:sp>
                <p:nvSpPr>
                  <p:cNvPr id="19" name="Freeform 32">
                    <a:extLst>
                      <a:ext uri="{FF2B5EF4-FFF2-40B4-BE49-F238E27FC236}">
                        <a16:creationId xmlns:a16="http://schemas.microsoft.com/office/drawing/2014/main" id="{94EA2F5F-9FD0-1BE6-7C38-50A91FB42F7A}"/>
                      </a:ext>
                    </a:extLst>
                  </p:cNvPr>
                  <p:cNvSpPr>
                    <a:spLocks/>
                  </p:cNvSpPr>
                  <p:nvPr/>
                </p:nvSpPr>
                <p:spPr bwMode="auto">
                  <a:xfrm>
                    <a:off x="3080" y="1952"/>
                    <a:ext cx="2390" cy="647"/>
                  </a:xfrm>
                  <a:custGeom>
                    <a:avLst/>
                    <a:gdLst>
                      <a:gd name="T0" fmla="*/ 844 w 2390"/>
                      <a:gd name="T1" fmla="*/ 16 h 647"/>
                      <a:gd name="T2" fmla="*/ 628 w 2390"/>
                      <a:gd name="T3" fmla="*/ 0 h 647"/>
                      <a:gd name="T4" fmla="*/ 384 w 2390"/>
                      <a:gd name="T5" fmla="*/ 16 h 647"/>
                      <a:gd name="T6" fmla="*/ 340 w 2390"/>
                      <a:gd name="T7" fmla="*/ 36 h 647"/>
                      <a:gd name="T8" fmla="*/ 308 w 2390"/>
                      <a:gd name="T9" fmla="*/ 56 h 647"/>
                      <a:gd name="T10" fmla="*/ 276 w 2390"/>
                      <a:gd name="T11" fmla="*/ 64 h 647"/>
                      <a:gd name="T12" fmla="*/ 236 w 2390"/>
                      <a:gd name="T13" fmla="*/ 80 h 647"/>
                      <a:gd name="T14" fmla="*/ 128 w 2390"/>
                      <a:gd name="T15" fmla="*/ 124 h 647"/>
                      <a:gd name="T16" fmla="*/ 60 w 2390"/>
                      <a:gd name="T17" fmla="*/ 184 h 647"/>
                      <a:gd name="T18" fmla="*/ 32 w 2390"/>
                      <a:gd name="T19" fmla="*/ 260 h 647"/>
                      <a:gd name="T20" fmla="*/ 0 w 2390"/>
                      <a:gd name="T21" fmla="*/ 384 h 647"/>
                      <a:gd name="T22" fmla="*/ 8 w 2390"/>
                      <a:gd name="T23" fmla="*/ 460 h 647"/>
                      <a:gd name="T24" fmla="*/ 32 w 2390"/>
                      <a:gd name="T25" fmla="*/ 496 h 647"/>
                      <a:gd name="T26" fmla="*/ 216 w 2390"/>
                      <a:gd name="T27" fmla="*/ 556 h 647"/>
                      <a:gd name="T28" fmla="*/ 1192 w 2390"/>
                      <a:gd name="T29" fmla="*/ 604 h 647"/>
                      <a:gd name="T30" fmla="*/ 1744 w 2390"/>
                      <a:gd name="T31" fmla="*/ 628 h 647"/>
                      <a:gd name="T32" fmla="*/ 1824 w 2390"/>
                      <a:gd name="T33" fmla="*/ 632 h 647"/>
                      <a:gd name="T34" fmla="*/ 1912 w 2390"/>
                      <a:gd name="T35" fmla="*/ 636 h 647"/>
                      <a:gd name="T36" fmla="*/ 2248 w 2390"/>
                      <a:gd name="T37" fmla="*/ 640 h 647"/>
                      <a:gd name="T38" fmla="*/ 2360 w 2390"/>
                      <a:gd name="T39" fmla="*/ 612 h 647"/>
                      <a:gd name="T40" fmla="*/ 2368 w 2390"/>
                      <a:gd name="T41" fmla="*/ 452 h 647"/>
                      <a:gd name="T42" fmla="*/ 2244 w 2390"/>
                      <a:gd name="T43" fmla="*/ 244 h 647"/>
                      <a:gd name="T44" fmla="*/ 2192 w 2390"/>
                      <a:gd name="T45" fmla="*/ 200 h 647"/>
                      <a:gd name="T46" fmla="*/ 2136 w 2390"/>
                      <a:gd name="T47" fmla="*/ 188 h 647"/>
                      <a:gd name="T48" fmla="*/ 1940 w 2390"/>
                      <a:gd name="T49" fmla="*/ 124 h 647"/>
                      <a:gd name="T50" fmla="*/ 1700 w 2390"/>
                      <a:gd name="T51" fmla="*/ 148 h 647"/>
                      <a:gd name="T52" fmla="*/ 1552 w 2390"/>
                      <a:gd name="T53" fmla="*/ 128 h 647"/>
                      <a:gd name="T54" fmla="*/ 1420 w 2390"/>
                      <a:gd name="T55" fmla="*/ 76 h 647"/>
                      <a:gd name="T56" fmla="*/ 1356 w 2390"/>
                      <a:gd name="T57" fmla="*/ 44 h 647"/>
                      <a:gd name="T58" fmla="*/ 1276 w 2390"/>
                      <a:gd name="T59" fmla="*/ 36 h 647"/>
                      <a:gd name="T60" fmla="*/ 1176 w 2390"/>
                      <a:gd name="T61" fmla="*/ 12 h 647"/>
                      <a:gd name="T62" fmla="*/ 888 w 2390"/>
                      <a:gd name="T63" fmla="*/ 8 h 647"/>
                      <a:gd name="T64" fmla="*/ 844 w 2390"/>
                      <a:gd name="T65" fmla="*/ 16 h 6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90" h="647">
                        <a:moveTo>
                          <a:pt x="844" y="16"/>
                        </a:moveTo>
                        <a:cubicBezTo>
                          <a:pt x="769" y="11"/>
                          <a:pt x="705" y="3"/>
                          <a:pt x="628" y="0"/>
                        </a:cubicBezTo>
                        <a:cubicBezTo>
                          <a:pt x="546" y="3"/>
                          <a:pt x="465" y="4"/>
                          <a:pt x="384" y="16"/>
                        </a:cubicBezTo>
                        <a:cubicBezTo>
                          <a:pt x="370" y="23"/>
                          <a:pt x="354" y="28"/>
                          <a:pt x="340" y="36"/>
                        </a:cubicBezTo>
                        <a:cubicBezTo>
                          <a:pt x="324" y="46"/>
                          <a:pt x="325" y="50"/>
                          <a:pt x="308" y="56"/>
                        </a:cubicBezTo>
                        <a:cubicBezTo>
                          <a:pt x="298" y="59"/>
                          <a:pt x="276" y="64"/>
                          <a:pt x="276" y="64"/>
                        </a:cubicBezTo>
                        <a:cubicBezTo>
                          <a:pt x="262" y="73"/>
                          <a:pt x="252" y="76"/>
                          <a:pt x="236" y="80"/>
                        </a:cubicBezTo>
                        <a:cubicBezTo>
                          <a:pt x="194" y="105"/>
                          <a:pt x="182" y="112"/>
                          <a:pt x="128" y="124"/>
                        </a:cubicBezTo>
                        <a:cubicBezTo>
                          <a:pt x="102" y="144"/>
                          <a:pt x="80" y="158"/>
                          <a:pt x="60" y="184"/>
                        </a:cubicBezTo>
                        <a:cubicBezTo>
                          <a:pt x="51" y="210"/>
                          <a:pt x="44" y="236"/>
                          <a:pt x="32" y="260"/>
                        </a:cubicBezTo>
                        <a:cubicBezTo>
                          <a:pt x="27" y="315"/>
                          <a:pt x="12" y="335"/>
                          <a:pt x="0" y="384"/>
                        </a:cubicBezTo>
                        <a:cubicBezTo>
                          <a:pt x="3" y="409"/>
                          <a:pt x="3" y="435"/>
                          <a:pt x="8" y="460"/>
                        </a:cubicBezTo>
                        <a:cubicBezTo>
                          <a:pt x="9" y="465"/>
                          <a:pt x="28" y="491"/>
                          <a:pt x="32" y="496"/>
                        </a:cubicBezTo>
                        <a:cubicBezTo>
                          <a:pt x="81" y="550"/>
                          <a:pt x="146" y="551"/>
                          <a:pt x="216" y="556"/>
                        </a:cubicBezTo>
                        <a:cubicBezTo>
                          <a:pt x="533" y="609"/>
                          <a:pt x="873" y="598"/>
                          <a:pt x="1192" y="604"/>
                        </a:cubicBezTo>
                        <a:cubicBezTo>
                          <a:pt x="1376" y="613"/>
                          <a:pt x="1560" y="619"/>
                          <a:pt x="1744" y="628"/>
                        </a:cubicBezTo>
                        <a:cubicBezTo>
                          <a:pt x="1771" y="629"/>
                          <a:pt x="1797" y="631"/>
                          <a:pt x="1824" y="632"/>
                        </a:cubicBezTo>
                        <a:cubicBezTo>
                          <a:pt x="1853" y="633"/>
                          <a:pt x="1912" y="636"/>
                          <a:pt x="1912" y="636"/>
                        </a:cubicBezTo>
                        <a:cubicBezTo>
                          <a:pt x="2026" y="647"/>
                          <a:pt x="2134" y="647"/>
                          <a:pt x="2248" y="640"/>
                        </a:cubicBezTo>
                        <a:cubicBezTo>
                          <a:pt x="2287" y="634"/>
                          <a:pt x="2327" y="634"/>
                          <a:pt x="2360" y="612"/>
                        </a:cubicBezTo>
                        <a:cubicBezTo>
                          <a:pt x="2390" y="566"/>
                          <a:pt x="2370" y="501"/>
                          <a:pt x="2368" y="452"/>
                        </a:cubicBezTo>
                        <a:cubicBezTo>
                          <a:pt x="2363" y="364"/>
                          <a:pt x="2303" y="303"/>
                          <a:pt x="2244" y="244"/>
                        </a:cubicBezTo>
                        <a:cubicBezTo>
                          <a:pt x="2229" y="229"/>
                          <a:pt x="2213" y="207"/>
                          <a:pt x="2192" y="200"/>
                        </a:cubicBezTo>
                        <a:cubicBezTo>
                          <a:pt x="2174" y="194"/>
                          <a:pt x="2155" y="192"/>
                          <a:pt x="2136" y="188"/>
                        </a:cubicBezTo>
                        <a:cubicBezTo>
                          <a:pt x="2073" y="156"/>
                          <a:pt x="2011" y="133"/>
                          <a:pt x="1940" y="124"/>
                        </a:cubicBezTo>
                        <a:cubicBezTo>
                          <a:pt x="1860" y="128"/>
                          <a:pt x="1781" y="142"/>
                          <a:pt x="1700" y="148"/>
                        </a:cubicBezTo>
                        <a:cubicBezTo>
                          <a:pt x="1623" y="145"/>
                          <a:pt x="1609" y="147"/>
                          <a:pt x="1552" y="128"/>
                        </a:cubicBezTo>
                        <a:cubicBezTo>
                          <a:pt x="1511" y="97"/>
                          <a:pt x="1468" y="88"/>
                          <a:pt x="1420" y="76"/>
                        </a:cubicBezTo>
                        <a:cubicBezTo>
                          <a:pt x="1390" y="69"/>
                          <a:pt x="1386" y="62"/>
                          <a:pt x="1356" y="44"/>
                        </a:cubicBezTo>
                        <a:cubicBezTo>
                          <a:pt x="1333" y="30"/>
                          <a:pt x="1303" y="38"/>
                          <a:pt x="1276" y="36"/>
                        </a:cubicBezTo>
                        <a:cubicBezTo>
                          <a:pt x="1243" y="25"/>
                          <a:pt x="1210" y="20"/>
                          <a:pt x="1176" y="12"/>
                        </a:cubicBezTo>
                        <a:cubicBezTo>
                          <a:pt x="1079" y="18"/>
                          <a:pt x="985" y="22"/>
                          <a:pt x="888" y="8"/>
                        </a:cubicBezTo>
                        <a:cubicBezTo>
                          <a:pt x="846" y="12"/>
                          <a:pt x="857" y="3"/>
                          <a:pt x="844" y="16"/>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0" name="Freeform 33">
                    <a:extLst>
                      <a:ext uri="{FF2B5EF4-FFF2-40B4-BE49-F238E27FC236}">
                        <a16:creationId xmlns:a16="http://schemas.microsoft.com/office/drawing/2014/main" id="{5671ADBC-AA11-0646-B2C3-CBFDC03971F4}"/>
                      </a:ext>
                    </a:extLst>
                  </p:cNvPr>
                  <p:cNvSpPr>
                    <a:spLocks/>
                  </p:cNvSpPr>
                  <p:nvPr/>
                </p:nvSpPr>
                <p:spPr bwMode="auto">
                  <a:xfrm>
                    <a:off x="3240" y="2052"/>
                    <a:ext cx="1908" cy="419"/>
                  </a:xfrm>
                  <a:custGeom>
                    <a:avLst/>
                    <a:gdLst>
                      <a:gd name="T0" fmla="*/ 528 w 1908"/>
                      <a:gd name="T1" fmla="*/ 8 h 419"/>
                      <a:gd name="T2" fmla="*/ 416 w 1908"/>
                      <a:gd name="T3" fmla="*/ 4 h 419"/>
                      <a:gd name="T4" fmla="*/ 324 w 1908"/>
                      <a:gd name="T5" fmla="*/ 16 h 419"/>
                      <a:gd name="T6" fmla="*/ 156 w 1908"/>
                      <a:gd name="T7" fmla="*/ 60 h 419"/>
                      <a:gd name="T8" fmla="*/ 32 w 1908"/>
                      <a:gd name="T9" fmla="*/ 116 h 419"/>
                      <a:gd name="T10" fmla="*/ 0 w 1908"/>
                      <a:gd name="T11" fmla="*/ 164 h 419"/>
                      <a:gd name="T12" fmla="*/ 20 w 1908"/>
                      <a:gd name="T13" fmla="*/ 220 h 419"/>
                      <a:gd name="T14" fmla="*/ 44 w 1908"/>
                      <a:gd name="T15" fmla="*/ 296 h 419"/>
                      <a:gd name="T16" fmla="*/ 96 w 1908"/>
                      <a:gd name="T17" fmla="*/ 312 h 419"/>
                      <a:gd name="T18" fmla="*/ 232 w 1908"/>
                      <a:gd name="T19" fmla="*/ 328 h 419"/>
                      <a:gd name="T20" fmla="*/ 644 w 1908"/>
                      <a:gd name="T21" fmla="*/ 364 h 419"/>
                      <a:gd name="T22" fmla="*/ 904 w 1908"/>
                      <a:gd name="T23" fmla="*/ 376 h 419"/>
                      <a:gd name="T24" fmla="*/ 1180 w 1908"/>
                      <a:gd name="T25" fmla="*/ 404 h 419"/>
                      <a:gd name="T26" fmla="*/ 1532 w 1908"/>
                      <a:gd name="T27" fmla="*/ 408 h 419"/>
                      <a:gd name="T28" fmla="*/ 1860 w 1908"/>
                      <a:gd name="T29" fmla="*/ 392 h 419"/>
                      <a:gd name="T30" fmla="*/ 1908 w 1908"/>
                      <a:gd name="T31" fmla="*/ 324 h 419"/>
                      <a:gd name="T32" fmla="*/ 1904 w 1908"/>
                      <a:gd name="T33" fmla="*/ 272 h 419"/>
                      <a:gd name="T34" fmla="*/ 1836 w 1908"/>
                      <a:gd name="T35" fmla="*/ 216 h 419"/>
                      <a:gd name="T36" fmla="*/ 1708 w 1908"/>
                      <a:gd name="T37" fmla="*/ 156 h 419"/>
                      <a:gd name="T38" fmla="*/ 1672 w 1908"/>
                      <a:gd name="T39" fmla="*/ 148 h 419"/>
                      <a:gd name="T40" fmla="*/ 1556 w 1908"/>
                      <a:gd name="T41" fmla="*/ 112 h 419"/>
                      <a:gd name="T42" fmla="*/ 1392 w 1908"/>
                      <a:gd name="T43" fmla="*/ 124 h 419"/>
                      <a:gd name="T44" fmla="*/ 1228 w 1908"/>
                      <a:gd name="T45" fmla="*/ 120 h 419"/>
                      <a:gd name="T46" fmla="*/ 1200 w 1908"/>
                      <a:gd name="T47" fmla="*/ 116 h 419"/>
                      <a:gd name="T48" fmla="*/ 1088 w 1908"/>
                      <a:gd name="T49" fmla="*/ 108 h 419"/>
                      <a:gd name="T50" fmla="*/ 920 w 1908"/>
                      <a:gd name="T51" fmla="*/ 60 h 419"/>
                      <a:gd name="T52" fmla="*/ 792 w 1908"/>
                      <a:gd name="T53" fmla="*/ 24 h 419"/>
                      <a:gd name="T54" fmla="*/ 600 w 1908"/>
                      <a:gd name="T55" fmla="*/ 16 h 419"/>
                      <a:gd name="T56" fmla="*/ 528 w 1908"/>
                      <a:gd name="T57" fmla="*/ 8 h 4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08" h="419">
                        <a:moveTo>
                          <a:pt x="528" y="8"/>
                        </a:moveTo>
                        <a:cubicBezTo>
                          <a:pt x="478" y="2"/>
                          <a:pt x="478" y="0"/>
                          <a:pt x="416" y="4"/>
                        </a:cubicBezTo>
                        <a:cubicBezTo>
                          <a:pt x="385" y="8"/>
                          <a:pt x="324" y="16"/>
                          <a:pt x="324" y="16"/>
                        </a:cubicBezTo>
                        <a:cubicBezTo>
                          <a:pt x="269" y="38"/>
                          <a:pt x="211" y="42"/>
                          <a:pt x="156" y="60"/>
                        </a:cubicBezTo>
                        <a:cubicBezTo>
                          <a:pt x="113" y="74"/>
                          <a:pt x="75" y="102"/>
                          <a:pt x="32" y="116"/>
                        </a:cubicBezTo>
                        <a:cubicBezTo>
                          <a:pt x="18" y="130"/>
                          <a:pt x="6" y="145"/>
                          <a:pt x="0" y="164"/>
                        </a:cubicBezTo>
                        <a:cubicBezTo>
                          <a:pt x="4" y="185"/>
                          <a:pt x="8" y="202"/>
                          <a:pt x="20" y="220"/>
                        </a:cubicBezTo>
                        <a:cubicBezTo>
                          <a:pt x="25" y="239"/>
                          <a:pt x="29" y="279"/>
                          <a:pt x="44" y="296"/>
                        </a:cubicBezTo>
                        <a:cubicBezTo>
                          <a:pt x="55" y="310"/>
                          <a:pt x="82" y="310"/>
                          <a:pt x="96" y="312"/>
                        </a:cubicBezTo>
                        <a:cubicBezTo>
                          <a:pt x="141" y="319"/>
                          <a:pt x="186" y="324"/>
                          <a:pt x="232" y="328"/>
                        </a:cubicBezTo>
                        <a:cubicBezTo>
                          <a:pt x="369" y="341"/>
                          <a:pt x="507" y="355"/>
                          <a:pt x="644" y="364"/>
                        </a:cubicBezTo>
                        <a:cubicBezTo>
                          <a:pt x="715" y="382"/>
                          <a:pt x="836" y="374"/>
                          <a:pt x="904" y="376"/>
                        </a:cubicBezTo>
                        <a:cubicBezTo>
                          <a:pt x="994" y="394"/>
                          <a:pt x="1089" y="399"/>
                          <a:pt x="1180" y="404"/>
                        </a:cubicBezTo>
                        <a:cubicBezTo>
                          <a:pt x="1297" y="417"/>
                          <a:pt x="1414" y="410"/>
                          <a:pt x="1532" y="408"/>
                        </a:cubicBezTo>
                        <a:cubicBezTo>
                          <a:pt x="1643" y="411"/>
                          <a:pt x="1752" y="419"/>
                          <a:pt x="1860" y="392"/>
                        </a:cubicBezTo>
                        <a:cubicBezTo>
                          <a:pt x="1888" y="373"/>
                          <a:pt x="1900" y="356"/>
                          <a:pt x="1908" y="324"/>
                        </a:cubicBezTo>
                        <a:cubicBezTo>
                          <a:pt x="1907" y="307"/>
                          <a:pt x="1908" y="289"/>
                          <a:pt x="1904" y="272"/>
                        </a:cubicBezTo>
                        <a:cubicBezTo>
                          <a:pt x="1896" y="241"/>
                          <a:pt x="1859" y="230"/>
                          <a:pt x="1836" y="216"/>
                        </a:cubicBezTo>
                        <a:cubicBezTo>
                          <a:pt x="1798" y="192"/>
                          <a:pt x="1751" y="169"/>
                          <a:pt x="1708" y="156"/>
                        </a:cubicBezTo>
                        <a:cubicBezTo>
                          <a:pt x="1693" y="151"/>
                          <a:pt x="1685" y="155"/>
                          <a:pt x="1672" y="148"/>
                        </a:cubicBezTo>
                        <a:cubicBezTo>
                          <a:pt x="1635" y="130"/>
                          <a:pt x="1597" y="120"/>
                          <a:pt x="1556" y="112"/>
                        </a:cubicBezTo>
                        <a:cubicBezTo>
                          <a:pt x="1432" y="122"/>
                          <a:pt x="1487" y="118"/>
                          <a:pt x="1392" y="124"/>
                        </a:cubicBezTo>
                        <a:cubicBezTo>
                          <a:pt x="1337" y="123"/>
                          <a:pt x="1283" y="122"/>
                          <a:pt x="1228" y="120"/>
                        </a:cubicBezTo>
                        <a:cubicBezTo>
                          <a:pt x="1219" y="120"/>
                          <a:pt x="1209" y="117"/>
                          <a:pt x="1200" y="116"/>
                        </a:cubicBezTo>
                        <a:cubicBezTo>
                          <a:pt x="1163" y="113"/>
                          <a:pt x="1088" y="108"/>
                          <a:pt x="1088" y="108"/>
                        </a:cubicBezTo>
                        <a:cubicBezTo>
                          <a:pt x="1032" y="89"/>
                          <a:pt x="977" y="74"/>
                          <a:pt x="920" y="60"/>
                        </a:cubicBezTo>
                        <a:cubicBezTo>
                          <a:pt x="877" y="49"/>
                          <a:pt x="836" y="31"/>
                          <a:pt x="792" y="24"/>
                        </a:cubicBezTo>
                        <a:cubicBezTo>
                          <a:pt x="740" y="16"/>
                          <a:pt x="621" y="17"/>
                          <a:pt x="600" y="16"/>
                        </a:cubicBezTo>
                        <a:cubicBezTo>
                          <a:pt x="576" y="12"/>
                          <a:pt x="552" y="8"/>
                          <a:pt x="528" y="8"/>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1" name="Freeform 35">
                    <a:extLst>
                      <a:ext uri="{FF2B5EF4-FFF2-40B4-BE49-F238E27FC236}">
                        <a16:creationId xmlns:a16="http://schemas.microsoft.com/office/drawing/2014/main" id="{2843E4AD-CFA5-EF8F-215A-DF743AD2ECED}"/>
                      </a:ext>
                    </a:extLst>
                  </p:cNvPr>
                  <p:cNvSpPr>
                    <a:spLocks/>
                  </p:cNvSpPr>
                  <p:nvPr/>
                </p:nvSpPr>
                <p:spPr bwMode="auto">
                  <a:xfrm>
                    <a:off x="4368" y="2208"/>
                    <a:ext cx="615" cy="187"/>
                  </a:xfrm>
                  <a:custGeom>
                    <a:avLst/>
                    <a:gdLst>
                      <a:gd name="T0" fmla="*/ 392 w 615"/>
                      <a:gd name="T1" fmla="*/ 19 h 187"/>
                      <a:gd name="T2" fmla="*/ 284 w 615"/>
                      <a:gd name="T3" fmla="*/ 11 h 187"/>
                      <a:gd name="T4" fmla="*/ 212 w 615"/>
                      <a:gd name="T5" fmla="*/ 27 h 187"/>
                      <a:gd name="T6" fmla="*/ 168 w 615"/>
                      <a:gd name="T7" fmla="*/ 43 h 187"/>
                      <a:gd name="T8" fmla="*/ 96 w 615"/>
                      <a:gd name="T9" fmla="*/ 51 h 187"/>
                      <a:gd name="T10" fmla="*/ 0 w 615"/>
                      <a:gd name="T11" fmla="*/ 83 h 187"/>
                      <a:gd name="T12" fmla="*/ 108 w 615"/>
                      <a:gd name="T13" fmla="*/ 139 h 187"/>
                      <a:gd name="T14" fmla="*/ 256 w 615"/>
                      <a:gd name="T15" fmla="*/ 175 h 187"/>
                      <a:gd name="T16" fmla="*/ 344 w 615"/>
                      <a:gd name="T17" fmla="*/ 187 h 187"/>
                      <a:gd name="T18" fmla="*/ 592 w 615"/>
                      <a:gd name="T19" fmla="*/ 143 h 187"/>
                      <a:gd name="T20" fmla="*/ 560 w 615"/>
                      <a:gd name="T21" fmla="*/ 63 h 187"/>
                      <a:gd name="T22" fmla="*/ 408 w 615"/>
                      <a:gd name="T23" fmla="*/ 15 h 187"/>
                      <a:gd name="T24" fmla="*/ 392 w 615"/>
                      <a:gd name="T25" fmla="*/ 19 h 1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5" h="187">
                        <a:moveTo>
                          <a:pt x="392" y="19"/>
                        </a:moveTo>
                        <a:cubicBezTo>
                          <a:pt x="354" y="0"/>
                          <a:pt x="332" y="8"/>
                          <a:pt x="284" y="11"/>
                        </a:cubicBezTo>
                        <a:cubicBezTo>
                          <a:pt x="260" y="19"/>
                          <a:pt x="236" y="20"/>
                          <a:pt x="212" y="27"/>
                        </a:cubicBezTo>
                        <a:cubicBezTo>
                          <a:pt x="197" y="31"/>
                          <a:pt x="184" y="39"/>
                          <a:pt x="168" y="43"/>
                        </a:cubicBezTo>
                        <a:cubicBezTo>
                          <a:pt x="142" y="60"/>
                          <a:pt x="130" y="54"/>
                          <a:pt x="96" y="51"/>
                        </a:cubicBezTo>
                        <a:cubicBezTo>
                          <a:pt x="49" y="54"/>
                          <a:pt x="25" y="46"/>
                          <a:pt x="0" y="83"/>
                        </a:cubicBezTo>
                        <a:cubicBezTo>
                          <a:pt x="14" y="126"/>
                          <a:pt x="70" y="131"/>
                          <a:pt x="108" y="139"/>
                        </a:cubicBezTo>
                        <a:cubicBezTo>
                          <a:pt x="158" y="149"/>
                          <a:pt x="206" y="167"/>
                          <a:pt x="256" y="175"/>
                        </a:cubicBezTo>
                        <a:cubicBezTo>
                          <a:pt x="285" y="180"/>
                          <a:pt x="315" y="181"/>
                          <a:pt x="344" y="187"/>
                        </a:cubicBezTo>
                        <a:cubicBezTo>
                          <a:pt x="432" y="183"/>
                          <a:pt x="508" y="164"/>
                          <a:pt x="592" y="143"/>
                        </a:cubicBezTo>
                        <a:cubicBezTo>
                          <a:pt x="615" y="108"/>
                          <a:pt x="594" y="80"/>
                          <a:pt x="560" y="63"/>
                        </a:cubicBezTo>
                        <a:cubicBezTo>
                          <a:pt x="512" y="39"/>
                          <a:pt x="462" y="23"/>
                          <a:pt x="408" y="15"/>
                        </a:cubicBezTo>
                        <a:cubicBezTo>
                          <a:pt x="403" y="16"/>
                          <a:pt x="392" y="19"/>
                          <a:pt x="392" y="19"/>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2" name="Freeform 36">
                    <a:extLst>
                      <a:ext uri="{FF2B5EF4-FFF2-40B4-BE49-F238E27FC236}">
                        <a16:creationId xmlns:a16="http://schemas.microsoft.com/office/drawing/2014/main" id="{72C2F4E5-0CA9-9A37-7FC7-A4EC35996BA8}"/>
                      </a:ext>
                    </a:extLst>
                  </p:cNvPr>
                  <p:cNvSpPr>
                    <a:spLocks/>
                  </p:cNvSpPr>
                  <p:nvPr/>
                </p:nvSpPr>
                <p:spPr bwMode="auto">
                  <a:xfrm>
                    <a:off x="3372" y="2144"/>
                    <a:ext cx="840" cy="208"/>
                  </a:xfrm>
                  <a:custGeom>
                    <a:avLst/>
                    <a:gdLst>
                      <a:gd name="T0" fmla="*/ 416 w 840"/>
                      <a:gd name="T1" fmla="*/ 20 h 208"/>
                      <a:gd name="T2" fmla="*/ 344 w 840"/>
                      <a:gd name="T3" fmla="*/ 0 h 208"/>
                      <a:gd name="T4" fmla="*/ 164 w 840"/>
                      <a:gd name="T5" fmla="*/ 12 h 208"/>
                      <a:gd name="T6" fmla="*/ 128 w 840"/>
                      <a:gd name="T7" fmla="*/ 32 h 208"/>
                      <a:gd name="T8" fmla="*/ 52 w 840"/>
                      <a:gd name="T9" fmla="*/ 56 h 208"/>
                      <a:gd name="T10" fmla="*/ 12 w 840"/>
                      <a:gd name="T11" fmla="*/ 80 h 208"/>
                      <a:gd name="T12" fmla="*/ 60 w 840"/>
                      <a:gd name="T13" fmla="*/ 184 h 208"/>
                      <a:gd name="T14" fmla="*/ 412 w 840"/>
                      <a:gd name="T15" fmla="*/ 192 h 208"/>
                      <a:gd name="T16" fmla="*/ 468 w 840"/>
                      <a:gd name="T17" fmla="*/ 200 h 208"/>
                      <a:gd name="T18" fmla="*/ 500 w 840"/>
                      <a:gd name="T19" fmla="*/ 208 h 208"/>
                      <a:gd name="T20" fmla="*/ 720 w 840"/>
                      <a:gd name="T21" fmla="*/ 192 h 208"/>
                      <a:gd name="T22" fmla="*/ 808 w 840"/>
                      <a:gd name="T23" fmla="*/ 172 h 208"/>
                      <a:gd name="T24" fmla="*/ 840 w 840"/>
                      <a:gd name="T25" fmla="*/ 140 h 208"/>
                      <a:gd name="T26" fmla="*/ 776 w 840"/>
                      <a:gd name="T27" fmla="*/ 96 h 208"/>
                      <a:gd name="T28" fmla="*/ 744 w 840"/>
                      <a:gd name="T29" fmla="*/ 88 h 208"/>
                      <a:gd name="T30" fmla="*/ 656 w 840"/>
                      <a:gd name="T31" fmla="*/ 56 h 208"/>
                      <a:gd name="T32" fmla="*/ 388 w 840"/>
                      <a:gd name="T33" fmla="*/ 12 h 20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40" h="208">
                        <a:moveTo>
                          <a:pt x="416" y="20"/>
                        </a:moveTo>
                        <a:cubicBezTo>
                          <a:pt x="390" y="14"/>
                          <a:pt x="372" y="4"/>
                          <a:pt x="344" y="0"/>
                        </a:cubicBezTo>
                        <a:cubicBezTo>
                          <a:pt x="183" y="8"/>
                          <a:pt x="242" y="1"/>
                          <a:pt x="164" y="12"/>
                        </a:cubicBezTo>
                        <a:cubicBezTo>
                          <a:pt x="108" y="31"/>
                          <a:pt x="164" y="8"/>
                          <a:pt x="128" y="32"/>
                        </a:cubicBezTo>
                        <a:cubicBezTo>
                          <a:pt x="107" y="46"/>
                          <a:pt x="77" y="52"/>
                          <a:pt x="52" y="56"/>
                        </a:cubicBezTo>
                        <a:cubicBezTo>
                          <a:pt x="39" y="65"/>
                          <a:pt x="25" y="71"/>
                          <a:pt x="12" y="80"/>
                        </a:cubicBezTo>
                        <a:cubicBezTo>
                          <a:pt x="0" y="116"/>
                          <a:pt x="13" y="178"/>
                          <a:pt x="60" y="184"/>
                        </a:cubicBezTo>
                        <a:cubicBezTo>
                          <a:pt x="176" y="200"/>
                          <a:pt x="295" y="190"/>
                          <a:pt x="412" y="192"/>
                        </a:cubicBezTo>
                        <a:cubicBezTo>
                          <a:pt x="428" y="194"/>
                          <a:pt x="452" y="197"/>
                          <a:pt x="468" y="200"/>
                        </a:cubicBezTo>
                        <a:cubicBezTo>
                          <a:pt x="479" y="202"/>
                          <a:pt x="500" y="208"/>
                          <a:pt x="500" y="208"/>
                        </a:cubicBezTo>
                        <a:cubicBezTo>
                          <a:pt x="575" y="205"/>
                          <a:pt x="645" y="196"/>
                          <a:pt x="720" y="192"/>
                        </a:cubicBezTo>
                        <a:cubicBezTo>
                          <a:pt x="749" y="185"/>
                          <a:pt x="779" y="182"/>
                          <a:pt x="808" y="172"/>
                        </a:cubicBezTo>
                        <a:cubicBezTo>
                          <a:pt x="817" y="158"/>
                          <a:pt x="826" y="149"/>
                          <a:pt x="840" y="140"/>
                        </a:cubicBezTo>
                        <a:cubicBezTo>
                          <a:pt x="828" y="115"/>
                          <a:pt x="803" y="103"/>
                          <a:pt x="776" y="96"/>
                        </a:cubicBezTo>
                        <a:cubicBezTo>
                          <a:pt x="765" y="93"/>
                          <a:pt x="744" y="88"/>
                          <a:pt x="744" y="88"/>
                        </a:cubicBezTo>
                        <a:cubicBezTo>
                          <a:pt x="720" y="72"/>
                          <a:pt x="684" y="64"/>
                          <a:pt x="656" y="56"/>
                        </a:cubicBezTo>
                        <a:cubicBezTo>
                          <a:pt x="554" y="25"/>
                          <a:pt x="507" y="12"/>
                          <a:pt x="388" y="12"/>
                        </a:cubicBezTo>
                      </a:path>
                    </a:pathLst>
                  </a:custGeom>
                  <a:noFill/>
                  <a:ln w="254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3" name="Freeform 37">
                    <a:extLst>
                      <a:ext uri="{FF2B5EF4-FFF2-40B4-BE49-F238E27FC236}">
                        <a16:creationId xmlns:a16="http://schemas.microsoft.com/office/drawing/2014/main" id="{FEE7AA2F-B0C4-2E42-EAE1-089D99BC8766}"/>
                      </a:ext>
                    </a:extLst>
                  </p:cNvPr>
                  <p:cNvSpPr>
                    <a:spLocks/>
                  </p:cNvSpPr>
                  <p:nvPr/>
                </p:nvSpPr>
                <p:spPr bwMode="auto">
                  <a:xfrm>
                    <a:off x="3592" y="2203"/>
                    <a:ext cx="332" cy="89"/>
                  </a:xfrm>
                  <a:custGeom>
                    <a:avLst/>
                    <a:gdLst>
                      <a:gd name="T0" fmla="*/ 128 w 332"/>
                      <a:gd name="T1" fmla="*/ 13 h 89"/>
                      <a:gd name="T2" fmla="*/ 0 w 332"/>
                      <a:gd name="T3" fmla="*/ 37 h 89"/>
                      <a:gd name="T4" fmla="*/ 236 w 332"/>
                      <a:gd name="T5" fmla="*/ 89 h 89"/>
                      <a:gd name="T6" fmla="*/ 308 w 332"/>
                      <a:gd name="T7" fmla="*/ 73 h 89"/>
                      <a:gd name="T8" fmla="*/ 332 w 332"/>
                      <a:gd name="T9" fmla="*/ 57 h 89"/>
                      <a:gd name="T10" fmla="*/ 292 w 332"/>
                      <a:gd name="T11" fmla="*/ 25 h 89"/>
                      <a:gd name="T12" fmla="*/ 156 w 332"/>
                      <a:gd name="T13" fmla="*/ 5 h 89"/>
                      <a:gd name="T14" fmla="*/ 128 w 332"/>
                      <a:gd name="T15" fmla="*/ 13 h 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2" h="89">
                        <a:moveTo>
                          <a:pt x="128" y="13"/>
                        </a:moveTo>
                        <a:cubicBezTo>
                          <a:pt x="79" y="1"/>
                          <a:pt x="43" y="23"/>
                          <a:pt x="0" y="37"/>
                        </a:cubicBezTo>
                        <a:cubicBezTo>
                          <a:pt x="76" y="75"/>
                          <a:pt x="151" y="83"/>
                          <a:pt x="236" y="89"/>
                        </a:cubicBezTo>
                        <a:cubicBezTo>
                          <a:pt x="270" y="86"/>
                          <a:pt x="282" y="87"/>
                          <a:pt x="308" y="73"/>
                        </a:cubicBezTo>
                        <a:cubicBezTo>
                          <a:pt x="316" y="68"/>
                          <a:pt x="332" y="57"/>
                          <a:pt x="332" y="57"/>
                        </a:cubicBezTo>
                        <a:cubicBezTo>
                          <a:pt x="322" y="33"/>
                          <a:pt x="317" y="31"/>
                          <a:pt x="292" y="25"/>
                        </a:cubicBezTo>
                        <a:cubicBezTo>
                          <a:pt x="255" y="0"/>
                          <a:pt x="197" y="7"/>
                          <a:pt x="156" y="5"/>
                        </a:cubicBezTo>
                        <a:cubicBezTo>
                          <a:pt x="130" y="9"/>
                          <a:pt x="138" y="3"/>
                          <a:pt x="128" y="13"/>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4" name="Freeform 38">
                    <a:extLst>
                      <a:ext uri="{FF2B5EF4-FFF2-40B4-BE49-F238E27FC236}">
                        <a16:creationId xmlns:a16="http://schemas.microsoft.com/office/drawing/2014/main" id="{F9226BAE-7DEA-0FEA-205E-E303DD498561}"/>
                      </a:ext>
                    </a:extLst>
                  </p:cNvPr>
                  <p:cNvSpPr>
                    <a:spLocks/>
                  </p:cNvSpPr>
                  <p:nvPr/>
                </p:nvSpPr>
                <p:spPr bwMode="auto">
                  <a:xfrm>
                    <a:off x="4667" y="2280"/>
                    <a:ext cx="100" cy="41"/>
                  </a:xfrm>
                  <a:custGeom>
                    <a:avLst/>
                    <a:gdLst>
                      <a:gd name="T0" fmla="*/ 45 w 100"/>
                      <a:gd name="T1" fmla="*/ 4 h 41"/>
                      <a:gd name="T2" fmla="*/ 33 w 100"/>
                      <a:gd name="T3" fmla="*/ 0 h 41"/>
                      <a:gd name="T4" fmla="*/ 9 w 100"/>
                      <a:gd name="T5" fmla="*/ 8 h 41"/>
                      <a:gd name="T6" fmla="*/ 13 w 100"/>
                      <a:gd name="T7" fmla="*/ 32 h 41"/>
                      <a:gd name="T8" fmla="*/ 37 w 100"/>
                      <a:gd name="T9" fmla="*/ 40 h 41"/>
                      <a:gd name="T10" fmla="*/ 93 w 100"/>
                      <a:gd name="T11" fmla="*/ 36 h 41"/>
                      <a:gd name="T12" fmla="*/ 85 w 100"/>
                      <a:gd name="T13" fmla="*/ 16 h 41"/>
                      <a:gd name="T14" fmla="*/ 45 w 100"/>
                      <a:gd name="T15" fmla="*/ 4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0" h="41">
                        <a:moveTo>
                          <a:pt x="45" y="4"/>
                        </a:moveTo>
                        <a:cubicBezTo>
                          <a:pt x="41" y="3"/>
                          <a:pt x="37" y="0"/>
                          <a:pt x="33" y="0"/>
                        </a:cubicBezTo>
                        <a:cubicBezTo>
                          <a:pt x="25" y="1"/>
                          <a:pt x="9" y="8"/>
                          <a:pt x="9" y="8"/>
                        </a:cubicBezTo>
                        <a:cubicBezTo>
                          <a:pt x="6" y="18"/>
                          <a:pt x="0" y="24"/>
                          <a:pt x="13" y="32"/>
                        </a:cubicBezTo>
                        <a:cubicBezTo>
                          <a:pt x="20" y="36"/>
                          <a:pt x="37" y="40"/>
                          <a:pt x="37" y="40"/>
                        </a:cubicBezTo>
                        <a:cubicBezTo>
                          <a:pt x="56" y="39"/>
                          <a:pt x="75" y="41"/>
                          <a:pt x="93" y="36"/>
                        </a:cubicBezTo>
                        <a:cubicBezTo>
                          <a:pt x="100" y="34"/>
                          <a:pt x="91" y="19"/>
                          <a:pt x="85" y="16"/>
                        </a:cubicBezTo>
                        <a:cubicBezTo>
                          <a:pt x="73" y="10"/>
                          <a:pt x="58" y="8"/>
                          <a:pt x="45" y="4"/>
                        </a:cubicBezTo>
                        <a:close/>
                      </a:path>
                    </a:pathLst>
                  </a:custGeom>
                  <a:solidFill>
                    <a:srgbClr val="FFFFFF"/>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18" name="Oval 42">
                  <a:extLst>
                    <a:ext uri="{FF2B5EF4-FFF2-40B4-BE49-F238E27FC236}">
                      <a16:creationId xmlns:a16="http://schemas.microsoft.com/office/drawing/2014/main" id="{F389A51F-2780-403B-FF43-F3B134D2BA03}"/>
                    </a:ext>
                  </a:extLst>
                </p:cNvPr>
                <p:cNvSpPr>
                  <a:spLocks noChangeArrowheads="1"/>
                </p:cNvSpPr>
                <p:nvPr/>
              </p:nvSpPr>
              <p:spPr bwMode="auto">
                <a:xfrm>
                  <a:off x="3744" y="2208"/>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grpSp>
        <p:sp>
          <p:nvSpPr>
            <p:cNvPr id="14" name="Text Box 41">
              <a:extLst>
                <a:ext uri="{FF2B5EF4-FFF2-40B4-BE49-F238E27FC236}">
                  <a16:creationId xmlns:a16="http://schemas.microsoft.com/office/drawing/2014/main" id="{52EC3B38-CEDD-AA9A-CF61-69BC3BA72780}"/>
                </a:ext>
              </a:extLst>
            </p:cNvPr>
            <p:cNvSpPr txBox="1">
              <a:spLocks noChangeArrowheads="1"/>
            </p:cNvSpPr>
            <p:nvPr/>
          </p:nvSpPr>
          <p:spPr bwMode="auto">
            <a:xfrm>
              <a:off x="3696" y="2112"/>
              <a:ext cx="21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x</a:t>
              </a:r>
            </a:p>
          </p:txBody>
        </p:sp>
      </p:grpSp>
      <p:sp>
        <p:nvSpPr>
          <p:cNvPr id="25" name="Freeform 44">
            <a:extLst>
              <a:ext uri="{FF2B5EF4-FFF2-40B4-BE49-F238E27FC236}">
                <a16:creationId xmlns:a16="http://schemas.microsoft.com/office/drawing/2014/main" id="{D2CFFBF9-313E-E9ED-8364-A9C68ECFD9A9}"/>
              </a:ext>
            </a:extLst>
          </p:cNvPr>
          <p:cNvSpPr>
            <a:spLocks/>
          </p:cNvSpPr>
          <p:nvPr/>
        </p:nvSpPr>
        <p:spPr bwMode="auto">
          <a:xfrm>
            <a:off x="2079712" y="5173811"/>
            <a:ext cx="1454150" cy="488950"/>
          </a:xfrm>
          <a:custGeom>
            <a:avLst/>
            <a:gdLst>
              <a:gd name="T0" fmla="*/ 2147483646 w 916"/>
              <a:gd name="T1" fmla="*/ 2147483646 h 308"/>
              <a:gd name="T2" fmla="*/ 2147483646 w 916"/>
              <a:gd name="T3" fmla="*/ 2147483646 h 308"/>
              <a:gd name="T4" fmla="*/ 2147483646 w 916"/>
              <a:gd name="T5" fmla="*/ 2147483646 h 308"/>
              <a:gd name="T6" fmla="*/ 2147483646 w 916"/>
              <a:gd name="T7" fmla="*/ 2147483646 h 308"/>
              <a:gd name="T8" fmla="*/ 2147483646 w 916"/>
              <a:gd name="T9" fmla="*/ 2147483646 h 308"/>
              <a:gd name="T10" fmla="*/ 2147483646 w 916"/>
              <a:gd name="T11" fmla="*/ 2147483646 h 308"/>
              <a:gd name="T12" fmla="*/ 2147483646 w 916"/>
              <a:gd name="T13" fmla="*/ 2147483646 h 308"/>
              <a:gd name="T14" fmla="*/ 2147483646 w 916"/>
              <a:gd name="T15" fmla="*/ 2147483646 h 308"/>
              <a:gd name="T16" fmla="*/ 2147483646 w 916"/>
              <a:gd name="T17" fmla="*/ 2147483646 h 308"/>
              <a:gd name="T18" fmla="*/ 2147483646 w 916"/>
              <a:gd name="T19" fmla="*/ 2147483646 h 308"/>
              <a:gd name="T20" fmla="*/ 2147483646 w 916"/>
              <a:gd name="T21" fmla="*/ 2147483646 h 308"/>
              <a:gd name="T22" fmla="*/ 2147483646 w 916"/>
              <a:gd name="T23" fmla="*/ 2147483646 h 308"/>
              <a:gd name="T24" fmla="*/ 2147483646 w 916"/>
              <a:gd name="T25" fmla="*/ 2147483646 h 308"/>
              <a:gd name="T26" fmla="*/ 2147483646 w 916"/>
              <a:gd name="T27" fmla="*/ 2147483646 h 308"/>
              <a:gd name="T28" fmla="*/ 2147483646 w 916"/>
              <a:gd name="T29" fmla="*/ 2147483646 h 308"/>
              <a:gd name="T30" fmla="*/ 2147483646 w 916"/>
              <a:gd name="T31" fmla="*/ 2147483646 h 308"/>
              <a:gd name="T32" fmla="*/ 2147483646 w 916"/>
              <a:gd name="T33" fmla="*/ 2147483646 h 308"/>
              <a:gd name="T34" fmla="*/ 2147483646 w 916"/>
              <a:gd name="T35" fmla="*/ 0 h 308"/>
              <a:gd name="T36" fmla="*/ 2147483646 w 916"/>
              <a:gd name="T37" fmla="*/ 2147483646 h 308"/>
              <a:gd name="T38" fmla="*/ 2147483646 w 916"/>
              <a:gd name="T39" fmla="*/ 2147483646 h 3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16" h="308">
                <a:moveTo>
                  <a:pt x="368" y="44"/>
                </a:moveTo>
                <a:cubicBezTo>
                  <a:pt x="288" y="64"/>
                  <a:pt x="237" y="62"/>
                  <a:pt x="144" y="64"/>
                </a:cubicBezTo>
                <a:cubicBezTo>
                  <a:pt x="124" y="71"/>
                  <a:pt x="113" y="89"/>
                  <a:pt x="92" y="96"/>
                </a:cubicBezTo>
                <a:cubicBezTo>
                  <a:pt x="67" y="115"/>
                  <a:pt x="38" y="126"/>
                  <a:pt x="16" y="148"/>
                </a:cubicBezTo>
                <a:cubicBezTo>
                  <a:pt x="0" y="196"/>
                  <a:pt x="34" y="218"/>
                  <a:pt x="68" y="240"/>
                </a:cubicBezTo>
                <a:cubicBezTo>
                  <a:pt x="126" y="277"/>
                  <a:pt x="221" y="300"/>
                  <a:pt x="288" y="304"/>
                </a:cubicBezTo>
                <a:cubicBezTo>
                  <a:pt x="320" y="306"/>
                  <a:pt x="352" y="307"/>
                  <a:pt x="384" y="308"/>
                </a:cubicBezTo>
                <a:cubicBezTo>
                  <a:pt x="411" y="307"/>
                  <a:pt x="437" y="305"/>
                  <a:pt x="464" y="304"/>
                </a:cubicBezTo>
                <a:cubicBezTo>
                  <a:pt x="539" y="302"/>
                  <a:pt x="613" y="302"/>
                  <a:pt x="688" y="300"/>
                </a:cubicBezTo>
                <a:cubicBezTo>
                  <a:pt x="738" y="298"/>
                  <a:pt x="790" y="278"/>
                  <a:pt x="840" y="272"/>
                </a:cubicBezTo>
                <a:cubicBezTo>
                  <a:pt x="860" y="264"/>
                  <a:pt x="880" y="263"/>
                  <a:pt x="900" y="256"/>
                </a:cubicBezTo>
                <a:cubicBezTo>
                  <a:pt x="910" y="241"/>
                  <a:pt x="912" y="230"/>
                  <a:pt x="916" y="212"/>
                </a:cubicBezTo>
                <a:cubicBezTo>
                  <a:pt x="914" y="180"/>
                  <a:pt x="916" y="135"/>
                  <a:pt x="892" y="108"/>
                </a:cubicBezTo>
                <a:cubicBezTo>
                  <a:pt x="860" y="71"/>
                  <a:pt x="731" y="53"/>
                  <a:pt x="688" y="48"/>
                </a:cubicBezTo>
                <a:cubicBezTo>
                  <a:pt x="669" y="46"/>
                  <a:pt x="651" y="43"/>
                  <a:pt x="632" y="40"/>
                </a:cubicBezTo>
                <a:cubicBezTo>
                  <a:pt x="590" y="26"/>
                  <a:pt x="553" y="19"/>
                  <a:pt x="508" y="16"/>
                </a:cubicBezTo>
                <a:cubicBezTo>
                  <a:pt x="492" y="13"/>
                  <a:pt x="476" y="11"/>
                  <a:pt x="460" y="8"/>
                </a:cubicBezTo>
                <a:cubicBezTo>
                  <a:pt x="447" y="5"/>
                  <a:pt x="420" y="0"/>
                  <a:pt x="420" y="0"/>
                </a:cubicBezTo>
                <a:cubicBezTo>
                  <a:pt x="376" y="7"/>
                  <a:pt x="397" y="6"/>
                  <a:pt x="380" y="32"/>
                </a:cubicBezTo>
                <a:cubicBezTo>
                  <a:pt x="367" y="52"/>
                  <a:pt x="368" y="32"/>
                  <a:pt x="368" y="44"/>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nvGrpSpPr>
          <p:cNvPr id="26" name="Group 56">
            <a:extLst>
              <a:ext uri="{FF2B5EF4-FFF2-40B4-BE49-F238E27FC236}">
                <a16:creationId xmlns:a16="http://schemas.microsoft.com/office/drawing/2014/main" id="{BD892203-B7C6-F699-9C1C-B7DAA9C2ABF8}"/>
              </a:ext>
            </a:extLst>
          </p:cNvPr>
          <p:cNvGrpSpPr>
            <a:grpSpLocks/>
          </p:cNvGrpSpPr>
          <p:nvPr/>
        </p:nvGrpSpPr>
        <p:grpSpPr bwMode="auto">
          <a:xfrm>
            <a:off x="1838412" y="5113486"/>
            <a:ext cx="2025650" cy="1292225"/>
            <a:chOff x="944" y="3266"/>
            <a:chExt cx="1276" cy="814"/>
          </a:xfrm>
        </p:grpSpPr>
        <p:grpSp>
          <p:nvGrpSpPr>
            <p:cNvPr id="27" name="Group 55">
              <a:extLst>
                <a:ext uri="{FF2B5EF4-FFF2-40B4-BE49-F238E27FC236}">
                  <a16:creationId xmlns:a16="http://schemas.microsoft.com/office/drawing/2014/main" id="{D8233D8D-FFAD-13E7-DC5F-B62351E91CEA}"/>
                </a:ext>
              </a:extLst>
            </p:cNvPr>
            <p:cNvGrpSpPr>
              <a:grpSpLocks/>
            </p:cNvGrpSpPr>
            <p:nvPr/>
          </p:nvGrpSpPr>
          <p:grpSpPr bwMode="auto">
            <a:xfrm>
              <a:off x="944" y="3266"/>
              <a:ext cx="1276" cy="814"/>
              <a:chOff x="944" y="3266"/>
              <a:chExt cx="1276" cy="814"/>
            </a:xfrm>
          </p:grpSpPr>
          <p:sp>
            <p:nvSpPr>
              <p:cNvPr id="30" name="Text Box 21">
                <a:extLst>
                  <a:ext uri="{FF2B5EF4-FFF2-40B4-BE49-F238E27FC236}">
                    <a16:creationId xmlns:a16="http://schemas.microsoft.com/office/drawing/2014/main" id="{9693119E-8E48-4877-7873-959FBAB83CFA}"/>
                  </a:ext>
                </a:extLst>
              </p:cNvPr>
              <p:cNvSpPr txBox="1">
                <a:spLocks noChangeArrowheads="1"/>
              </p:cNvSpPr>
              <p:nvPr/>
            </p:nvSpPr>
            <p:spPr bwMode="auto">
              <a:xfrm>
                <a:off x="1071" y="3792"/>
                <a:ext cx="65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Grube</a:t>
                </a:r>
              </a:p>
            </p:txBody>
          </p:sp>
          <p:sp>
            <p:nvSpPr>
              <p:cNvPr id="31" name="Freeform 43">
                <a:extLst>
                  <a:ext uri="{FF2B5EF4-FFF2-40B4-BE49-F238E27FC236}">
                    <a16:creationId xmlns:a16="http://schemas.microsoft.com/office/drawing/2014/main" id="{F377AE9C-D0AE-5168-06EC-4D2199E065B1}"/>
                  </a:ext>
                </a:extLst>
              </p:cNvPr>
              <p:cNvSpPr>
                <a:spLocks/>
              </p:cNvSpPr>
              <p:nvPr/>
            </p:nvSpPr>
            <p:spPr bwMode="auto">
              <a:xfrm>
                <a:off x="944" y="3266"/>
                <a:ext cx="1276" cy="462"/>
              </a:xfrm>
              <a:custGeom>
                <a:avLst/>
                <a:gdLst>
                  <a:gd name="T0" fmla="*/ 448 w 1276"/>
                  <a:gd name="T1" fmla="*/ 34 h 462"/>
                  <a:gd name="T2" fmla="*/ 340 w 1276"/>
                  <a:gd name="T3" fmla="*/ 22 h 462"/>
                  <a:gd name="T4" fmla="*/ 180 w 1276"/>
                  <a:gd name="T5" fmla="*/ 42 h 462"/>
                  <a:gd name="T6" fmla="*/ 40 w 1276"/>
                  <a:gd name="T7" fmla="*/ 166 h 462"/>
                  <a:gd name="T8" fmla="*/ 0 w 1276"/>
                  <a:gd name="T9" fmla="*/ 218 h 462"/>
                  <a:gd name="T10" fmla="*/ 32 w 1276"/>
                  <a:gd name="T11" fmla="*/ 346 h 462"/>
                  <a:gd name="T12" fmla="*/ 92 w 1276"/>
                  <a:gd name="T13" fmla="*/ 386 h 462"/>
                  <a:gd name="T14" fmla="*/ 128 w 1276"/>
                  <a:gd name="T15" fmla="*/ 394 h 462"/>
                  <a:gd name="T16" fmla="*/ 212 w 1276"/>
                  <a:gd name="T17" fmla="*/ 402 h 462"/>
                  <a:gd name="T18" fmla="*/ 404 w 1276"/>
                  <a:gd name="T19" fmla="*/ 414 h 462"/>
                  <a:gd name="T20" fmla="*/ 620 w 1276"/>
                  <a:gd name="T21" fmla="*/ 438 h 462"/>
                  <a:gd name="T22" fmla="*/ 748 w 1276"/>
                  <a:gd name="T23" fmla="*/ 446 h 462"/>
                  <a:gd name="T24" fmla="*/ 992 w 1276"/>
                  <a:gd name="T25" fmla="*/ 446 h 462"/>
                  <a:gd name="T26" fmla="*/ 1084 w 1276"/>
                  <a:gd name="T27" fmla="*/ 414 h 462"/>
                  <a:gd name="T28" fmla="*/ 1168 w 1276"/>
                  <a:gd name="T29" fmla="*/ 358 h 462"/>
                  <a:gd name="T30" fmla="*/ 1196 w 1276"/>
                  <a:gd name="T31" fmla="*/ 314 h 462"/>
                  <a:gd name="T32" fmla="*/ 1208 w 1276"/>
                  <a:gd name="T33" fmla="*/ 278 h 462"/>
                  <a:gd name="T34" fmla="*/ 1276 w 1276"/>
                  <a:gd name="T35" fmla="*/ 166 h 462"/>
                  <a:gd name="T36" fmla="*/ 1008 w 1276"/>
                  <a:gd name="T37" fmla="*/ 42 h 462"/>
                  <a:gd name="T38" fmla="*/ 908 w 1276"/>
                  <a:gd name="T39" fmla="*/ 26 h 462"/>
                  <a:gd name="T40" fmla="*/ 796 w 1276"/>
                  <a:gd name="T41" fmla="*/ 18 h 462"/>
                  <a:gd name="T42" fmla="*/ 472 w 1276"/>
                  <a:gd name="T43" fmla="*/ 14 h 462"/>
                  <a:gd name="T44" fmla="*/ 448 w 1276"/>
                  <a:gd name="T45" fmla="*/ 34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76" h="462">
                    <a:moveTo>
                      <a:pt x="448" y="34"/>
                    </a:moveTo>
                    <a:cubicBezTo>
                      <a:pt x="402" y="31"/>
                      <a:pt x="379" y="30"/>
                      <a:pt x="340" y="22"/>
                    </a:cubicBezTo>
                    <a:cubicBezTo>
                      <a:pt x="278" y="26"/>
                      <a:pt x="235" y="26"/>
                      <a:pt x="180" y="42"/>
                    </a:cubicBezTo>
                    <a:cubicBezTo>
                      <a:pt x="121" y="60"/>
                      <a:pt x="72" y="117"/>
                      <a:pt x="40" y="166"/>
                    </a:cubicBezTo>
                    <a:cubicBezTo>
                      <a:pt x="25" y="188"/>
                      <a:pt x="12" y="188"/>
                      <a:pt x="0" y="218"/>
                    </a:cubicBezTo>
                    <a:cubicBezTo>
                      <a:pt x="4" y="272"/>
                      <a:pt x="9" y="300"/>
                      <a:pt x="32" y="346"/>
                    </a:cubicBezTo>
                    <a:cubicBezTo>
                      <a:pt x="32" y="347"/>
                      <a:pt x="90" y="385"/>
                      <a:pt x="92" y="386"/>
                    </a:cubicBezTo>
                    <a:cubicBezTo>
                      <a:pt x="98" y="390"/>
                      <a:pt x="125" y="394"/>
                      <a:pt x="128" y="394"/>
                    </a:cubicBezTo>
                    <a:cubicBezTo>
                      <a:pt x="156" y="397"/>
                      <a:pt x="212" y="402"/>
                      <a:pt x="212" y="402"/>
                    </a:cubicBezTo>
                    <a:cubicBezTo>
                      <a:pt x="275" y="415"/>
                      <a:pt x="341" y="412"/>
                      <a:pt x="404" y="414"/>
                    </a:cubicBezTo>
                    <a:cubicBezTo>
                      <a:pt x="474" y="426"/>
                      <a:pt x="549" y="432"/>
                      <a:pt x="620" y="438"/>
                    </a:cubicBezTo>
                    <a:cubicBezTo>
                      <a:pt x="663" y="442"/>
                      <a:pt x="748" y="446"/>
                      <a:pt x="748" y="446"/>
                    </a:cubicBezTo>
                    <a:cubicBezTo>
                      <a:pt x="830" y="462"/>
                      <a:pt x="910" y="452"/>
                      <a:pt x="992" y="446"/>
                    </a:cubicBezTo>
                    <a:cubicBezTo>
                      <a:pt x="1020" y="437"/>
                      <a:pt x="1057" y="429"/>
                      <a:pt x="1084" y="414"/>
                    </a:cubicBezTo>
                    <a:cubicBezTo>
                      <a:pt x="1114" y="398"/>
                      <a:pt x="1140" y="377"/>
                      <a:pt x="1168" y="358"/>
                    </a:cubicBezTo>
                    <a:cubicBezTo>
                      <a:pt x="1178" y="343"/>
                      <a:pt x="1189" y="330"/>
                      <a:pt x="1196" y="314"/>
                    </a:cubicBezTo>
                    <a:cubicBezTo>
                      <a:pt x="1201" y="302"/>
                      <a:pt x="1202" y="289"/>
                      <a:pt x="1208" y="278"/>
                    </a:cubicBezTo>
                    <a:cubicBezTo>
                      <a:pt x="1229" y="241"/>
                      <a:pt x="1262" y="208"/>
                      <a:pt x="1276" y="166"/>
                    </a:cubicBezTo>
                    <a:cubicBezTo>
                      <a:pt x="1259" y="46"/>
                      <a:pt x="1099" y="46"/>
                      <a:pt x="1008" y="42"/>
                    </a:cubicBezTo>
                    <a:cubicBezTo>
                      <a:pt x="972" y="33"/>
                      <a:pt x="962" y="30"/>
                      <a:pt x="908" y="26"/>
                    </a:cubicBezTo>
                    <a:cubicBezTo>
                      <a:pt x="871" y="23"/>
                      <a:pt x="796" y="18"/>
                      <a:pt x="796" y="18"/>
                    </a:cubicBezTo>
                    <a:cubicBezTo>
                      <a:pt x="689" y="0"/>
                      <a:pt x="580" y="8"/>
                      <a:pt x="472" y="14"/>
                    </a:cubicBezTo>
                    <a:cubicBezTo>
                      <a:pt x="449" y="20"/>
                      <a:pt x="461" y="21"/>
                      <a:pt x="448" y="34"/>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28" name="Freeform 45">
              <a:extLst>
                <a:ext uri="{FF2B5EF4-FFF2-40B4-BE49-F238E27FC236}">
                  <a16:creationId xmlns:a16="http://schemas.microsoft.com/office/drawing/2014/main" id="{CDA1ABC3-A077-85EB-8134-5D061434481C}"/>
                </a:ext>
              </a:extLst>
            </p:cNvPr>
            <p:cNvSpPr>
              <a:spLocks/>
            </p:cNvSpPr>
            <p:nvPr/>
          </p:nvSpPr>
          <p:spPr bwMode="auto">
            <a:xfrm>
              <a:off x="1315" y="3399"/>
              <a:ext cx="533" cy="117"/>
            </a:xfrm>
            <a:custGeom>
              <a:avLst/>
              <a:gdLst>
                <a:gd name="T0" fmla="*/ 233 w 533"/>
                <a:gd name="T1" fmla="*/ 1 h 117"/>
                <a:gd name="T2" fmla="*/ 101 w 533"/>
                <a:gd name="T3" fmla="*/ 25 h 117"/>
                <a:gd name="T4" fmla="*/ 41 w 533"/>
                <a:gd name="T5" fmla="*/ 41 h 117"/>
                <a:gd name="T6" fmla="*/ 17 w 533"/>
                <a:gd name="T7" fmla="*/ 57 h 117"/>
                <a:gd name="T8" fmla="*/ 33 w 533"/>
                <a:gd name="T9" fmla="*/ 97 h 117"/>
                <a:gd name="T10" fmla="*/ 73 w 533"/>
                <a:gd name="T11" fmla="*/ 117 h 117"/>
                <a:gd name="T12" fmla="*/ 513 w 533"/>
                <a:gd name="T13" fmla="*/ 105 h 117"/>
                <a:gd name="T14" fmla="*/ 517 w 533"/>
                <a:gd name="T15" fmla="*/ 93 h 117"/>
                <a:gd name="T16" fmla="*/ 525 w 533"/>
                <a:gd name="T17" fmla="*/ 81 h 117"/>
                <a:gd name="T18" fmla="*/ 533 w 533"/>
                <a:gd name="T19" fmla="*/ 57 h 117"/>
                <a:gd name="T20" fmla="*/ 233 w 533"/>
                <a:gd name="T21" fmla="*/ 1 h 1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3" h="117">
                  <a:moveTo>
                    <a:pt x="233" y="1"/>
                  </a:moveTo>
                  <a:cubicBezTo>
                    <a:pt x="189" y="10"/>
                    <a:pt x="145" y="16"/>
                    <a:pt x="101" y="25"/>
                  </a:cubicBezTo>
                  <a:cubicBezTo>
                    <a:pt x="86" y="28"/>
                    <a:pt x="57" y="32"/>
                    <a:pt x="41" y="41"/>
                  </a:cubicBezTo>
                  <a:cubicBezTo>
                    <a:pt x="33" y="46"/>
                    <a:pt x="17" y="57"/>
                    <a:pt x="17" y="57"/>
                  </a:cubicBezTo>
                  <a:cubicBezTo>
                    <a:pt x="8" y="84"/>
                    <a:pt x="0" y="89"/>
                    <a:pt x="33" y="97"/>
                  </a:cubicBezTo>
                  <a:cubicBezTo>
                    <a:pt x="46" y="106"/>
                    <a:pt x="60" y="108"/>
                    <a:pt x="73" y="117"/>
                  </a:cubicBezTo>
                  <a:cubicBezTo>
                    <a:pt x="220" y="115"/>
                    <a:pt x="367" y="117"/>
                    <a:pt x="513" y="105"/>
                  </a:cubicBezTo>
                  <a:cubicBezTo>
                    <a:pt x="514" y="101"/>
                    <a:pt x="515" y="97"/>
                    <a:pt x="517" y="93"/>
                  </a:cubicBezTo>
                  <a:cubicBezTo>
                    <a:pt x="519" y="89"/>
                    <a:pt x="523" y="85"/>
                    <a:pt x="525" y="81"/>
                  </a:cubicBezTo>
                  <a:cubicBezTo>
                    <a:pt x="528" y="73"/>
                    <a:pt x="533" y="57"/>
                    <a:pt x="533" y="57"/>
                  </a:cubicBezTo>
                  <a:cubicBezTo>
                    <a:pt x="448" y="0"/>
                    <a:pt x="331" y="17"/>
                    <a:pt x="233" y="1"/>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29" name="Line 46">
              <a:extLst>
                <a:ext uri="{FF2B5EF4-FFF2-40B4-BE49-F238E27FC236}">
                  <a16:creationId xmlns:a16="http://schemas.microsoft.com/office/drawing/2014/main" id="{593D0999-88C6-3451-65B0-9E2FE8E3BA00}"/>
                </a:ext>
              </a:extLst>
            </p:cNvPr>
            <p:cNvSpPr>
              <a:spLocks noChangeShapeType="1"/>
            </p:cNvSpPr>
            <p:nvPr/>
          </p:nvSpPr>
          <p:spPr bwMode="auto">
            <a:xfrm flipH="1">
              <a:off x="1728" y="3360"/>
              <a:ext cx="192" cy="96"/>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
        <p:nvSpPr>
          <p:cNvPr id="32" name="Oval 47">
            <a:extLst>
              <a:ext uri="{FF2B5EF4-FFF2-40B4-BE49-F238E27FC236}">
                <a16:creationId xmlns:a16="http://schemas.microsoft.com/office/drawing/2014/main" id="{BC40533B-C6BA-9D56-A812-7A9CA638CAD6}"/>
              </a:ext>
            </a:extLst>
          </p:cNvPr>
          <p:cNvSpPr>
            <a:spLocks noChangeArrowheads="1"/>
          </p:cNvSpPr>
          <p:nvPr/>
        </p:nvSpPr>
        <p:spPr bwMode="auto">
          <a:xfrm>
            <a:off x="2930612" y="5338911"/>
            <a:ext cx="228600" cy="228600"/>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grpSp>
        <p:nvGrpSpPr>
          <p:cNvPr id="33" name="Group 54">
            <a:extLst>
              <a:ext uri="{FF2B5EF4-FFF2-40B4-BE49-F238E27FC236}">
                <a16:creationId xmlns:a16="http://schemas.microsoft.com/office/drawing/2014/main" id="{CBF5F2AC-CB84-B65E-C4B2-D47BADF48567}"/>
              </a:ext>
            </a:extLst>
          </p:cNvPr>
          <p:cNvGrpSpPr>
            <a:grpSpLocks/>
          </p:cNvGrpSpPr>
          <p:nvPr/>
        </p:nvGrpSpPr>
        <p:grpSpPr bwMode="auto">
          <a:xfrm>
            <a:off x="5251537" y="4881711"/>
            <a:ext cx="3079750" cy="1524000"/>
            <a:chOff x="3094" y="3120"/>
            <a:chExt cx="1940" cy="960"/>
          </a:xfrm>
        </p:grpSpPr>
        <p:sp>
          <p:nvSpPr>
            <p:cNvPr id="34" name="Oval 25">
              <a:extLst>
                <a:ext uri="{FF2B5EF4-FFF2-40B4-BE49-F238E27FC236}">
                  <a16:creationId xmlns:a16="http://schemas.microsoft.com/office/drawing/2014/main" id="{C614E271-6B36-508D-117D-DE021BEFD14D}"/>
                </a:ext>
              </a:extLst>
            </p:cNvPr>
            <p:cNvSpPr>
              <a:spLocks noChangeArrowheads="1"/>
            </p:cNvSpPr>
            <p:nvPr/>
          </p:nvSpPr>
          <p:spPr bwMode="auto">
            <a:xfrm>
              <a:off x="4032" y="3120"/>
              <a:ext cx="144" cy="144"/>
            </a:xfrm>
            <a:prstGeom prst="ellipse">
              <a:avLst/>
            </a:prstGeom>
            <a:solidFill>
              <a:srgbClr val="FFFFFF">
                <a:alpha val="50195"/>
              </a:srgbClr>
            </a:solidFill>
            <a:ln w="3810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a:spcBef>
                  <a:spcPct val="0"/>
                </a:spcBef>
                <a:buFontTx/>
                <a:buNone/>
              </a:pPr>
              <a:endParaRPr lang="de-DE" altLang="de-DE" sz="1400"/>
            </a:p>
          </p:txBody>
        </p:sp>
        <p:sp>
          <p:nvSpPr>
            <p:cNvPr id="35" name="Text Box 26">
              <a:extLst>
                <a:ext uri="{FF2B5EF4-FFF2-40B4-BE49-F238E27FC236}">
                  <a16:creationId xmlns:a16="http://schemas.microsoft.com/office/drawing/2014/main" id="{52CDBE3F-9436-6CFC-208A-18F799C1E2AE}"/>
                </a:ext>
              </a:extLst>
            </p:cNvPr>
            <p:cNvSpPr txBox="1">
              <a:spLocks noChangeArrowheads="1"/>
            </p:cNvSpPr>
            <p:nvPr/>
          </p:nvSpPr>
          <p:spPr bwMode="auto">
            <a:xfrm>
              <a:off x="3094" y="3792"/>
              <a:ext cx="194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lr>
                  <a:schemeClr val="bg2"/>
                </a:buClr>
                <a:buChar char="•"/>
                <a:defRPr sz="2600">
                  <a:solidFill>
                    <a:srgbClr val="808080"/>
                  </a:solidFill>
                  <a:latin typeface="Arial" panose="020B0604020202020204" pitchFamily="34" charset="0"/>
                </a:defRPr>
              </a:lvl2pPr>
              <a:lvl3pPr marL="1143000" indent="-228600">
                <a:spcBef>
                  <a:spcPct val="20000"/>
                </a:spcBef>
                <a:buClr>
                  <a:srgbClr val="B2B2B2"/>
                </a:buClr>
                <a:buChar char="•"/>
                <a:defRPr sz="2600">
                  <a:solidFill>
                    <a:srgbClr val="B2B2B2"/>
                  </a:solidFill>
                  <a:latin typeface="Arial" panose="020B0604020202020204" pitchFamily="34" charset="0"/>
                </a:defRPr>
              </a:lvl3pPr>
              <a:lvl4pPr marL="1600200" indent="-228600">
                <a:spcBef>
                  <a:spcPct val="20000"/>
                </a:spcBef>
                <a:buClr>
                  <a:srgbClr val="C0C0C0"/>
                </a:buClr>
                <a:buChar char="•"/>
                <a:defRPr sz="2600">
                  <a:solidFill>
                    <a:srgbClr val="C0C0C0"/>
                  </a:solidFill>
                  <a:latin typeface="Arial" panose="020B0604020202020204" pitchFamily="34" charset="0"/>
                </a:defRPr>
              </a:lvl4pPr>
              <a:lvl5pPr marL="2057400" indent="-228600">
                <a:spcBef>
                  <a:spcPct val="20000"/>
                </a:spcBef>
                <a:buClr>
                  <a:srgbClr val="DDDDDD"/>
                </a:buClr>
                <a:buChar char="•"/>
                <a:defRPr sz="2600">
                  <a:solidFill>
                    <a:srgbClr val="DDDDDD"/>
                  </a:solidFill>
                  <a:latin typeface="Arial" panose="020B0604020202020204" pitchFamily="34" charset="0"/>
                </a:defRPr>
              </a:lvl5pPr>
              <a:lvl6pPr marL="25146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6pPr>
              <a:lvl7pPr marL="29718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7pPr>
              <a:lvl8pPr marL="34290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8pPr>
              <a:lvl9pPr marL="3886200" indent="-228600" eaLnBrk="0" fontAlgn="base" hangingPunct="0">
                <a:spcBef>
                  <a:spcPct val="20000"/>
                </a:spcBef>
                <a:spcAft>
                  <a:spcPct val="0"/>
                </a:spcAft>
                <a:buClr>
                  <a:srgbClr val="DDDDDD"/>
                </a:buClr>
                <a:buChar char="•"/>
                <a:defRPr sz="2600">
                  <a:solidFill>
                    <a:srgbClr val="DDDDDD"/>
                  </a:solidFill>
                  <a:latin typeface="Arial" panose="020B0604020202020204" pitchFamily="34" charset="0"/>
                </a:defRPr>
              </a:lvl9pPr>
            </a:lstStyle>
            <a:p>
              <a:pPr algn="ctr" eaLnBrk="1" hangingPunct="1">
                <a:spcBef>
                  <a:spcPct val="0"/>
                </a:spcBef>
                <a:buFontTx/>
                <a:buNone/>
              </a:pPr>
              <a:r>
                <a:rPr lang="de-CH" altLang="de-DE" sz="2400"/>
                <a:t>Kurve Strasse / Fluss</a:t>
              </a:r>
            </a:p>
          </p:txBody>
        </p:sp>
        <p:sp>
          <p:nvSpPr>
            <p:cNvPr id="36" name="Freeform 50">
              <a:extLst>
                <a:ext uri="{FF2B5EF4-FFF2-40B4-BE49-F238E27FC236}">
                  <a16:creationId xmlns:a16="http://schemas.microsoft.com/office/drawing/2014/main" id="{E09E0547-C315-2F50-B192-6ECE077A0CFF}"/>
                </a:ext>
              </a:extLst>
            </p:cNvPr>
            <p:cNvSpPr>
              <a:spLocks/>
            </p:cNvSpPr>
            <p:nvPr/>
          </p:nvSpPr>
          <p:spPr bwMode="auto">
            <a:xfrm>
              <a:off x="3168" y="3176"/>
              <a:ext cx="1488" cy="616"/>
            </a:xfrm>
            <a:custGeom>
              <a:avLst/>
              <a:gdLst>
                <a:gd name="T0" fmla="*/ 0 w 1056"/>
                <a:gd name="T1" fmla="*/ 616 h 616"/>
                <a:gd name="T2" fmla="*/ 548576 w 1056"/>
                <a:gd name="T3" fmla="*/ 376 h 616"/>
                <a:gd name="T4" fmla="*/ 639972 w 1056"/>
                <a:gd name="T5" fmla="*/ 40 h 616"/>
                <a:gd name="T6" fmla="*/ 731541 w 1056"/>
                <a:gd name="T7" fmla="*/ 136 h 616"/>
                <a:gd name="T8" fmla="*/ 1005789 w 1056"/>
                <a:gd name="T9" fmla="*/ 40 h 6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6" h="616">
                  <a:moveTo>
                    <a:pt x="0" y="616"/>
                  </a:moveTo>
                  <a:cubicBezTo>
                    <a:pt x="232" y="544"/>
                    <a:pt x="464" y="472"/>
                    <a:pt x="576" y="376"/>
                  </a:cubicBezTo>
                  <a:cubicBezTo>
                    <a:pt x="688" y="280"/>
                    <a:pt x="640" y="80"/>
                    <a:pt x="672" y="40"/>
                  </a:cubicBezTo>
                  <a:cubicBezTo>
                    <a:pt x="704" y="0"/>
                    <a:pt x="704" y="136"/>
                    <a:pt x="768" y="136"/>
                  </a:cubicBezTo>
                  <a:cubicBezTo>
                    <a:pt x="832" y="136"/>
                    <a:pt x="944" y="88"/>
                    <a:pt x="1056" y="40"/>
                  </a:cubicBezTo>
                </a:path>
              </a:pathLst>
            </a:custGeom>
            <a:noFill/>
            <a:ln w="254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grpSp>
    </p:spTree>
    <p:extLst>
      <p:ext uri="{BB962C8B-B14F-4D97-AF65-F5344CB8AC3E}">
        <p14:creationId xmlns:p14="http://schemas.microsoft.com/office/powerpoint/2010/main" val="481017822"/>
      </p:ext>
    </p:extLst>
  </p:cSld>
  <p:clrMapOvr>
    <a:masterClrMapping/>
  </p:clrMapOvr>
</p:sld>
</file>

<file path=ppt/theme/theme1.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signFolienmaster">
  <a:themeElements>
    <a:clrScheme name="Schweizer Armee">
      <a:dk1>
        <a:srgbClr val="1D1D1D"/>
      </a:dk1>
      <a:lt1>
        <a:sysClr val="window" lastClr="FFFFFF"/>
      </a:lt1>
      <a:dk2>
        <a:srgbClr val="565656"/>
      </a:dk2>
      <a:lt2>
        <a:srgbClr val="8E8E8E"/>
      </a:lt2>
      <a:accent1>
        <a:srgbClr val="FF0000"/>
      </a:accent1>
      <a:accent2>
        <a:srgbClr val="4A6525"/>
      </a:accent2>
      <a:accent3>
        <a:srgbClr val="50536A"/>
      </a:accent3>
      <a:accent4>
        <a:srgbClr val="A7181F"/>
      </a:accent4>
      <a:accent5>
        <a:srgbClr val="C85A32"/>
      </a:accent5>
      <a:accent6>
        <a:srgbClr val="7E656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DesignFolienmaster" id="{577D51C4-209C-4464-843E-D872D076541C}" vid="{5C9AC9A3-9B77-45C6-946A-5BBF80C2A7C3}"/>
    </a:ext>
  </a:extLst>
</a:theme>
</file>

<file path=ppt/theme/theme4.xml><?xml version="1.0" encoding="utf-8"?>
<a:theme xmlns:a="http://schemas.openxmlformats.org/drawingml/2006/main" name="Spitzenspor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Master Inf DDS 14</Template>
  <TotalTime>0</TotalTime>
  <Words>3489</Words>
  <Application>Microsoft Office PowerPoint</Application>
  <PresentationFormat>Breitbild</PresentationFormat>
  <Paragraphs>951</Paragraphs>
  <Slides>111</Slides>
  <Notes>24</Notes>
  <HiddenSlides>0</HiddenSlides>
  <MMClips>0</MMClips>
  <ScaleCrop>false</ScaleCrop>
  <HeadingPairs>
    <vt:vector size="10" baseType="variant">
      <vt:variant>
        <vt:lpstr>Verwendete Schriftarten</vt:lpstr>
      </vt:variant>
      <vt:variant>
        <vt:i4>11</vt:i4>
      </vt:variant>
      <vt:variant>
        <vt:lpstr>Design</vt:lpstr>
      </vt:variant>
      <vt:variant>
        <vt:i4>4</vt:i4>
      </vt:variant>
      <vt:variant>
        <vt:lpstr>Eingebettete OLE-Server</vt:lpstr>
      </vt:variant>
      <vt:variant>
        <vt:i4>1</vt:i4>
      </vt:variant>
      <vt:variant>
        <vt:lpstr>Folientitel</vt:lpstr>
      </vt:variant>
      <vt:variant>
        <vt:i4>111</vt:i4>
      </vt:variant>
      <vt:variant>
        <vt:lpstr>Zielgruppenorientierte Präsentationen</vt:lpstr>
      </vt:variant>
      <vt:variant>
        <vt:i4>6</vt:i4>
      </vt:variant>
    </vt:vector>
  </HeadingPairs>
  <TitlesOfParts>
    <vt:vector size="133" baseType="lpstr">
      <vt:lpstr>Arial</vt:lpstr>
      <vt:lpstr>Arial Black</vt:lpstr>
      <vt:lpstr>Arial Unicode MS</vt:lpstr>
      <vt:lpstr>Calibri</vt:lpstr>
      <vt:lpstr>Courier New</vt:lpstr>
      <vt:lpstr>Franklin Gothic Medium</vt:lpstr>
      <vt:lpstr>Symbol</vt:lpstr>
      <vt:lpstr>Times New Roman</vt:lpstr>
      <vt:lpstr>Verdana</vt:lpstr>
      <vt:lpstr>Wingdings</vt:lpstr>
      <vt:lpstr>Wingdings 2</vt:lpstr>
      <vt:lpstr>Benutzerdefiniertes Design</vt:lpstr>
      <vt:lpstr>1_Benutzerdefiniertes Design</vt:lpstr>
      <vt:lpstr>DesignFolienmaster</vt:lpstr>
      <vt:lpstr>Spitzensport</vt:lpstr>
      <vt:lpstr>Clip</vt:lpstr>
      <vt:lpstr>PowerPoint-Präsentation</vt:lpstr>
      <vt:lpstr>PowerPoint-Präsentation</vt:lpstr>
      <vt:lpstr>Ziele</vt:lpstr>
      <vt:lpstr>Definition</vt:lpstr>
      <vt:lpstr>Landkarte</vt:lpstr>
      <vt:lpstr>Der Aufbau einer Karte</vt:lpstr>
      <vt:lpstr>Angaben</vt:lpstr>
      <vt:lpstr>Farben</vt:lpstr>
      <vt:lpstr>Farben</vt:lpstr>
      <vt:lpstr>Signaturen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Koordinatennetz der LK</vt:lpstr>
      <vt:lpstr>PowerPoint-Präsentation</vt:lpstr>
      <vt:lpstr>PowerPoint-Präsentation</vt:lpstr>
      <vt:lpstr>PowerPoint-Präsentation</vt:lpstr>
      <vt:lpstr>PowerPoint-Präsentation</vt:lpstr>
      <vt:lpstr>PowerPoint-Präsentation</vt:lpstr>
      <vt:lpstr>Silhouetten zuordnen</vt:lpstr>
      <vt:lpstr>Silhouette zuordnen</vt:lpstr>
      <vt:lpstr>PowerPoint-Präsentation</vt:lpstr>
      <vt:lpstr>PowerPoint-Präsentation</vt:lpstr>
      <vt:lpstr>PowerPoint-Präsentation</vt:lpstr>
      <vt:lpstr>PowerPoint-Präsentation</vt:lpstr>
      <vt:lpstr>PowerPoint-Präsentation</vt:lpstr>
      <vt:lpstr>Leitlinie - Auffanglinie</vt:lpstr>
      <vt:lpstr>PowerPoint-Präsentation</vt:lpstr>
      <vt:lpstr>Karte orientieren</vt:lpstr>
      <vt:lpstr>Kompass verwenden</vt:lpstr>
      <vt:lpstr>Kompass einstellen</vt:lpstr>
      <vt:lpstr>Während dem Lauf</vt:lpstr>
      <vt:lpstr>Distanzen</vt:lpstr>
      <vt:lpstr>Routenauswahl</vt:lpstr>
      <vt:lpstr>Umgehen</vt:lpstr>
      <vt:lpstr>Umgehen</vt:lpstr>
      <vt:lpstr>Exkurs / Repeti</vt:lpstr>
      <vt:lpstr>PowerPoint-Präsentation</vt:lpstr>
      <vt:lpstr>Azimut</vt:lpstr>
      <vt:lpstr>Azimut</vt:lpstr>
      <vt:lpstr>Azimut</vt:lpstr>
      <vt:lpstr>Azimut</vt:lpstr>
      <vt:lpstr>Azimut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Einen OL planen / aufstellen</vt:lpstr>
      <vt:lpstr>OL Faktoren</vt:lpstr>
      <vt:lpstr>Wie bestimme ich Posten?</vt:lpstr>
      <vt:lpstr>Wie bestimme ich Posten?</vt:lpstr>
      <vt:lpstr>Verschiedene OL Formen</vt:lpstr>
      <vt:lpstr>Verschiedene OL Formen</vt:lpstr>
      <vt:lpstr>Verschiedene OL Formen</vt:lpstr>
      <vt:lpstr>Verschiedene OL Formen</vt:lpstr>
      <vt:lpstr>Verschiedene OL Formen</vt:lpstr>
      <vt:lpstr>Verschiedene OL Formen</vt:lpstr>
      <vt:lpstr>Sicherheit</vt:lpstr>
      <vt:lpstr>PowerPoint-Präsentation</vt:lpstr>
      <vt:lpstr>PowerPoint-Präsentation</vt:lpstr>
      <vt:lpstr>PowerPoint-Präsentation</vt:lpstr>
      <vt:lpstr>PowerPoint-Präsentation</vt:lpstr>
      <vt:lpstr>PowerPoint-Präsentation</vt:lpstr>
      <vt:lpstr>Deutsch - MSL</vt:lpstr>
      <vt:lpstr>Français - MSM</vt:lpstr>
      <vt:lpstr>Italien - MSM</vt:lpstr>
      <vt:lpstr>Deutsch - MSL-I</vt:lpstr>
      <vt:lpstr>Français - MSM-I</vt:lpstr>
      <vt:lpstr>Italien - MSM-I</vt:lpstr>
    </vt:vector>
  </TitlesOfParts>
  <Company>BURAUT VBS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Inhalt</dc:title>
  <dc:creator>Stark Roman KDOAB</dc:creator>
  <cp:lastModifiedBy>Aegerter Marc LVBGRABC</cp:lastModifiedBy>
  <cp:revision>1147</cp:revision>
  <cp:lastPrinted>2017-03-30T08:20:10Z</cp:lastPrinted>
  <dcterms:created xsi:type="dcterms:W3CDTF">2007-06-18T07:27:28Z</dcterms:created>
  <dcterms:modified xsi:type="dcterms:W3CDTF">2026-03-10T12:12:36Z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Studer Matthias LVBINF</vt:lpwstr>
  </property>
  <property fmtid="{D5CDD505-2E9C-101B-9397-08002B2CF9AE}" pid="3" name="display_urn:schemas-microsoft-com:office:office#Author">
    <vt:lpwstr>Studer Matthias LVBINF</vt:lpwstr>
  </property>
  <property fmtid="{D5CDD505-2E9C-101B-9397-08002B2CF9AE}" pid="4" name="MSIP_Label_245c3252-146d-46f3-8062-82cd8c8d7e7d_Enabled">
    <vt:lpwstr>true</vt:lpwstr>
  </property>
  <property fmtid="{D5CDD505-2E9C-101B-9397-08002B2CF9AE}" pid="5" name="MSIP_Label_245c3252-146d-46f3-8062-82cd8c8d7e7d_SetDate">
    <vt:lpwstr>2025-09-29T09:04:27Z</vt:lpwstr>
  </property>
  <property fmtid="{D5CDD505-2E9C-101B-9397-08002B2CF9AE}" pid="6" name="MSIP_Label_245c3252-146d-46f3-8062-82cd8c8d7e7d_Method">
    <vt:lpwstr>Privileged</vt:lpwstr>
  </property>
  <property fmtid="{D5CDD505-2E9C-101B-9397-08002B2CF9AE}" pid="7" name="MSIP_Label_245c3252-146d-46f3-8062-82cd8c8d7e7d_Name">
    <vt:lpwstr>L1</vt:lpwstr>
  </property>
  <property fmtid="{D5CDD505-2E9C-101B-9397-08002B2CF9AE}" pid="8" name="MSIP_Label_245c3252-146d-46f3-8062-82cd8c8d7e7d_SiteId">
    <vt:lpwstr>6ae27add-8276-4a38-88c1-3a9c1f973767</vt:lpwstr>
  </property>
  <property fmtid="{D5CDD505-2E9C-101B-9397-08002B2CF9AE}" pid="9" name="MSIP_Label_245c3252-146d-46f3-8062-82cd8c8d7e7d_ActionId">
    <vt:lpwstr>5996d043-9e23-48f4-9c6f-0db1cc8e45be</vt:lpwstr>
  </property>
  <property fmtid="{D5CDD505-2E9C-101B-9397-08002B2CF9AE}" pid="10" name="MSIP_Label_245c3252-146d-46f3-8062-82cd8c8d7e7d_ContentBits">
    <vt:lpwstr>0</vt:lpwstr>
  </property>
  <property fmtid="{D5CDD505-2E9C-101B-9397-08002B2CF9AE}" pid="11" name="MSIP_Label_245c3252-146d-46f3-8062-82cd8c8d7e7d_Tag">
    <vt:lpwstr>10, 0, 1, 1</vt:lpwstr>
  </property>
</Properties>
</file>